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9" r:id="rId6"/>
    <p:sldId id="260" r:id="rId7"/>
    <p:sldId id="264" r:id="rId8"/>
    <p:sldId id="281" r:id="rId9"/>
    <p:sldId id="282" r:id="rId10"/>
    <p:sldId id="283" r:id="rId11"/>
    <p:sldId id="261" r:id="rId12"/>
    <p:sldId id="280" r:id="rId13"/>
    <p:sldId id="296" r:id="rId14"/>
    <p:sldId id="297" r:id="rId15"/>
    <p:sldId id="298" r:id="rId16"/>
    <p:sldId id="299" r:id="rId17"/>
    <p:sldId id="300" r:id="rId18"/>
    <p:sldId id="284" r:id="rId19"/>
    <p:sldId id="262" r:id="rId20"/>
    <p:sldId id="265" r:id="rId21"/>
    <p:sldId id="301" r:id="rId22"/>
    <p:sldId id="302" r:id="rId23"/>
    <p:sldId id="303" r:id="rId24"/>
    <p:sldId id="304" r:id="rId25"/>
    <p:sldId id="305" r:id="rId26"/>
    <p:sldId id="263" r:id="rId27"/>
    <p:sldId id="266" r:id="rId28"/>
    <p:sldId id="306" r:id="rId29"/>
    <p:sldId id="307" r:id="rId30"/>
    <p:sldId id="288" r:id="rId31"/>
    <p:sldId id="314" r:id="rId32"/>
    <p:sldId id="267" r:id="rId33"/>
    <p:sldId id="308" r:id="rId34"/>
    <p:sldId id="268" r:id="rId35"/>
    <p:sldId id="309" r:id="rId36"/>
    <p:sldId id="310" r:id="rId37"/>
    <p:sldId id="311" r:id="rId38"/>
    <p:sldId id="312" r:id="rId39"/>
    <p:sldId id="316" r:id="rId40"/>
    <p:sldId id="289" r:id="rId41"/>
    <p:sldId id="269" r:id="rId42"/>
    <p:sldId id="270" r:id="rId43"/>
    <p:sldId id="315" r:id="rId44"/>
    <p:sldId id="317" r:id="rId45"/>
    <p:sldId id="318" r:id="rId46"/>
    <p:sldId id="319" r:id="rId47"/>
    <p:sldId id="320" r:id="rId48"/>
    <p:sldId id="290" r:id="rId49"/>
    <p:sldId id="273" r:id="rId50"/>
    <p:sldId id="274" r:id="rId51"/>
    <p:sldId id="321" r:id="rId52"/>
    <p:sldId id="322" r:id="rId53"/>
    <p:sldId id="323" r:id="rId54"/>
    <p:sldId id="324" r:id="rId55"/>
    <p:sldId id="325" r:id="rId56"/>
    <p:sldId id="326" r:id="rId57"/>
    <p:sldId id="287" r:id="rId58"/>
    <p:sldId id="275" r:id="rId59"/>
    <p:sldId id="276" r:id="rId60"/>
    <p:sldId id="327" r:id="rId61"/>
    <p:sldId id="328" r:id="rId62"/>
    <p:sldId id="329" r:id="rId63"/>
    <p:sldId id="291" r:id="rId64"/>
    <p:sldId id="295" r:id="rId65"/>
    <p:sldId id="294" r:id="rId66"/>
    <p:sldId id="293" r:id="rId67"/>
    <p:sldId id="292" r:id="rId68"/>
    <p:sldId id="330" r:id="rId69"/>
    <p:sldId id="331" r:id="rId70"/>
    <p:sldId id="332" r:id="rId71"/>
    <p:sldId id="333" r:id="rId72"/>
    <p:sldId id="334" r:id="rId73"/>
    <p:sldId id="335" r:id="rId74"/>
    <p:sldId id="336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660"/>
  </p:normalViewPr>
  <p:slideViewPr>
    <p:cSldViewPr snapToGrid="0">
      <p:cViewPr varScale="1">
        <p:scale>
          <a:sx n="89" d="100"/>
          <a:sy n="89" d="100"/>
        </p:scale>
        <p:origin x="61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21:35:43.10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816 100 24575,'0'1496'0,"-26"-1121"0,-30-5 0,-8 66 0,18 108 0,-3-216 0,11-103 0,-4 165 0,-21 146 0,-6 116 0,-22 251 0,1-190 0,14-100 0,73-591 0,-58 490 0,52-434 0,-21 83 0,30-160 0,-1 1 0,1 0 0,-1-1 0,1 1 0,0-1 0,-1 1 0,1-1 0,0 1 0,0 0 0,0-1 0,0 1 0,0 0 0,1-1 0,-1 1 0,1-1 0,-1 1 0,1-1 0,-1 1 0,1-1 0,0 1 0,-1-1 0,1 1 0,0-1 0,0 0 0,0 0 0,0 1 0,0-1 0,1 0 0,-1 0 0,0 0 0,2 1 0,2 0 0,1-1 0,-1 1 0,0-1 0,1-1 0,-1 1 0,1-1 0,-1 1 0,11-2 0,225-30 0,-110 11 0,-9 4 0,584-56 0,-603 68 0,615-16 0,-2 52 0,847 189-547,-976-106 547,191 56 547,-608-133-547,67 12 0,-159-35 0,-1 3 0,97 37 0,141 74 0,-271-110 0,48 21 0,219 90 0,402 158-649,490 179-749,-1182-459 1398,-2-1 0,1-1 0,0 0 0,28 4 0,-47-10 17,1 0 0,-1 1-1,0-1 1,0 0 0,1 0-1,-1 0 1,0 0 0,1 0-1,-1 0 1,0 0 0,0 0-1,1-1 1,-1 1-1,0 0 1,0-1 0,1 1-1,-1-1 1,0 1 0,0-1-1,0 0 1,0 0 0,0 1-1,0-1 1,0 0 0,0 0-1,0 0 1,0 0 0,0 0-1,-1 0 1,1 0 0,0 0-1,-1-1 1,1 1 0,-1 0-1,1 0 1,-1 0 0,1-1-1,-1 1 1,0 0-1,0-1 1,0 1 0,0 0-1,0 0 1,0-1 0,0 1-1,0 0 1,0-1 0,0 1-1,-1 0 1,0-2 0,-2-10 192,-1 1 0,0-1 0,-1 1 1,-7-13-1,8 17-175,-59-125 73,-128-297-97,-27-190-10,198 563 0,2-2 0,3 0 0,2-1 0,3 0 0,3-1 0,0-62 0,10-263 0,-8-361 0,-1-499 0,17 825 0,8-112 0,5 247 0,21-276 0,-26-5 0,-22-868 0,-2 1338 0,-5 2 0,-34-150 0,28 166 0,-13-37 0,21 97 0,-19-35 0,8 19 0,15 28 0,0 1 0,0 0 0,-1 0 0,0 1 0,0-1 0,0 1 0,-1 0 0,0 1 0,0-1 0,-7-3 0,-14-8 0,-30-12 0,43 22 0,-192-75 0,116 49 0,-16-4 0,-188-39 0,-118 11 0,-460-92 0,750 136 0,-180-7 0,120 14 0,116 7 0,-443-56 0,368 39 0,-200-5 0,-142 25 0,40 1 0,218-17 0,144 10 0,-615-78 0,639 78 0,0-2 0,1-2 0,1-4 0,0-1 0,1-3 0,-50-28 0,-63-42 0,-212-83 0,219 119 0,-45-20 0,148 46 0,46 22 0,-1 1 0,0 0 0,-1 1 0,1 0 0,-1 0 0,0 2 0,-15-4 0,11 7 0,-1 0 0,1 2 0,-1-1 0,1 2 0,0 0 0,0 1 0,1 1 0,-1 1 0,-16 7 0,13-4 0,-1-2 0,0 0 0,-1-2 0,-43 6 0,-98-11 86,77-1-1537,65 1-5375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93.0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4-02-16T11:55:41.5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2735 5632 0,'28'0'234,"-1"0"-234,28 0 16,1 0-16,27 0 15,27 28-15,-27-28 16,27 0-16,-27 0 15,28 0-15,-1 0 16,-27 0-16,28 0 0,-56 0 16,55 0-16,-54 0 15,-1 0-15,0 0 16,0-28-16,1 28 16,-29 0-16,1 0 15,27-27-15,-27 27 16,55 0-16,-56 0 15,29 0-15,-1 0 16,-28 0-16,111 0 16,-110-28-16,55 28 15,-28 0-15,28-27 0,0 27 16,0 0-16,55-28 16,-83 28-16,28-28 15,0 28-15,27 0 16,-54-27-16,-1 27 0,0-28 15,28 28-15,-28 0 16,1-55-16,26 55 16,-26 0-16,27-55 15,-28 55-15,0 0 16,0 0-16,28 0 0,-28 0 16,1-28-16,-1 28 15,0 0-15,28 0 16,-55 0-16,27-28 15,0 28-15,-27 0 16,-1 0-16,1 0 0,0 0 16,-1 0-1</inkml:trace>
  <inkml:trace contextRef="#ctx0" brushRef="#br0" timeOffset="4193.33">10138 16345 0,'-55'0'110,"-28"-28"-110,-110 28 15,-1 0-15,-27 0 16,-55 0-16,110 0 0,-55 0 16,83 0-16,-83 0 15,55 0-15,-55 0 16,56 0-16,-84 55 15,28-55-15,0 28 0,83-28 16,-28 0-16,28 27 16,28-27-16,-28 28 15,82-28-15,-54 0 16,-1 0-16,1 0 16,-56 0-16,56 55 0,-84-55 15,111 0-15,-27 0 16,-56 0-16,83 0 15,-55 0-15,55 0 16,0 28-16,-55-28 16,55 0-16,1 0 0,-57 27 15,57-27-15,-57 28 16,29-28-16,27 0 16,-27 55-16,-1-55 15,56 28-15,-28-28 16,55 0-16,-82 27 0,82-27 15,-27 0-15,0 28 16,27-28-16,-55 0 16,28 28-16,0-28 15,-1 27-15,1-27 0,-28 28 16,28-28-16,-28 0 16,28 0-16,-28 55 15,28-55-15,0 0 16,27 0-16,0 0 15,1 0 1,-29 0 31,29 0 15,-28 0-46,-28 28-16,-28-28 16,28 0-16,1 55 0,54-55 15,-83 0-15,84 0 16,-1 0-16,1 0 16,-1 0 30</inkml:trace>
  <inkml:trace contextRef="#ctx0" brushRef="#br0" timeOffset="5330.37">1713 16952 0,'0'-55'94,"-28"-28"-78,28-83-16,0 28 15,0 28-15,56-166 0,26 0 16,29-139-16,27-26 16,28 137-16,-28-110 15,-55 27-15,82 28 16,-26 28-16,-57 83 16,-54-84-16,110 29 0,-55 109 15,-55-26-15,-1 26 16,29 29-16,-29 27 15,56-83-15,-55 27 16,82-54-16,-27 82 16,55-82-16,-83 110 0,56-55 15,-28-1-15,0 1 16,-28 55-16,55 55 16,-54-165-16,82 54 15,-83 1-15,83 0 0,-83 27 16,28 28-16,-28-55 15,28 55-15,28-55 16,-84 110-16,29-28 16,27-27-16,-28 56 15,0-1-15,28-55 16,-55 55-16,27 0 0,0 0 16,28-55-16,0 83 15,-56 0-15,56-28 16,-55 0-16,110 28 15,-83 0-15,-27-1 0,82 1 16,-82 0-16,0 27 16,55 1-16,-83-1 15,27 1-15,1-1 16,-1 0-16,1 28 16,0 0-16,-28-27 0,27-29 15,29 29-15,-29-1 16,-27 1-16,28-1 15,-1 0-15,-27 1 16,28 27-16,-28-28 0,28-27 16,-1 27-1,-27 1 1,28 27 0,27-28-1,-55-27-15,0 27 16,28 1-16,-28-28 15,27 27-15,1 0 16,-28 1 15,28 27-31</inkml:trace>
  <inkml:trace contextRef="#ctx0" brushRef="#br0" timeOffset="7761.12">2735 5715 0,'359'138'188,"-166"0"-188,56 56 16,-111-29-16,111 28 0,-83 28 15,-56-83-15,28 0 16,-27 0-16,-1 28 15,28-55-15,-27-56 16,54 0-16,-54 55 0,-28-54 16,55-1-16,-55 28 15,-28 0-15,56-28 16,54 110-16,-27 56 16,28 0-16,-111 0 15,56-83-15,27 111 0,0-56 16,0 0-16,0-27 15,111 82-15,-83-82 16,55 82-16,-28-54 16,-27-1-16,-28-28 0,28 29 15,-111-56-15,28-55 16,-28 27-16,83-27 16,-110-28-16,27 28 15,0 0-15,-27-28 16,27 0-16,56 0 0,-56 28 15,0 0-15,-27-28 16,27 0-16,-27-27 16,27 27-16,0 28 15,0 28-15,1-56 16,-1 55-16,-27-55 0,27 28 16,0-28-16,-27 1 15,-1 27-15,1-56 16,0 28-16,-28-27 15,55 55-15,-55-28 16,110 83-16,-82-55 0,27 0 16,-27 82-16,27-27 15,0 0-15,1-55 16,-29 28-16,1-1 16,55 1-16,-56-56 0,28 55 15,56 1-15,-56-56 16,0 28-16,-27 27 15,0-55-15,-1-27 16,1-28-16,27 28 16,-55-1-16,28-27 15,-28 28-15,27 55 16,1-28-16,0 0 16,-28-27-16,0 27 15,27-28-15,-27 1 16,0 0-16,28-1 0,-28 1 31,0 0 0,0-1 16,0 1-16,0-1 1,0 29-17,0-29 17,0 1 14,-28-28-14,28 27-32,-27-27 62,-1 28-62,0 0 0,1-1 16,-28 1-1,27-1 1,28 29 15,0-29 32</inkml:trace>
  <inkml:trace contextRef="#ctx0" brushRef="#br0" timeOffset="9858.23">4227 6875 0,'27'0'219,"1"0"-219,0 0 31,-1 0-15,1 0 0,-1 0-16,1 0 15,27-28 1,-27 28 0,0 0-1,-1 0 1,1 0-16,-1 0 31,1-27-15,27 27-1,-55-28 1,28 28-16,-1 0 16,1-28-1,0 28-15,-1 0 16,1 0 15,0 0-15,27 0-1,-28 0 1,1 0 15,0 0 16,-1 0-47,1 0 31,0 0-15,-1 0 0,28 0-1,-27 0 1,0 0-16,-1 0 15,1 0-15,-28 28 16,28-28-16,-1 0 16,-27 28-1,55-28 1,-27 0 0,-28 27-16,28-27 15,-1 0 1,1 0 31,-28 28-47,0-1 31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00:16:58.17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24575,'4'1'0,"0"0"0,0 1 0,1 0 0,-1 0 0,-1 0 0,1 0 0,0 0 0,6 7 0,8 2 0,166 107 0,-165-105 0,32 28 0,-40-31 0,1 0 0,-1-1 0,2 0 0,-1-1 0,2 0 0,22 9 0,-11-6 0,-1 0 0,30 19 0,-3-1 0,-42-23 0,0 0 0,0 1 0,-1 0 0,10 9 0,21 18 0,176 136 0,-175-137 0,-7-10 0,-24-17 0,-1-1 0,0 1 0,13 12 0,10 11 0,-22-22 0,-1 0 0,0 1 0,12 16 0,31 51 0,26 37 0,-63-95 0,0 0 0,1-2 0,1 0 0,22 17 0,-16-14 0,38 40 0,-51-48 0,-1 0 0,1-1 0,0-1 0,0 0 0,1 0 0,20 13 0,83 58 0,46 28 0,-89-56 0,-44-32 0,36 37 0,-47-41 0,0 0 0,2-1 0,0-1 0,0-1 0,1 0 0,21 10 0,-11-8 0,-1 2 0,0 1 0,33 28 0,23 14 0,-52-37 0,-1 2 0,-1 1 0,27 31 0,23 20 0,-27-29 0,59 69 0,-83-86 0,2 0 0,44 32 0,-59-50 0,1-2 0,0 0 0,0-1 0,1 0 0,0-2 0,0 0 0,1 0 0,0-2 0,0 0 0,23 2 0,-15-2 0,-1 2 0,0 0 0,46 21 0,20 7 0,340 86 0,-408-114 0,-11-5 0,0 2 0,-1-1 0,0 2 0,0-1 0,0 1 0,0 1 0,13 10 0,-7-2 0,-1 1 0,15 16 0,-19-17 0,1-1 0,0-1 0,0 0 0,19 11 0,-25-19 0,0 1 0,-1 0 0,1 0 0,-1 0 0,0 1 0,0 0 0,-1 0 0,0 1 0,0 0 0,0-1 0,-1 1 0,7 14 0,5 13 0,-9-17 0,1 0 0,1-1 0,0 0 0,1-1 0,1 0 0,0 0 0,17 15 0,33 25 0,2-3 0,3-3 0,78 44 0,-135-88 0,-1 0 0,0 0 0,0 1 0,0 1 0,0-1 0,-1 1 0,-1 0 0,1 1 0,-1-1 0,10 18 0,-10-16 0,1 0 0,0 0 0,1-1 0,-1 1 0,1-2 0,1 1 0,0-1 0,0-1 0,11 7 0,8 2 0,55 20 0,5 3 0,-87-38 0,50 27 0,1-3 0,84 27 0,-124-47 0,0 1 0,0 1 0,0 0 0,-1 1 0,0 0 0,15 12 0,-12-8 0,0-1 0,30 15 0,130 66 0,-145-75 0,-19-9 0,0 0 0,0 0 0,-1 1 0,0 1 0,9 10 0,-11-11 0,0 0 0,1-1 0,0 1 0,0-2 0,1 1 0,0-1 0,11 5 0,50 25 0,77 52 0,-38-21 0,-31-26 0,-54-30 0,-1 1 0,0 1 0,-1 1 0,0 1 0,-1 1 0,20 20 0,-7-2 0,1-1 0,2-2 0,1-1 0,1-3 0,1-1 0,88 42 0,-106-57 0,-1 2 0,0 1 0,0 0 0,31 30 0,14 10 0,347 214 0,-384-251 0,63 40 0,225 134 0,-292-176 0,-16-9 0,1 0 0,0 0 0,0-1 0,1-1 0,-1 1 0,1-2 0,13 4 0,-8-4 0,60 10 0,90 4 0,-159-18 0,1 1 0,-1 1 0,1-1 0,-1 1 0,1 0 0,-1 1 0,0 0 0,0 0 0,0 1 0,0-1 0,0 1 0,0 1 0,-1 0 0,1 0 0,-1 0 0,10 9 0,32 31 0,2-2 0,1-3 0,91 53 0,-52-35 0,239 149 0,-206-125 0,145 103 0,-208-143 0,-47-34 0,-1 1 0,-1-1 0,1 2 0,-1 0 0,-1 0 0,0 1 0,0 0 0,-1 1 0,10 14 0,-15-18 0,1 1 0,1-1 0,-1 0 0,1 0 0,0-1 0,1 1 0,-1-1 0,1-1 0,1 0 0,-1 0 0,1 0 0,0-1 0,10 5 0,-3-4 0,0 0 0,0-1 0,0-1 0,0-1 0,0 0 0,30 0 0,-37-3 0,0 1 0,0 0 0,0 1 0,0 0 0,0 0 0,0 1 0,0 0 0,-1 0 0,1 1 0,-1 0 0,1 0 0,-1 1 0,0 0 0,0 0 0,-1 1 0,1 0 0,-1 0 0,0 0 0,0 1 0,7 9 0,30 30 0,2-1 0,2-3 0,70 48 0,-41-32 0,-37-30 0,-28-20 0,-1-1 0,-1 2 0,1-1 0,-1 1 0,0 1 0,11 13 0,125 202 0,10 15 0,-95-156 0,-34-44 0,1-2 0,2-1 0,58 56 0,-75-84 0,1 0 0,-1-1 0,2 0 0,-1 0 0,1-2 0,0 0 0,0 0 0,21 3 0,46 17 0,51 41 0,-90-43 0,0-2 0,53 18 0,-79-35 0,0-1 0,-1 0 0,2-1 0,24 0 0,-4-1 0,-34 0 0,0-1 0,0 1 0,-1-1 0,1 1 0,0 0 0,0 0 0,-1 0 0,1 0 0,-1 1 0,1-1 0,-1 1 0,0 0 0,0-1 0,1 1 0,-1 0 0,0 0 0,0 0 0,-1 1 0,3 2 0,2 6 0,0-1 0,-1 1 0,6 17 0,5 8 0,-7-18 0,2 0 0,0-1 0,1 0 0,0-1 0,19 18 0,-25-27 0,1-1 0,0 0 0,0-1 0,1 0 0,-1 0 0,1 0 0,1-1 0,-1 0 0,0-1 0,1 0 0,0 0 0,0-1 0,-1 0 0,11 1 0,195-3 0,-88-3 0,-7 1 0,126 4 0,-231 1 0,1-1 0,-1 2 0,0 0 0,0 0 0,15 8 0,-16-6 0,1-1 0,0 0 0,0-1 0,1-1 0,16 3 0,-24-6 0,-1 0 0,1 1 0,0 1 0,0-1 0,-1 1 0,1 0 0,-1 0 0,0 1 0,0 0 0,0 0 0,0 0 0,0 1 0,0 0 0,-1 0 0,0 0 0,7 8 0,4 3 0,41 33 0,-51-45 0,0 1 0,-1-1 0,2 0 0,-1 0 0,0-1 0,0 0 0,1 0 0,-1 0 0,8 0 0,54 10 0,-63-11 0,1 1 0,-1 0 0,0 0 0,1 0 0,-1 1 0,0 0 0,-1 0 0,1 0 0,8 7 0,-7-2-124,1-2 0,0 1 0,1-1 0,-1 0 0,1 0 0,1-1-1,-1 0 1,1-1 0,-1 0 0,17 6 0,-5-6-6702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00:16:58.17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24575,'4'1'0,"0"0"0,0 1 0,1 0 0,-1 0 0,-1 0 0,1 0 0,0 0 0,6 7 0,8 2 0,166 107 0,-165-105 0,32 28 0,-40-31 0,1 0 0,-1-1 0,2 0 0,-1-1 0,2 0 0,22 9 0,-11-6 0,-1 0 0,30 19 0,-3-1 0,-42-23 0,0 0 0,0 1 0,-1 0 0,10 9 0,21 18 0,176 136 0,-175-137 0,-7-10 0,-24-17 0,-1-1 0,0 1 0,13 12 0,10 11 0,-22-22 0,-1 0 0,0 1 0,12 16 0,31 51 0,26 37 0,-63-95 0,0 0 0,1-2 0,1 0 0,22 17 0,-16-14 0,38 40 0,-51-48 0,-1 0 0,1-1 0,0-1 0,0 0 0,1 0 0,20 13 0,83 58 0,46 28 0,-89-56 0,-44-32 0,36 37 0,-47-41 0,0 0 0,2-1 0,0-1 0,0-1 0,1 0 0,21 10 0,-11-8 0,-1 2 0,0 1 0,33 28 0,23 14 0,-52-37 0,-1 2 0,-1 1 0,27 31 0,23 20 0,-27-29 0,59 69 0,-83-86 0,2 0 0,44 32 0,-59-50 0,1-2 0,0 0 0,0-1 0,1 0 0,0-2 0,0 0 0,1 0 0,0-2 0,0 0 0,23 2 0,-15-2 0,-1 2 0,0 0 0,46 21 0,20 7 0,340 86 0,-408-114 0,-11-5 0,0 2 0,-1-1 0,0 2 0,0-1 0,0 1 0,0 1 0,13 10 0,-7-2 0,-1 1 0,15 16 0,-19-17 0,1-1 0,0-1 0,0 0 0,19 11 0,-25-19 0,0 1 0,-1 0 0,1 0 0,-1 0 0,0 1 0,0 0 0,-1 0 0,0 1 0,0 0 0,0-1 0,-1 1 0,7 14 0,5 13 0,-9-17 0,1 0 0,1-1 0,0 0 0,1-1 0,1 0 0,0 0 0,17 15 0,33 25 0,2-3 0,3-3 0,78 44 0,-135-88 0,-1 0 0,0 0 0,0 1 0,0 1 0,0-1 0,-1 1 0,-1 0 0,1 1 0,-1-1 0,10 18 0,-10-16 0,1 0 0,0 0 0,1-1 0,-1 1 0,1-2 0,1 1 0,0-1 0,0-1 0,11 7 0,8 2 0,55 20 0,5 3 0,-87-38 0,50 27 0,1-3 0,84 27 0,-124-47 0,0 1 0,0 1 0,0 0 0,-1 1 0,0 0 0,15 12 0,-12-8 0,0-1 0,30 15 0,130 66 0,-145-75 0,-19-9 0,0 0 0,0 0 0,-1 1 0,0 1 0,9 10 0,-11-11 0,0 0 0,1-1 0,0 1 0,0-2 0,1 1 0,0-1 0,11 5 0,50 25 0,77 52 0,-38-21 0,-31-26 0,-54-30 0,-1 1 0,0 1 0,-1 1 0,0 1 0,-1 1 0,20 20 0,-7-2 0,1-1 0,2-2 0,1-1 0,1-3 0,1-1 0,88 42 0,-106-57 0,-1 2 0,0 1 0,0 0 0,31 30 0,14 10 0,347 214 0,-384-251 0,63 40 0,225 134 0,-292-176 0,-16-9 0,1 0 0,0 0 0,0-1 0,1-1 0,-1 1 0,1-2 0,13 4 0,-8-4 0,60 10 0,90 4 0,-159-18 0,1 1 0,-1 1 0,1-1 0,-1 1 0,1 0 0,-1 1 0,0 0 0,0 0 0,0 1 0,0-1 0,0 1 0,0 1 0,-1 0 0,1 0 0,-1 0 0,10 9 0,32 31 0,2-2 0,1-3 0,91 53 0,-52-35 0,239 149 0,-206-125 0,145 103 0,-208-143 0,-47-34 0,-1 1 0,-1-1 0,1 2 0,-1 0 0,-1 0 0,0 1 0,0 0 0,-1 1 0,10 14 0,-15-18 0,1 1 0,1-1 0,-1 0 0,1 0 0,0-1 0,1 1 0,-1-1 0,1-1 0,1 0 0,-1 0 0,1 0 0,0-1 0,10 5 0,-3-4 0,0 0 0,0-1 0,0-1 0,0-1 0,0 0 0,30 0 0,-37-3 0,0 1 0,0 0 0,0 1 0,0 0 0,0 0 0,0 1 0,0 0 0,-1 0 0,1 1 0,-1 0 0,1 0 0,-1 1 0,0 0 0,0 0 0,-1 1 0,1 0 0,-1 0 0,0 0 0,0 1 0,7 9 0,30 30 0,2-1 0,2-3 0,70 48 0,-41-32 0,-37-30 0,-28-20 0,-1-1 0,-1 2 0,1-1 0,-1 1 0,0 1 0,11 13 0,125 202 0,10 15 0,-95-156 0,-34-44 0,1-2 0,2-1 0,58 56 0,-75-84 0,1 0 0,-1-1 0,2 0 0,-1 0 0,1-2 0,0 0 0,0 0 0,21 3 0,46 17 0,51 41 0,-90-43 0,0-2 0,53 18 0,-79-35 0,0-1 0,-1 0 0,2-1 0,24 0 0,-4-1 0,-34 0 0,0-1 0,0 1 0,-1-1 0,1 1 0,0 0 0,0 0 0,-1 0 0,1 0 0,-1 1 0,1-1 0,-1 1 0,0 0 0,0-1 0,1 1 0,-1 0 0,0 0 0,0 0 0,-1 1 0,3 2 0,2 6 0,0-1 0,-1 1 0,6 17 0,5 8 0,-7-18 0,2 0 0,0-1 0,1 0 0,0-1 0,19 18 0,-25-27 0,1-1 0,0 0 0,0-1 0,1 0 0,-1 0 0,1 0 0,1-1 0,-1 0 0,0-1 0,1 0 0,0 0 0,0-1 0,-1 0 0,11 1 0,195-3 0,-88-3 0,-7 1 0,126 4 0,-231 1 0,1-1 0,-1 2 0,0 0 0,0 0 0,15 8 0,-16-6 0,1-1 0,0 0 0,0-1 0,1-1 0,16 3 0,-24-6 0,-1 0 0,1 1 0,0 1 0,0-1 0,-1 1 0,1 0 0,-1 0 0,0 1 0,0 0 0,0 0 0,0 0 0,0 1 0,0 0 0,-1 0 0,0 0 0,7 8 0,4 3 0,41 33 0,-51-45 0,0 1 0,-1-1 0,2 0 0,-1 0 0,0-1 0,0 0 0,1 0 0,-1 0 0,8 0 0,54 10 0,-63-11 0,1 1 0,-1 0 0,0 0 0,1 0 0,-1 1 0,0 0 0,-1 0 0,1 0 0,8 7 0,-7-2-124,1-2 0,0 1 0,1-1 0,-1 0 0,1 0 0,1-1-1,-1 0 1,1-1 0,-1 0 0,17 6 0,-5-6-6702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00:19:21.88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0 24575,'-1'8'0,"1"-1"0,0 1 0,1-1 0,0 1 0,0-1 0,0 1 0,1-1 0,0 0 0,0 1 0,1-1 0,0 0 0,0-1 0,1 1 0,0-1 0,9 12 0,4 4 0,155 185 0,-86-100 0,1 1 0,-61-78 0,-1 2 0,33 54 0,3 5 0,-46-74 0,0 0 0,1-1 0,1 0 0,1-1 0,0-1 0,1-1 0,0-1 0,1 0 0,0-2 0,40 15 0,-38-15 0,35 20 0,-40-20 0,1 0 0,0-1 0,21 7 0,-24-12 0,18 6 0,0 1 0,34 18 0,-48-20 0,1-1 0,0-1 0,0-1 0,27 6 0,86 7 0,-123-18 0,79 8 0,-50-7 0,1 2 0,-1 2 0,0 1 0,73 25 0,-43-2 0,-2 3 0,-1 3 0,65 48 0,170 147 0,-165-127 0,16 12 0,-128-98 0,1-2 0,0 0 0,1-1 0,49 19 0,-67-31 0,17 11 0,-1 0 0,0 2 0,-1 1 0,-1 0 0,0 2 0,23 26 0,47 38 0,-66-60 0,-2 1 0,-1 0 0,-1 2 0,-1 0 0,22 37 0,-38-56 0,3 4 0,41 54 0,-44-59 0,0-1 0,1 0 0,-1 0 0,1 0 0,0-1 0,1 0 0,-1 0 0,13 4 0,18 7 0,-20-7 0,0-1 0,1-1 0,0-1 0,26 4 0,52-2 0,114-7 0,-108-1 0,-97 1 0,-1 0 0,0 0 0,1 1 0,-1-1 0,0 1 0,0 0 0,0 0 0,0 1 0,0-1 0,0 1 0,0 0 0,4 3 0,1 2 0,0 0 0,-1 0 0,10 13 0,-10-11 0,10 8 0,1-1 0,40 27 0,-19-14 0,-6-7 0,1-1 0,54 24 0,-59-30 0,5-1 0,1-1 0,0-2 0,53 10 0,44 13 0,-110-26 0,4 1 0,37 17 0,-54-21 0,0 1 0,0 0 0,-1 1 0,0 0 0,0 0 0,14 16 0,-1 5 0,34 55 0,-38-53 0,2 0 0,25 28 0,-41-55 0,120 124 0,-107-111 0,1-2 0,1 0 0,0-2 0,1 0 0,35 16 0,-9-13 0,1-1 0,1-2 0,-1-3 0,69 5 0,-48-6 0,88 21 0,-145-26 0,1 1 0,-1 0 0,-1 1 0,1 0 0,-1 1 0,0 0 0,0 0 0,0 1 0,-1 1 0,0-1 0,-1 1 0,0 1 0,13 16 0,-1 5 0,-2 0 0,-2 1 0,17 40 0,-15-30 0,28 48 0,-40-81 0,-1-1 0,1 1 0,1-1 0,-1 0 0,1-1 0,0 0 0,1 0 0,-1 0 0,1-1 0,15 7 0,6 1 0,58 17 0,-64-23 0,1 1 0,-1 0 0,0 2 0,22 13 0,-8 2 0,-18-11 0,1-2 0,30 15 0,19 6 0,-39-17 0,1-2 0,38 13 0,85 14 0,-79-23 0,-1 3 0,125 54 0,-181-65 0,0 1 0,-1 0 0,0 2 0,-1 0 0,0 0 0,-1 2 0,-1 0 0,0 1 0,15 22 0,8 19 0,44 91 0,-71-127 0,15 31 0,-11-22 0,21 34 0,-29-55 0,0 0 0,1 0 0,0-1 0,0 0 0,0-1 0,1 0 0,17 12 0,-12-11 0,0 1 0,0 0 0,-1 1 0,0 0 0,0 1 0,-1 0 0,-1 1 0,13 18 0,-10-10 0,0 0 0,1-1 0,0-1 0,2 0 0,0-1 0,1 0 0,1-2 0,0 0 0,1-1 0,34 19 0,-21-16 0,22 12 0,1-3 0,93 32 0,-119-47 0,1 1 0,-2 1 0,0 1 0,0 2 0,-2 1 0,34 27 0,-52-39 0,-1-1 0,1 0 0,0 0 0,0-1 0,0 0 0,0 0 0,1-1 0,-1 0 0,16 2 0,11-1 0,37-2 0,-47-1 0,11-1 0,-15 1 0,1 0 0,-1 1 0,28 5 0,-42-4 0,1 0 0,-1 0 0,0 1 0,1 0 0,-2 0 0,1 1 0,0 0 0,-1 0 0,1 1 0,-1-1 0,-1 1 0,11 11 0,22 34 0,-31-39 0,1-1 0,0 0 0,0 0 0,1 0 0,0-1 0,1-1 0,14 11 0,-10-11 0,1-1 0,-1 0 0,2-1 0,-1-1 0,1 0 0,-1-1 0,1-1 0,18 2 0,19-1 0,60-4 0,-64 0 0,31-3 0,-41 1 0,0 1 0,75 9 0,-105-6 0,0 0 0,0 1 0,-1 0 0,1 1 0,-1-1 0,0 2 0,0-1 0,0 1 0,6 6 0,7 6 0,31 35 0,-40-39 0,1 1 0,0-2 0,1 0 0,0 0 0,1-1 0,22 12 0,-14-14 0,0-1 0,1-1 0,0-2 0,0 0 0,0-1 0,35 0 0,-42-2 0,-5-1 0,0 2 0,0-1 0,-1 1 0,1 1 0,-1 0 0,0 1 0,0 0 0,17 10 0,4 7 0,40 35 0,-48-37 0,0-1 0,53 32 0,-62-44 0,0-1 0,1 0 0,0-1 0,0 0 0,33 4 0,80-3 0,-75-6 0,-30 2 0,38 8 0,14 0 0,-55-9 0,-14-2 0,-1 1 0,0 0 0,0 0 0,1 1 0,-1 0 0,0 0 0,0 0 0,0 1 0,0 0 0,0 0 0,0 0 0,0 1 0,-1 0 0,1 0 0,6 5 0,71 71-1365,-72-65-5461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00:16:58.17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24575,'4'1'0,"0"0"0,0 1 0,1 0 0,-1 0 0,-1 0 0,1 0 0,0 0 0,6 7 0,8 2 0,166 107 0,-165-105 0,32 28 0,-40-31 0,1 0 0,-1-1 0,2 0 0,-1-1 0,2 0 0,22 9 0,-11-6 0,-1 0 0,30 19 0,-3-1 0,-42-23 0,0 0 0,0 1 0,-1 0 0,10 9 0,21 18 0,176 136 0,-175-137 0,-7-10 0,-24-17 0,-1-1 0,0 1 0,13 12 0,10 11 0,-22-22 0,-1 0 0,0 1 0,12 16 0,31 51 0,26 37 0,-63-95 0,0 0 0,1-2 0,1 0 0,22 17 0,-16-14 0,38 40 0,-51-48 0,-1 0 0,1-1 0,0-1 0,0 0 0,1 0 0,20 13 0,83 58 0,46 28 0,-89-56 0,-44-32 0,36 37 0,-47-41 0,0 0 0,2-1 0,0-1 0,0-1 0,1 0 0,21 10 0,-11-8 0,-1 2 0,0 1 0,33 28 0,23 14 0,-52-37 0,-1 2 0,-1 1 0,27 31 0,23 20 0,-27-29 0,59 69 0,-83-86 0,2 0 0,44 32 0,-59-50 0,1-2 0,0 0 0,0-1 0,1 0 0,0-2 0,0 0 0,1 0 0,0-2 0,0 0 0,23 2 0,-15-2 0,-1 2 0,0 0 0,46 21 0,20 7 0,340 86 0,-408-114 0,-11-5 0,0 2 0,-1-1 0,0 2 0,0-1 0,0 1 0,0 1 0,13 10 0,-7-2 0,-1 1 0,15 16 0,-19-17 0,1-1 0,0-1 0,0 0 0,19 11 0,-25-19 0,0 1 0,-1 0 0,1 0 0,-1 0 0,0 1 0,0 0 0,-1 0 0,0 1 0,0 0 0,0-1 0,-1 1 0,7 14 0,5 13 0,-9-17 0,1 0 0,1-1 0,0 0 0,1-1 0,1 0 0,0 0 0,17 15 0,33 25 0,2-3 0,3-3 0,78 44 0,-135-88 0,-1 0 0,0 0 0,0 1 0,0 1 0,0-1 0,-1 1 0,-1 0 0,1 1 0,-1-1 0,10 18 0,-10-16 0,1 0 0,0 0 0,1-1 0,-1 1 0,1-2 0,1 1 0,0-1 0,0-1 0,11 7 0,8 2 0,55 20 0,5 3 0,-87-38 0,50 27 0,1-3 0,84 27 0,-124-47 0,0 1 0,0 1 0,0 0 0,-1 1 0,0 0 0,15 12 0,-12-8 0,0-1 0,30 15 0,130 66 0,-145-75 0,-19-9 0,0 0 0,0 0 0,-1 1 0,0 1 0,9 10 0,-11-11 0,0 0 0,1-1 0,0 1 0,0-2 0,1 1 0,0-1 0,11 5 0,50 25 0,77 52 0,-38-21 0,-31-26 0,-54-30 0,-1 1 0,0 1 0,-1 1 0,0 1 0,-1 1 0,20 20 0,-7-2 0,1-1 0,2-2 0,1-1 0,1-3 0,1-1 0,88 42 0,-106-57 0,-1 2 0,0 1 0,0 0 0,31 30 0,14 10 0,347 214 0,-384-251 0,63 40 0,225 134 0,-292-176 0,-16-9 0,1 0 0,0 0 0,0-1 0,1-1 0,-1 1 0,1-2 0,13 4 0,-8-4 0,60 10 0,90 4 0,-159-18 0,1 1 0,-1 1 0,1-1 0,-1 1 0,1 0 0,-1 1 0,0 0 0,0 0 0,0 1 0,0-1 0,0 1 0,0 1 0,-1 0 0,1 0 0,-1 0 0,10 9 0,32 31 0,2-2 0,1-3 0,91 53 0,-52-35 0,239 149 0,-206-125 0,145 103 0,-208-143 0,-47-34 0,-1 1 0,-1-1 0,1 2 0,-1 0 0,-1 0 0,0 1 0,0 0 0,-1 1 0,10 14 0,-15-18 0,1 1 0,1-1 0,-1 0 0,1 0 0,0-1 0,1 1 0,-1-1 0,1-1 0,1 0 0,-1 0 0,1 0 0,0-1 0,10 5 0,-3-4 0,0 0 0,0-1 0,0-1 0,0-1 0,0 0 0,30 0 0,-37-3 0,0 1 0,0 0 0,0 1 0,0 0 0,0 0 0,0 1 0,0 0 0,-1 0 0,1 1 0,-1 0 0,1 0 0,-1 1 0,0 0 0,0 0 0,-1 1 0,1 0 0,-1 0 0,0 0 0,0 1 0,7 9 0,30 30 0,2-1 0,2-3 0,70 48 0,-41-32 0,-37-30 0,-28-20 0,-1-1 0,-1 2 0,1-1 0,-1 1 0,0 1 0,11 13 0,125 202 0,10 15 0,-95-156 0,-34-44 0,1-2 0,2-1 0,58 56 0,-75-84 0,1 0 0,-1-1 0,2 0 0,-1 0 0,1-2 0,0 0 0,0 0 0,21 3 0,46 17 0,51 41 0,-90-43 0,0-2 0,53 18 0,-79-35 0,0-1 0,-1 0 0,2-1 0,24 0 0,-4-1 0,-34 0 0,0-1 0,0 1 0,-1-1 0,1 1 0,0 0 0,0 0 0,-1 0 0,1 0 0,-1 1 0,1-1 0,-1 1 0,0 0 0,0-1 0,1 1 0,-1 0 0,0 0 0,0 0 0,-1 1 0,3 2 0,2 6 0,0-1 0,-1 1 0,6 17 0,5 8 0,-7-18 0,2 0 0,0-1 0,1 0 0,0-1 0,19 18 0,-25-27 0,1-1 0,0 0 0,0-1 0,1 0 0,-1 0 0,1 0 0,1-1 0,-1 0 0,0-1 0,1 0 0,0 0 0,0-1 0,-1 0 0,11 1 0,195-3 0,-88-3 0,-7 1 0,126 4 0,-231 1 0,1-1 0,-1 2 0,0 0 0,0 0 0,15 8 0,-16-6 0,1-1 0,0 0 0,0-1 0,1-1 0,16 3 0,-24-6 0,-1 0 0,1 1 0,0 1 0,0-1 0,-1 1 0,1 0 0,-1 0 0,0 1 0,0 0 0,0 0 0,0 0 0,0 1 0,0 0 0,-1 0 0,0 0 0,7 8 0,4 3 0,41 33 0,-51-45 0,0 1 0,-1-1 0,2 0 0,-1 0 0,0-1 0,0 0 0,1 0 0,-1 0 0,8 0 0,54 10 0,-63-11 0,1 1 0,-1 0 0,0 0 0,1 0 0,-1 1 0,0 0 0,-1 0 0,1 0 0,8 7 0,-7-2-124,1-2 0,0 1 0,1-1 0,-1 0 0,1 0 0,1-1-1,-1 0 1,1-1 0,-1 0 0,17 6 0,-5-6-6702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00:19:21.88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0 24575,'-1'8'0,"1"-1"0,0 1 0,1-1 0,0 1 0,0-1 0,0 1 0,1-1 0,0 0 0,0 1 0,1-1 0,0 0 0,0-1 0,1 1 0,0-1 0,9 12 0,4 4 0,155 185 0,-86-100 0,1 1 0,-61-78 0,-1 2 0,33 54 0,3 5 0,-46-74 0,0 0 0,1-1 0,1 0 0,1-1 0,0-1 0,1-1 0,0-1 0,1 0 0,0-2 0,40 15 0,-38-15 0,35 20 0,-40-20 0,1 0 0,0-1 0,21 7 0,-24-12 0,18 6 0,0 1 0,34 18 0,-48-20 0,1-1 0,0-1 0,0-1 0,27 6 0,86 7 0,-123-18 0,79 8 0,-50-7 0,1 2 0,-1 2 0,0 1 0,73 25 0,-43-2 0,-2 3 0,-1 3 0,65 48 0,170 147 0,-165-127 0,16 12 0,-128-98 0,1-2 0,0 0 0,1-1 0,49 19 0,-67-31 0,17 11 0,-1 0 0,0 2 0,-1 1 0,-1 0 0,0 2 0,23 26 0,47 38 0,-66-60 0,-2 1 0,-1 0 0,-1 2 0,-1 0 0,22 37 0,-38-56 0,3 4 0,41 54 0,-44-59 0,0-1 0,1 0 0,-1 0 0,1 0 0,0-1 0,1 0 0,-1 0 0,13 4 0,18 7 0,-20-7 0,0-1 0,1-1 0,0-1 0,26 4 0,52-2 0,114-7 0,-108-1 0,-97 1 0,-1 0 0,0 0 0,1 1 0,-1-1 0,0 1 0,0 0 0,0 0 0,0 1 0,0-1 0,0 1 0,0 0 0,4 3 0,1 2 0,0 0 0,-1 0 0,10 13 0,-10-11 0,10 8 0,1-1 0,40 27 0,-19-14 0,-6-7 0,1-1 0,54 24 0,-59-30 0,5-1 0,1-1 0,0-2 0,53 10 0,44 13 0,-110-26 0,4 1 0,37 17 0,-54-21 0,0 1 0,0 0 0,-1 1 0,0 0 0,0 0 0,14 16 0,-1 5 0,34 55 0,-38-53 0,2 0 0,25 28 0,-41-55 0,120 124 0,-107-111 0,1-2 0,1 0 0,0-2 0,1 0 0,35 16 0,-9-13 0,1-1 0,1-2 0,-1-3 0,69 5 0,-48-6 0,88 21 0,-145-26 0,1 1 0,-1 0 0,-1 1 0,1 0 0,-1 1 0,0 0 0,0 0 0,0 1 0,-1 1 0,0-1 0,-1 1 0,0 1 0,13 16 0,-1 5 0,-2 0 0,-2 1 0,17 40 0,-15-30 0,28 48 0,-40-81 0,-1-1 0,1 1 0,1-1 0,-1 0 0,1-1 0,0 0 0,1 0 0,-1 0 0,1-1 0,15 7 0,6 1 0,58 17 0,-64-23 0,1 1 0,-1 0 0,0 2 0,22 13 0,-8 2 0,-18-11 0,1-2 0,30 15 0,19 6 0,-39-17 0,1-2 0,38 13 0,85 14 0,-79-23 0,-1 3 0,125 54 0,-181-65 0,0 1 0,-1 0 0,0 2 0,-1 0 0,0 0 0,-1 2 0,-1 0 0,0 1 0,15 22 0,8 19 0,44 91 0,-71-127 0,15 31 0,-11-22 0,21 34 0,-29-55 0,0 0 0,1 0 0,0-1 0,0 0 0,0-1 0,1 0 0,17 12 0,-12-11 0,0 1 0,0 0 0,-1 1 0,0 0 0,0 1 0,-1 0 0,-1 1 0,13 18 0,-10-10 0,0 0 0,1-1 0,0-1 0,2 0 0,0-1 0,1 0 0,1-2 0,0 0 0,1-1 0,34 19 0,-21-16 0,22 12 0,1-3 0,93 32 0,-119-47 0,1 1 0,-2 1 0,0 1 0,0 2 0,-2 1 0,34 27 0,-52-39 0,-1-1 0,1 0 0,0 0 0,0-1 0,0 0 0,0 0 0,1-1 0,-1 0 0,16 2 0,11-1 0,37-2 0,-47-1 0,11-1 0,-15 1 0,1 0 0,-1 1 0,28 5 0,-42-4 0,1 0 0,-1 0 0,0 1 0,1 0 0,-2 0 0,1 1 0,0 0 0,-1 0 0,1 1 0,-1-1 0,-1 1 0,11 11 0,22 34 0,-31-39 0,1-1 0,0 0 0,0 0 0,1 0 0,0-1 0,1-1 0,14 11 0,-10-11 0,1-1 0,-1 0 0,2-1 0,-1-1 0,1 0 0,-1-1 0,1-1 0,18 2 0,19-1 0,60-4 0,-64 0 0,31-3 0,-41 1 0,0 1 0,75 9 0,-105-6 0,0 0 0,0 1 0,-1 0 0,1 1 0,-1-1 0,0 2 0,0-1 0,0 1 0,6 6 0,7 6 0,31 35 0,-40-39 0,1 1 0,0-2 0,1 0 0,0 0 0,1-1 0,22 12 0,-14-14 0,0-1 0,1-1 0,0-2 0,0 0 0,0-1 0,35 0 0,-42-2 0,-5-1 0,0 2 0,0-1 0,-1 1 0,1 1 0,-1 0 0,0 1 0,0 0 0,17 10 0,4 7 0,40 35 0,-48-37 0,0-1 0,53 32 0,-62-44 0,0-1 0,1 0 0,0-1 0,0 0 0,33 4 0,80-3 0,-75-6 0,-30 2 0,38 8 0,14 0 0,-55-9 0,-14-2 0,-1 1 0,0 0 0,0 0 0,1 1 0,-1 0 0,0 0 0,0 0 0,0 1 0,0 0 0,0 0 0,0 0 0,0 1 0,-1 0 0,1 0 0,6 5 0,71 71-1365,-72-65-5461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11.62791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4-05-10T11:09:00.2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8481 14937 0,'0'-28'250,"-28"28"-250,0-28 31,28 1-15,-27 27 0,-1 0-1,28-28-15,-27 28 16,27-28 15,-56 28 16,29 0-47,27-27 16,-28 27-16,0-55 15,1 55-15,-1-28 16,28 0-16,-27 1 15,-1-1 1,-27 1-16,27 27 16,0-28-1,28 0-15,-27 28 16,-1-55-16,28 28 16,-27-1-16,-1 0 0,0 28 15,-27-55-15,27 28 16,1-1-16,-28-27 15,27 27-15,28 0 16,-28 1 0,1 27 15,-29-28-15,29 1-1,-28-1-15,-1 0 16,29 1-16,-29-56 15,-26 55-15,26 1 0,1-1 16,0 1-16,-28-29 16,55 29-16,-27-28 15,28 27-15,-1 0 16,-27 28-16,27-27 16,0-1-16,1 0 0,-1 28 15,1-27-15,-1-1 16,0 1-16,1-29 15,-29 29-15,1-1 16,28 1-16,27-1 16,-28 28-16,0 0 0,1-28 15,-1 1 1,-27-1-16,0-27 16,27 27-16,-27 1 15,55-1-15,-28 1 16,-27-1-16,27 0 0,-27 28 15,27-27-15,1 27 16,-29-56-16,56 29 16,-27 27-16,-1-28 15,1 1-15,-29-1 16,29 0-16,-1 28 0,0-55 16,1 0-1,-1 27 1,1 1-16,-1 27 15,-27-55-15,27 27 16,28 0-16,-28 1 0,1-28 16,-1 27-1,1 0 1,-29 1-16,1-1 16,27 0-16,-27 28 15,55-27-15,-27-1 0,-1 28 16,-27 0-16,-28-83 15,55 83-15,-27 0 16,27-27-16,1 27 16,-1-28-16,0 28 15,-27-27 1,28 27-16,-1-28 16,0 28-1,1-28 1,-1 28-1,1-27-15,-1-1 16,-27 28-16,27-55 16,0 55-1,1 0 1,27-28-16,-28 1 16,1-1-1,-1 1-15,0-1 0,28 0 16,-55 1-1,27 27-15,1-56 32,27 29-32,-28-1 15,28 1-15,-27-1 16,-1 0 0,0 1-1,28-1-15,-27 1 16,27-29-16,-56 29 15,29-1-15,-1 1 0,1-29 16,27 29 0,-28-1-16,0-55 15,1 56-15,-1-1 16,-27 0-16,27 28 16,1-27-16,-1-1 0,0 1 15,1-29 1,-1 56-1,28-27 1,-28 27-16,28-28 16,-27 28 15,27-27-15,0-1 30,0 0-14,0 1-32,0-1 15,0-27 1,0 27-16,0 1 16,0-1-16,0-27 15,0 27-15,0 1 16,27-1-16,-27 0 15,0 1-15,28-1 16,-28 1 0,28-1-16,-28 0 15,27 28-15,-27-27 16,28-28-16,-28 27 16,0 0-1,0 1 1,28 27-1,-28-28-15,27 1 16,-27-1 0,55 28-16,-55-28 15,0-27-15,28 55 0,-28-27 16,28 27 0,-28-28-1,27 28 16,-27-28 16,28 28-31,0-27 0,-1 27-16,-27-28 15,28 28-15,-28-28 16,55 28-16,-27-27 15,-28-1-15,27 1 16,1-1-16,0 28 16,-1-28-16,1 28 15,-1-27-15,1-1 0,0 28 16,-1-27-16,1-1 16,27 0-16,0 1 15,28-28-15,-55-1 16,82 29-16,-82-1 15,0 1-15,-1-1 0,28 0 16,1 1-16,-29 27 16,1-56-16,0 56 15,27-27-15,-28-1 16,56-27-16,-83 27 16,28 1-16,27-1 0,-27 1 15,-1-29-15,1 56 16,55-55-16,-55 0 15,-1 27 1,-27 1 0,28-1-16,-28-27 0,27 27 15,1 28-15,-28-27 16,28-1-16,-1 0 16,29 1-16,-29-28 15,1-1-15</inkml:trace>
  <inkml:trace contextRef="#ctx0" brushRef="#br0" timeOffset="15944.06">3011 9111 0,'-27'0'140,"-29"-28"-124,29-27-16,-29 28 0,-26-29 16,26 1-16,29-55 15,-1 110-15,0-28 16,-27 1-16,28-1 15,-56 0 1,83 1-16,-28-1 0,0-27 16,1 55-16,-28-28 15,-28 1-15,27-1 16,1 28-16,0-28 16,-83 1-16,83 27 15,-1 0-15,29 0 0,-1 0 16,1 0-16,-29 0 15,29 0-15,-1 0 32,0 0-32,1 0 15,-1 27-15,-27-27 16,0 28-16,27-28 16,0 28-16,1-28 15,27 27 1,-28-27-16,1 0 31,27 28-31,0 0 16,-28-1-1,28 28 1,-28 1-16,28-1 16,-55 28-16,55-28 15,-28 0-15,28 0 0,0-27 16,0-1-16,0 1 15,0 0-15,0-1 16,0 29 0,56-29-16,-29 56 15,-27-55-15,28 27 0,-28-28 16,28 1-16,-1 0 16,-27-1-1,28-27 1,-1 0 15,-27 55-31,28-27 16,27-28-16,-55 28 15,28-1-15,0 1 16,-1-28 0,1 27-16,-1 1 15,1-28 1,-28 28-16,55-28 15,1 55-15,-29-27 16,1-1-16,-1 1 16,29-1-16,-29 1 15,1 0-15,-28-1 16,28-27 0,-28 55-16,55-27 15,-28 27-15,1 0 16,55 1-16,-56-1 0,29 55 15,-29-54-15,-27-29 16,28 1 0,-28-1 15,28-27-31,-1 0 31,1 28-31,-1-28 16,1 0-1,27 0-15,-27 0 16,27 0 31,-27 0-31,-1-28-16,29 1 15,-1-1-15,-27 1 16,-1-1-1,1 28 1,-28-28 31,27 28-47,-27-55 0,28 27 16,0 1-16,-1 27 15,-27-28-15,28 28 16,0 0-1,-28-27 1,27-1 0,-27 0-16,28 1 15,-1-56-15,1 28 16,55 27-16,-83 1 16,28-1-16,-28 0 15,27 28 1,-27-27 31,0-28-16,0 27 16,0 0-32,-27 28 1,27-27 0,-56-1 15,56 0-15,0 1-16,0-1 31,0-27-16,0 27 17,-27 28-1,27-27 0,-28 27-31,28-28 16,-28 1-1,28-29-15,0 29 16,0-1 15,0 1 1,-27 27-32,-1-28 31,28 0 16,0 1-16,0-1-31,0 1 16,0-1 15,0 0-16,0 56 157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93.0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4-02-16T12:10:22.6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19392 9801 0,'28'0'235,"-28"28"-220,55 0-15,-27-1 16,27-27-16,0 28 15,-27-1-15,-1 1 16,1-28-16,-28 55 31,28-27-31,-1-1 16,-27 1-16,28 27 16,-28 0-16,27 56 15,-27-56-15,0 28 0,56-28 16,-56 56-16,0-84 15,0 1 1,0-1 15,27-27-15,-27 28 0,0 0 30,0-1-14,-27-27 15,-1 0-47,0 0 15,1 0-15,-1 0 16,1 0-1,-1-27-15,28-1 16,-28 0-16,-27 1 16,27-1-16,1-27 15,-1-28-15,1 83 16,-1-27-16,0-29 16,28 1-1,0 27-15,0-27 16,0 28-1,0-1 32,0 0-31,0 1 31,0-1-32,28 28 17,-28-27-32,28 27 15,-1-28-15,1 0 16,-1 28 0,-27-27-16,28-1 15,0 28 16,-28-27-31,27 27 32,1 0-1,0 0 0,-1 0 16,-27 27-47,28 1 0,-28-1 16,0 1-1,0 0 1,0-1 0,0 1-16,0-1 15,0 1-15,0 0 0,0 54 16,0-54-16,0 0 15,0-1-15,0 1 16,0 0 0,0-1-1,0 1-15,0 27 16,0-27 0,-55-1 15,27-27-31,0 0 0,1 0 15,-29 0-15,1-83 16,-28-27 0,83 82-16,-27-27 15,27 27-15,0-54 16,0 26-16,-28 29 0,28-28 16,0 27-16,0 0 15,28-54 16,-1 54-15,1 28 0,0 0-16,-1 0 15,56 0-15,-55 0 16,-1 28 0,1 54-16,0-82 0,27 56 15,-28-1-15,-27-28 16,56 56-16,-56-55 15,27 27-15,-27-27 16,0-1-16,0 1 16,0 0 15,-83-1 0,56-27-31,-84 0 16,56 0-1,0-27-15,55-1 16,-55-27-16,27 27 16,0 0-16,28 1 15,0-28-15,-27 27 0,27 0 16,0 1-16,27-1 31,29 1-15,26-1-16,-54 28 15,0 0-15,-1 0 16,1 0-16,0 0 16,-28 28-1,27 27 1,1-28-16,-28 56 16,0-55-16,0-1 0,0 1 15,0 0 1,0-1-16,0 1 31,-55 0-15,-84-111 15,29 0-15,82 55-16,1-55 15,-1 28-15,28 0 0,0 27 16,0 1-16,0-1 15,28-27 17,27 27-32,28 28 15,-56-27-15,29 27 0,-29 0 16,1 0-16,0 0 16,-28 27-16,27-27 15,28 56 1,-55-29-16,0 1 0,0-1 15,0 1-15,0 0 16,-27-1-16,-28 1 31,27 27-31,0-55 16,-27 0-16,27 0 0,-54-28 16,54 1-16,0-1 15,28 1-15,-27-29 16,-1 56-16,28-55 15,-28 55-15,28-55 0,0 27 16,56 1 15,-1 27-15,0 0-16,0 0 16,-27 27-16,0 29 15,-1-1-15,1-28 16,-28 1-16,0 0 15,0-1 1,-28-27 31,1 0-31,27-27-1</inkml:trace>
  <inkml:trace contextRef="#ctx0" brushRef="#br0" timeOffset="8472.1">3453 14440 0,'0'110'109,"55"-55"-109,28 28 0,-27 55 16,137-27-16,-55-1 15,55 56-15,-54-111 16,-1 55-16,0-27 16,27 55-16,29-27 15,-1-29-15,56 84 0,-1-56 16,29-27-16,-1-27 16,-83 26-16,28-82 15,-55 0-15,138 0 16,27 0-16,-110-55 15,138 0-15,-82-28 0,27-27 16,-83 27-16,82 0 16,-26 0-16,27 0 15,-1 1-15,29-112 16,-84 111-16,56-27 0,28-83 16,82 27-16,56-27 15,-83-28-15,-84 55 16,1 1-16,-55 27 15,-1 27-15,1-27 16,27 28-16,-82 27 16,54 55-16,-110-82 0,28 82 15,28-55-15,-1 28 16,-83 0-16,28 0 16,111-28-16,-111 0 15,83 55-15,-27-27 0,27 55 16,-83-27-16,27 27 15,-26-28-15,-29 28 16,-27 0-16,-28 0 16,83 0-16,-82 0 15,26 0-15,-26 28 0,27-28 16,-28 0-16,0 0 16,-27 0-16,-1 0 15,1 0 1,55-56 46,-56 1-62,1 0 16,82-28-16,29 28 0,-57 0 16,29-83-16,-28 82 15,55-26-15,0-29 16,55-54-16,-82 109 15,-1 1-15,29-28 16,-84 56-16,0-29 0,-27 29 16,-1-1-16,29 28 31</inkml:trace>
  <inkml:trace contextRef="#ctx0" brushRef="#br0" timeOffset="10232.76">12431 15295 0,'-83'-27'78,"28"-1"-78,-28 1 16,0-1-16,0 0 15,83 1-15,-27 27 16,-1-28-16,0 28 15,1 0-15,-29 0 32,56 28 15,0-1-32,0 1-15,0 0 16,0-1-1,0 1-15,0 55 16,0-28-16,0 28 16,-55 55-16,55-55 0,0-28 15,0 28-15,0-56 16,0 1-16,0-1 16,28-27 62,27 0-78,-27-27 15,27-1-15,-27-27 16,27 27-16,-28-27 0,56 28 16,-27-56-16,-29 28 15,1-28-15,-1 27 16,-27 1-16,28-28 15,-28 1-15,0-29 0,0 28 16,0-82-16,0 82 16,-28-83-16,28 83 15,-27-55-15,27 56 16,0-1-16,0 27 16,-28 29-16,28-1 0,0-27 15,0 83 79,0 27-94,-27-28 16,27 29-16,0-1 15,0 28-15,0-56 16,0 29-16,0-29 0,27 84 15,-27-29-15,28 1 16,-28 0-16,55 55 16,-55-55-16,28 27 15,-28-27-15,27 0 0,1-28 16,-28 83-16,28-82 16,-1-56-16,1 55 15,-1 0-15,-27-27 16,28 54-16,0-54 15,-1 0-15,29-1 0,-29 1 16,1-1-16,-1 1 16,1 0-16,0 27 15,-1-28-15,56-27 16,-83 28-16,28-28 0,-1 0 16,1 0 15,0 0 16,-28-28 0,-28-27-16</inkml:trace>
  <inkml:trace contextRef="#ctx0" brushRef="#br0" timeOffset="29146.03">20276 12010 0,'-55'28'109,"-28"-28"-109,-55 0 16,27 0-16,-27 0 16,-28 0-16,56 0 15,-56 0-15,83 0 0,-27 0 16,-1 0-16,56 0 16,-28 0-16,-27-28 15,54 28-15,-26-28 16,-1-27-16,-55 28 15,55-1-15,0 0 0,-83 1 16,56-1-16,54-27 16,-54 27-16,55 28 15,27-27-15,0-1 16,1 0-16,-1 28 16,1-27-16,27-1 15,-56-27-15,29-55 16,-1 82-16,0-55 15,1 28-15,27-83 16,-28 55-16,1 0 0,27 28 16,0-83-16,-28 83 15,28 0-15,0-56 16,0-27-16,0 55 16,0-27-16,0-28 0,0 55 15,55-83-15,-55 28 16,28-27-16,-1 54 15,-27-82-15,28 82 16,-28 1-16,28-56 16,-28 111-16,27-28 0,-27 1 15,83-1-15,-83 55 16,28-55-16,-1 56 16,1-56-16,27 28 15,1 27-15,-1-27 16,55-28-16,-27 55 0,0-54 15,0 54-15,27 0 16,-27 1-16,28-29 16,-1 29-16,-27 27 15,55-28-15,-55 1 16,-28 27-16,1 0 16,-1 0-16,28 0 15,-28 0-15,0 0 16,83 0-16,-82 0 15,26 0-15,29 0 0,-1 0 16,-27 27-16,-27-27 16,54 0-16,-55 0 15,1 0-15,-1 0 16,0 28-16,-27-28 16,27 0-16,0 27 0,-27-27 15,55 0-15,-28 28 16,28 0-1,27-1-15,-27-27 16,-28 28-16,28 55 16,55-56-16,-82 1 0,26 0 15,29-1-15,-28 1 16,-56-1-16,29 29 16,-1-1-16,28 0 15,-28 55-15,28-27 0,-55 55 16,27-55-16,0 0 15,-27 110-15,-1-138 16,29 28-16,-29 55 16,1-82-16,-1 26 15,-27-54-15,28 27 0,0 28 16,-28-55-16,55 27 16,-55-28-16,0 1 15,28 83-15,-28-29 16,0 1-16,0 55 15,27-55-15,-27 0 0,0 55 16,0-110-16,0 27 16,0 0-16,0-27 15,0-1-15,0 28 16,-27-55-16,27 28 31,-56 0-31,29-1 16,27 1-1,-28 27-15,0-27 16,1 54-16,-1-26 0,1-1 16,-1 0-16,-27-27 15,-28 55-15,83-56 16,0 1-16,-28-1 16,1 1-1,-1-28-15,0 28 0,1-28 16,-29 0-16,56 27 15,-55-27-15,0 28 16,-56-1-16,1 1 16,55 27-16,-56-27 15,1-1-15,54 1 0,1 0 16,0-1-16,-56 1 16,56 0-1,28-28 1,-1 27-16,0-27 15,1 0 17,-56 0-32,28 0 15,-28 28 1,28-1-16,-56-27 0,28 28 16,28-28-16,-56 55 15,56-27-15,0-28 16,27 0-16,1 0 15,-29 0-15,29 0 16,-1 0 15,1 27 251,-1 29-282,-27-1 15,27-28-15,0-27 16,28 28-16,0 27 15,-55-55 17,28-27 15,-1-1-32,28 0 16,-28 28-15,28-27 47,0-1-32,0 1 16,0-1-16,0 0 16,0 1-16</inkml:trace>
  <inkml:trace contextRef="#ctx0" brushRef="#br0" timeOffset="42176.45">15718 15903 0,'-55'0'203,"27"0"-203,-27 0 16,27 0-16,28 27 15,-83-27-15,56 0 16,-1 0-16,-27 28 0,27-28 16,-27 28-16,0-1 15,27-27-15,28 28 16,-27-1 15,-1 1 0,28 0-15,0-1 0,0 1-1,0 0 1,0-1 31,28-27-32,-28 28 1,27-28 0,29 0-16,-29 0 15,1 0-15,-1 0 16,1 0-16,0 0 15,-1 0-15,1 0 16,27 0-16,-27 0 16,-28 27-1,27-27-15,1 0 16,0 0-16,-1 0 16,1 28-16,-1-28 15,1 55-15,0-55 16,-28 28-1,55-28-15,-27 0 16,-28 27-16,27-27 16,-27 28-1,28-28 1,-28 28 0,0-1-1,0 1 1,0-1-16,0 29 15,0-29 1,-28 1 0,28-1-16,-55 1 15,27 0 1,-27-1-16,0 1 16,0-28-16,-28 28 15,27-28-15,-26 0 0,26 0 16,29 0-16,-1 0 15,1 0-15,-1 0 32</inkml:trace>
  <inkml:trace contextRef="#ctx0" brushRef="#br0" timeOffset="43857.93">16188 15986 0,'27'55'219,"-27"-28"-203,28 56-16,-28-27 15,0 26-15,28-54 16,-28 27-16,0-27 16,0 55-16,0-1 0,27-54 15,-27 27-15,0-27 16,0 82-16,0-82 15,28 0 1,-28-1-16,0 1 16,0-1-16,27-27 15,-27 28-15,0 0 16,0-1 0,0 1-16,-55-387 78,55 28-63,0 275-15,-27-109 16,27 109-16,0 1 16,0 28-16,0-29 15,0 29-15,0-1 16,0 1-16,0-1 15,0 0 1,0 1 0,0-1-1,0 1 1,0-1 0,0 0-1,27 56 63,1 27-62,-28 0-16,27-27 16,29 0-16,-29 110 15,-27-83-15,28 28 0,-28-28 16,0 28-16,0-56 15,0 29-15,28-29 16,-28 28-16,0 1 16,27-29-16,1 28 15,-28 1-15,27-29 0,1 28 16,0 1-16,27-1 16,-27 0-16,-1-27 15,1 27-15,-1-27 16,-27-1-1</inkml:trace>
  <inkml:trace contextRef="#ctx0" brushRef="#br0" timeOffset="45087.64">17210 15792 0,'55'0'125,"-55"-27"-125,55 27 15,-27 0-15,27-28 16,28 28-16,-28-27 16,56-1-16,-1 0 15,-27 1-15,28 27 16,54-28-16,-82 1 0,-28 27 15,1 0-15,27-28 16,-56 28-16,1 0 16,-1 0-1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33821-597E-4B4F-8572-5DA1CB183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950976"/>
            <a:ext cx="6509385" cy="3556730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38D70-8FF5-47D7-A0DD-087A227BC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572000"/>
            <a:ext cx="6481953" cy="148590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5B485-516D-48B7-AF1D-69AEEA351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14DDB-2831-4FF8-9DA7-0449659D7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178F6-65BA-4964-80E2-DB6EA335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91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07F1B-6F93-4E6E-8C8C-D01A9DEB6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7D2968-FE85-492F-A77B-1771F4EAA8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8641" y="2028826"/>
            <a:ext cx="11094348" cy="402907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92DA2-B1FB-45C6-B10C-141AC2BFB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A6D78-CE47-4CA7-B3B6-AFAE5175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DC5C0-8780-4819-A8FC-32A0141D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15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B8F9A8-05F2-4F79-B689-1FA2F3196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72612" y="952499"/>
            <a:ext cx="2207417" cy="51054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D615BC-61CD-4D59-8E85-B59072E2B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7924" y="952499"/>
            <a:ext cx="8914688" cy="51054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81C46-8CC0-4B79-AF2E-84C86C6A8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76817-4D29-4888-B68C-A35F5A069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0B21A-30A9-4173-9E3F-D985B86A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0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A45AC-24E0-45A1-90C3-7BF96C3F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018E1-7CA3-4B5E-9683-554FDFC63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5D32D-7150-4DF2-B992-A2B4F5605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03F0C-FCA3-464C-B6ED-864DB51E7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41006-DAE1-4326-B1AE-FD527A65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11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B84-BE32-464A-A765-975C21B5C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23" y="952500"/>
            <a:ext cx="6678695" cy="3962398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145C2-97CF-4887-904A-8ADC80525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3860" y="952501"/>
            <a:ext cx="3500440" cy="396239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24559-DA32-4398-A8EE-EED2469D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67BE1-F1AC-4732-B52E-1C7D63DE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13C03-DDF0-48C6-B1BF-D28875F82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86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6F411-42B3-4A17-BE7E-861BE7E7D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E0603-F4C0-40AC-A53E-40449D53D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40" y="2029968"/>
            <a:ext cx="5281506" cy="41481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BC5634-2887-4182-A9BE-B382357D4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928" y="2029968"/>
            <a:ext cx="5281506" cy="41481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B6E74-28E1-4684-B515-4265ED7B1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375EA-A8F8-485D-A82F-CD85D4C9E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9E4B0-F5E3-407F-A548-B616E7749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62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161A-7627-4D64-AF08-10D702AFE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59" y="950976"/>
            <a:ext cx="10802729" cy="8817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B6884-07D8-4CC4-BE99-516F1433B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918" y="1832772"/>
            <a:ext cx="5281507" cy="742638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1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2C638-B5A8-4F8C-85AE-33BEAF54C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40" y="2600531"/>
            <a:ext cx="528150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0D1933-A703-4BDC-A697-728E899EE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927" y="1832772"/>
            <a:ext cx="5283202" cy="742638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1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925DBD-4D51-4A2D-B1E4-6D094CD1E8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927" y="2600531"/>
            <a:ext cx="52832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2636E2-E26E-42F7-9E05-3F756C7D1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F7281B-0E5C-421E-AFFE-775F57C5D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483462-E410-4DC7-AE53-27AABECFE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50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FA68-31B5-48C5-929A-842FDF0FD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5A2600-419E-46E9-946F-FBDEDBA1D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85F9A9-98FF-4653-A570-9F351A1AB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D44457-95F1-4B15-A647-B14F91F7A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28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19EABA-1008-4E49-9184-3A946ECD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5C3BD0-269D-4127-B5F7-84B0D8A74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23447-C740-4495-93EC-7252B1B92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33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D1155-71E7-4F0A-BB62-933743CF6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2500"/>
            <a:ext cx="4124084" cy="23622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B6D44-5A1E-4176-8766-4B81E045D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700" y="952500"/>
            <a:ext cx="5934074" cy="49085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810EC6-11DD-4B5D-A2D2-4DCF73E58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1" y="3429000"/>
            <a:ext cx="4124084" cy="24399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DFCDF-666E-4DB4-A1C0-79D40A007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A69AC-15E6-4B19-A59D-DBDBE923D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9F0EE-74DE-4FEC-81E9-E40D53397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92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3CA4F-6508-4AD6-8367-A0288D88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952500"/>
            <a:ext cx="4124084" cy="239791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06BFCD-2F93-4D99-89EA-F0359FB78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2119" y="987425"/>
            <a:ext cx="602218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4C1F7-1272-41C8-8C29-676316D02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1" y="3429000"/>
            <a:ext cx="4124084" cy="2439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CDD491-0FE6-4B42-AAA6-B698E46F1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58F83F-4E9F-4607-A69B-DFC932560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24484-C6E4-4D8A-BDAB-09B1FBB43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01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90E843-90BA-4A7D-8F9F-FFE49387A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950976"/>
            <a:ext cx="10995659" cy="1077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7CA62-9B55-49B4-94B6-EAAF7D5AE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1" y="2028826"/>
            <a:ext cx="10995660" cy="4029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CEA03-AAFA-4A69-A3DA-1DD0EF273F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8729" y="6449535"/>
            <a:ext cx="2983095" cy="30845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4CDE23C7-78A4-413A-A84B-93D4CC0A9EB1}" type="datetimeFigureOut">
              <a:rPr lang="en-US" smtClean="0"/>
              <a:pPr/>
              <a:t>5/10/2024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97F43-1ECB-4FC2-863E-26CEE24A0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7924" y="1737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7F9D8-4B2E-4871-B2AE-EFC06BE23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0710" y="6449535"/>
            <a:ext cx="932279" cy="30845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2919E4-C488-4107-9EF1-66152F848008}"/>
              </a:ext>
            </a:extLst>
          </p:cNvPr>
          <p:cNvCxnSpPr>
            <a:cxnSpLocks/>
          </p:cNvCxnSpPr>
          <p:nvPr/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F79732-4088-424C-A653-4534E4389443}"/>
              </a:ext>
            </a:extLst>
          </p:cNvPr>
          <p:cNvCxnSpPr>
            <a:cxnSpLocks/>
          </p:cNvCxnSpPr>
          <p:nvPr/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54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17/06/relationships/model3d" Target="../media/model3d2.glb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17/06/relationships/model3d" Target="../media/model3d2.glb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17/06/relationships/model3d" Target="../media/model3d2.glb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microsoft.com/office/2017/06/relationships/model3d" Target="../media/model3d2.glb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7.xml"/><Relationship Id="rId6" Type="http://schemas.microsoft.com/office/2017/06/relationships/model3d" Target="../media/model3d5.glb"/><Relationship Id="rId5" Type="http://schemas.openxmlformats.org/officeDocument/2006/relationships/image" Target="../media/image18.png"/><Relationship Id="rId4" Type="http://schemas.microsoft.com/office/2017/06/relationships/model3d" Target="../media/model3d4.glb"/><Relationship Id="rId9" Type="http://schemas.openxmlformats.org/officeDocument/2006/relationships/hyperlink" Target="https://www.universetoday.com/tag/galaxy/page/2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7.xml"/><Relationship Id="rId6" Type="http://schemas.microsoft.com/office/2017/06/relationships/model3d" Target="../media/model3d5.glb"/><Relationship Id="rId5" Type="http://schemas.openxmlformats.org/officeDocument/2006/relationships/image" Target="../media/image21.png"/><Relationship Id="rId4" Type="http://schemas.microsoft.com/office/2017/06/relationships/model3d" Target="../media/model3d4.glb"/><Relationship Id="rId9" Type="http://schemas.openxmlformats.org/officeDocument/2006/relationships/hyperlink" Target="https://www.universetoday.com/tag/galaxy/page/2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png"/><Relationship Id="rId7" Type="http://schemas.openxmlformats.org/officeDocument/2006/relationships/hyperlink" Target="https://www.universetoday.com/tag/galaxy/page/2/" TargetMode="External"/><Relationship Id="rId2" Type="http://schemas.microsoft.com/office/2017/06/relationships/model3d" Target="../media/model3d4.glb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microsoft.com/office/2017/06/relationships/model3d" Target="../media/model3d5.glb"/><Relationship Id="rId9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customXml" Target="../ink/ink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customXml" Target="../ink/ink8.xml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customXml" Target="../ink/ink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microsoft.com/office/2017/06/relationships/model3d" Target="../media/model3d6.glb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0.png"/><Relationship Id="rId4" Type="http://schemas.openxmlformats.org/officeDocument/2006/relationships/customXml" Target="../ink/ink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lm-rezensionen.de/dark-staffel-1-szene-5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hyperlink" Target="https://www.piqsels.com/en/public-domain-photo-ffmyn" TargetMode="External"/><Relationship Id="rId3" Type="http://schemas.openxmlformats.org/officeDocument/2006/relationships/hyperlink" Target="https://cellularscale.blogspot.com/2013/05/what-is-experiment.html" TargetMode="External"/><Relationship Id="rId7" Type="http://schemas.openxmlformats.org/officeDocument/2006/relationships/hyperlink" Target="https://www.piqsels.com/en/public-domain-photo-zmjlw" TargetMode="External"/><Relationship Id="rId12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11" Type="http://schemas.openxmlformats.org/officeDocument/2006/relationships/hyperlink" Target="https://www.publicdomainpictures.net/en/view-image.php?image=165885&amp;picture=digital" TargetMode="External"/><Relationship Id="rId5" Type="http://schemas.openxmlformats.org/officeDocument/2006/relationships/hyperlink" Target="https://courses.lumenlearning.com/monroecc-collegesuccesslumen/chapter/career-development-2/" TargetMode="External"/><Relationship Id="rId10" Type="http://schemas.openxmlformats.org/officeDocument/2006/relationships/image" Target="../media/image43.jpg"/><Relationship Id="rId4" Type="http://schemas.openxmlformats.org/officeDocument/2006/relationships/image" Target="../media/image40.jpg"/><Relationship Id="rId9" Type="http://schemas.openxmlformats.org/officeDocument/2006/relationships/hyperlink" Target="https://pixabay.com/en/big-data-data-world-cloud-1667184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microsoft.com/office/2017/06/relationships/model3d" Target="../media/model3d7.glb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microsoft.com/office/2017/06/relationships/model3d" Target="../media/model3d7.glb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microsoft.com/office/2017/06/relationships/model3d" Target="../media/model3d7.glb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ommons.wikimedia.org/wiki/File:Milky_Way_Galaxy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7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472B768-D6CA-45E8-B749-DE0F9D483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Line And Dots">
            <a:extLst>
              <a:ext uri="{FF2B5EF4-FFF2-40B4-BE49-F238E27FC236}">
                <a16:creationId xmlns:a16="http://schemas.microsoft.com/office/drawing/2014/main" id="{6CA1B52F-8676-B156-5305-768F1F5B0B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F26D5C-77E9-4A8D-95F0-1635BAD12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" y="-2"/>
            <a:ext cx="12191999" cy="4360983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0"/>
                </a:srgbClr>
              </a:gs>
              <a:gs pos="61000">
                <a:srgbClr val="000000">
                  <a:alpha val="48000"/>
                </a:srgbClr>
              </a:gs>
              <a:gs pos="100000">
                <a:srgbClr val="000000">
                  <a:alpha val="5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8C96E8-7BB1-9CB2-EE43-97F98579619E}"/>
              </a:ext>
            </a:extLst>
          </p:cNvPr>
          <p:cNvSpPr/>
          <p:nvPr/>
        </p:nvSpPr>
        <p:spPr>
          <a:xfrm>
            <a:off x="6898640" y="2483224"/>
            <a:ext cx="4649893" cy="3826469"/>
          </a:xfrm>
          <a:prstGeom prst="rect">
            <a:avLst/>
          </a:prstGeom>
          <a:solidFill>
            <a:schemeClr val="dk1">
              <a:alpha val="61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1E4A82-367E-B317-EB2D-78A5549E2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8917" y="2656568"/>
            <a:ext cx="6129616" cy="697004"/>
          </a:xfrm>
        </p:spPr>
        <p:txBody>
          <a:bodyPr>
            <a:noAutofit/>
          </a:bodyPr>
          <a:lstStyle/>
          <a:p>
            <a:pPr algn="r"/>
            <a:r>
              <a:rPr lang="en-SG" sz="9600" dirty="0">
                <a:solidFill>
                  <a:srgbClr val="FFFFFF"/>
                </a:solidFill>
                <a:latin typeface="Abadi" panose="020B0604020104020204" pitchFamily="34" charset="0"/>
              </a:rPr>
              <a:t>Cosmic Distance Ladder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D8C062-8453-2721-389C-7A624C8E6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1" y="678719"/>
            <a:ext cx="2314892" cy="979752"/>
          </a:xfrm>
        </p:spPr>
        <p:txBody>
          <a:bodyPr anchor="t">
            <a:normAutofit fontScale="85000" lnSpcReduction="1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32DC5A-0728-490F-8655-6B4377827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8BB1F6D-CF9C-422D-9324-C46415BB9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91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8B02BE-AF6B-BB66-A55C-874A60F0D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A1C961B-1F74-81E2-255B-37FC9F22660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199C7D-65C1-8E03-E34C-88D3FA0FF8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4" name="Picture 3" descr="A galaxy in a circle&#10;&#10;Description automatically generated">
            <a:extLst>
              <a:ext uri="{FF2B5EF4-FFF2-40B4-BE49-F238E27FC236}">
                <a16:creationId xmlns:a16="http://schemas.microsoft.com/office/drawing/2014/main" id="{7BCC7878-D5BB-FA0D-4EC1-71041230D5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9" t="39111" r="38741" b="37926"/>
          <a:stretch/>
        </p:blipFill>
        <p:spPr>
          <a:xfrm>
            <a:off x="2755489" y="12615"/>
            <a:ext cx="6681022" cy="6857999"/>
          </a:xfrm>
          <a:prstGeom prst="ellipse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2C8113A8-C733-9C05-8587-B89CA14A217B}"/>
              </a:ext>
            </a:extLst>
          </p:cNvPr>
          <p:cNvSpPr txBox="1">
            <a:spLocks/>
          </p:cNvSpPr>
          <p:nvPr/>
        </p:nvSpPr>
        <p:spPr>
          <a:xfrm>
            <a:off x="0" y="5954712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Let us start </a:t>
            </a:r>
            <a:r>
              <a:rPr lang="en-SG" sz="1800" i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small</a:t>
            </a: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with, </a:t>
            </a:r>
          </a:p>
          <a:p>
            <a:pPr marL="0" indent="0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en-SG" sz="1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Solar System</a:t>
            </a:r>
            <a:endParaRPr lang="en-SG" sz="24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76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20EE2A-14D1-A47E-C0CF-E37DAC9E7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9131220-8E90-4771-FA77-2C9D394ACE3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130450-F5D1-FC29-083E-B69C0FB24E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AB3CDA8-3D7F-CC5B-ADC5-B419CD80DF7E}"/>
              </a:ext>
            </a:extLst>
          </p:cNvPr>
          <p:cNvSpPr txBox="1">
            <a:spLocks/>
          </p:cNvSpPr>
          <p:nvPr/>
        </p:nvSpPr>
        <p:spPr>
          <a:xfrm>
            <a:off x="618565" y="1904081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Rung 1</a:t>
            </a:r>
          </a:p>
          <a:p>
            <a:pPr marL="0" indent="0" algn="ctr">
              <a:buNone/>
            </a:pPr>
            <a:r>
              <a:rPr lang="en-SG" sz="6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RADAR </a:t>
            </a:r>
          </a:p>
        </p:txBody>
      </p:sp>
    </p:spTree>
    <p:extLst>
      <p:ext uri="{BB962C8B-B14F-4D97-AF65-F5344CB8AC3E}">
        <p14:creationId xmlns:p14="http://schemas.microsoft.com/office/powerpoint/2010/main" val="40667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CA104-EC1E-6F85-12C7-37F0844AF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37A87D6-A615-7C1B-07FD-46EF6EC4775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0D95F5-D073-AB8D-A085-6263DB5A6F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3C0A7B6-3669-11DE-01C9-5C5A72855CDC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0000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RA</a:t>
            </a: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dio </a:t>
            </a:r>
            <a:r>
              <a:rPr lang="en-SG" sz="4000" dirty="0">
                <a:solidFill>
                  <a:srgbClr val="FF0000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D</a:t>
            </a: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etection </a:t>
            </a:r>
            <a:r>
              <a:rPr lang="en-SG" sz="4000" dirty="0">
                <a:solidFill>
                  <a:srgbClr val="FF0000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</a:t>
            </a: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nd </a:t>
            </a:r>
            <a:r>
              <a:rPr lang="en-SG" sz="4000" dirty="0">
                <a:solidFill>
                  <a:srgbClr val="FF0000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R</a:t>
            </a: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anging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The Earth">
                <a:extLst>
                  <a:ext uri="{FF2B5EF4-FFF2-40B4-BE49-F238E27FC236}">
                    <a16:creationId xmlns:a16="http://schemas.microsoft.com/office/drawing/2014/main" id="{F664968E-A172-D162-9F66-2A210AED7EA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091383238"/>
                  </p:ext>
                </p:extLst>
              </p:nvPr>
            </p:nvGraphicFramePr>
            <p:xfrm>
              <a:off x="9723455" y="2689410"/>
              <a:ext cx="1718693" cy="174802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718693" cy="1748023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0437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The Earth">
                <a:extLst>
                  <a:ext uri="{FF2B5EF4-FFF2-40B4-BE49-F238E27FC236}">
                    <a16:creationId xmlns:a16="http://schemas.microsoft.com/office/drawing/2014/main" id="{F664968E-A172-D162-9F66-2A210AED7EA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23455" y="2689410"/>
                <a:ext cx="1718693" cy="1748023"/>
              </a:xfrm>
              <a:prstGeom prst="rect">
                <a:avLst/>
              </a:prstGeom>
            </p:spPr>
          </p:pic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3328A495-386D-73A1-800C-333D8FDF0FDD}"/>
              </a:ext>
            </a:extLst>
          </p:cNvPr>
          <p:cNvSpPr/>
          <p:nvPr/>
        </p:nvSpPr>
        <p:spPr>
          <a:xfrm>
            <a:off x="-3295742" y="-161414"/>
            <a:ext cx="7449670" cy="7449670"/>
          </a:xfrm>
          <a:prstGeom prst="ellipse">
            <a:avLst/>
          </a:prstGeom>
          <a:noFill/>
          <a:ln>
            <a:solidFill>
              <a:schemeClr val="bg2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Venus">
                <a:extLst>
                  <a:ext uri="{FF2B5EF4-FFF2-40B4-BE49-F238E27FC236}">
                    <a16:creationId xmlns:a16="http://schemas.microsoft.com/office/drawing/2014/main" id="{A7D94C1C-62BC-EA9B-38E5-ED3D7847973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4698261"/>
                  </p:ext>
                </p:extLst>
              </p:nvPr>
            </p:nvGraphicFramePr>
            <p:xfrm>
              <a:off x="2924303" y="5516415"/>
              <a:ext cx="776482" cy="78247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776482" cy="782478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38207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Venus">
                <a:extLst>
                  <a:ext uri="{FF2B5EF4-FFF2-40B4-BE49-F238E27FC236}">
                    <a16:creationId xmlns:a16="http://schemas.microsoft.com/office/drawing/2014/main" id="{A7D94C1C-62BC-EA9B-38E5-ED3D784797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24303" y="5516415"/>
                <a:ext cx="776482" cy="782478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Arc 9">
            <a:extLst>
              <a:ext uri="{FF2B5EF4-FFF2-40B4-BE49-F238E27FC236}">
                <a16:creationId xmlns:a16="http://schemas.microsoft.com/office/drawing/2014/main" id="{4C103036-85A2-BCEB-CE55-F9CD1EE344EE}"/>
              </a:ext>
            </a:extLst>
          </p:cNvPr>
          <p:cNvSpPr/>
          <p:nvPr/>
        </p:nvSpPr>
        <p:spPr>
          <a:xfrm rot="11731019">
            <a:off x="9592201" y="3228119"/>
            <a:ext cx="1097280" cy="1097280"/>
          </a:xfrm>
          <a:prstGeom prst="arc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5928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4F58F-B1FA-3423-224C-B54C5E59F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69FBFC0-C0CA-9C1A-E5A6-A67F88AF39D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562D63-F90B-27AB-C766-4663A15372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0325853-D10E-E7A5-BF0C-87DDE011419D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0000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RA</a:t>
            </a: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dio </a:t>
            </a:r>
            <a:r>
              <a:rPr lang="en-SG" sz="4000" dirty="0">
                <a:solidFill>
                  <a:srgbClr val="FF0000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D</a:t>
            </a: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etection </a:t>
            </a:r>
            <a:r>
              <a:rPr lang="en-SG" sz="4000" dirty="0">
                <a:solidFill>
                  <a:srgbClr val="FF0000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</a:t>
            </a: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nd </a:t>
            </a:r>
            <a:r>
              <a:rPr lang="en-SG" sz="4000" dirty="0">
                <a:solidFill>
                  <a:srgbClr val="FF0000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R</a:t>
            </a: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anging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The Earth">
                <a:extLst>
                  <a:ext uri="{FF2B5EF4-FFF2-40B4-BE49-F238E27FC236}">
                    <a16:creationId xmlns:a16="http://schemas.microsoft.com/office/drawing/2014/main" id="{2B6F1DD5-D356-1460-BD0C-2D9F3CA5DADF}"/>
                  </a:ext>
                </a:extLst>
              </p:cNvPr>
              <p:cNvGraphicFramePr/>
              <p:nvPr/>
            </p:nvGraphicFramePr>
            <p:xfrm>
              <a:off x="9723455" y="2689410"/>
              <a:ext cx="1718693" cy="174802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718693" cy="1748023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0437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The Earth">
                <a:extLst>
                  <a:ext uri="{FF2B5EF4-FFF2-40B4-BE49-F238E27FC236}">
                    <a16:creationId xmlns:a16="http://schemas.microsoft.com/office/drawing/2014/main" id="{2B6F1DD5-D356-1460-BD0C-2D9F3CA5DA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23455" y="2689410"/>
                <a:ext cx="1718693" cy="1748023"/>
              </a:xfrm>
              <a:prstGeom prst="rect">
                <a:avLst/>
              </a:prstGeom>
            </p:spPr>
          </p:pic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30E34884-BC95-7E4F-A0E6-900FDF41185F}"/>
              </a:ext>
            </a:extLst>
          </p:cNvPr>
          <p:cNvSpPr/>
          <p:nvPr/>
        </p:nvSpPr>
        <p:spPr>
          <a:xfrm>
            <a:off x="-3295742" y="-161414"/>
            <a:ext cx="7449670" cy="7449670"/>
          </a:xfrm>
          <a:prstGeom prst="ellipse">
            <a:avLst/>
          </a:prstGeom>
          <a:noFill/>
          <a:ln>
            <a:solidFill>
              <a:schemeClr val="bg2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Venus">
                <a:extLst>
                  <a:ext uri="{FF2B5EF4-FFF2-40B4-BE49-F238E27FC236}">
                    <a16:creationId xmlns:a16="http://schemas.microsoft.com/office/drawing/2014/main" id="{8025F041-1349-F7A9-5150-2384FE461F0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24303" y="5516415"/>
              <a:ext cx="776482" cy="78247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776482" cy="782478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38207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Venus">
                <a:extLst>
                  <a:ext uri="{FF2B5EF4-FFF2-40B4-BE49-F238E27FC236}">
                    <a16:creationId xmlns:a16="http://schemas.microsoft.com/office/drawing/2014/main" id="{8025F041-1349-F7A9-5150-2384FE461F0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24303" y="5516415"/>
                <a:ext cx="776482" cy="782478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Arc 9">
            <a:extLst>
              <a:ext uri="{FF2B5EF4-FFF2-40B4-BE49-F238E27FC236}">
                <a16:creationId xmlns:a16="http://schemas.microsoft.com/office/drawing/2014/main" id="{6C39C88F-444C-6045-FD0D-6D2E70EC2C59}"/>
              </a:ext>
            </a:extLst>
          </p:cNvPr>
          <p:cNvSpPr/>
          <p:nvPr/>
        </p:nvSpPr>
        <p:spPr>
          <a:xfrm rot="11731019">
            <a:off x="3713298" y="2998337"/>
            <a:ext cx="3468608" cy="3468608"/>
          </a:xfrm>
          <a:prstGeom prst="arc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167F3DCA-3254-1EDF-77E0-B0E9DBF51103}"/>
              </a:ext>
            </a:extLst>
          </p:cNvPr>
          <p:cNvSpPr/>
          <p:nvPr/>
        </p:nvSpPr>
        <p:spPr>
          <a:xfrm rot="11731019">
            <a:off x="3712733" y="2988637"/>
            <a:ext cx="3468608" cy="3468608"/>
          </a:xfrm>
          <a:prstGeom prst="arc">
            <a:avLst>
              <a:gd name="adj1" fmla="val 19651034"/>
              <a:gd name="adj2" fmla="val 0"/>
            </a:avLst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E24F814F-C719-FB72-B426-0473CBE10812}"/>
              </a:ext>
            </a:extLst>
          </p:cNvPr>
          <p:cNvSpPr/>
          <p:nvPr/>
        </p:nvSpPr>
        <p:spPr>
          <a:xfrm rot="11731019">
            <a:off x="3712166" y="2998338"/>
            <a:ext cx="3468608" cy="3468608"/>
          </a:xfrm>
          <a:prstGeom prst="arc">
            <a:avLst>
              <a:gd name="adj1" fmla="val 16200000"/>
              <a:gd name="adj2" fmla="val 18069770"/>
            </a:avLst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0E6C3475-50AB-3FA0-509A-5279DB62171D}"/>
              </a:ext>
            </a:extLst>
          </p:cNvPr>
          <p:cNvSpPr/>
          <p:nvPr/>
        </p:nvSpPr>
        <p:spPr>
          <a:xfrm rot="11731019">
            <a:off x="3719222" y="2978936"/>
            <a:ext cx="3468608" cy="3468608"/>
          </a:xfrm>
          <a:prstGeom prst="arc">
            <a:avLst>
              <a:gd name="adj1" fmla="val 18487588"/>
              <a:gd name="adj2" fmla="val 19695430"/>
            </a:avLst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A87EDB84-B250-01B4-F930-5DB985F2BFF7}"/>
              </a:ext>
            </a:extLst>
          </p:cNvPr>
          <p:cNvSpPr/>
          <p:nvPr/>
        </p:nvSpPr>
        <p:spPr>
          <a:xfrm rot="1115009">
            <a:off x="597974" y="4429365"/>
            <a:ext cx="3468608" cy="3468608"/>
          </a:xfrm>
          <a:prstGeom prst="arc">
            <a:avLst>
              <a:gd name="adj1" fmla="val 18487588"/>
              <a:gd name="adj2" fmla="val 19695430"/>
            </a:avLst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11640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5AF8E-B422-358B-DDE6-32674AFD1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9262C79-6A7D-DAA2-5B59-F7F0E003CE8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FB9C3B-4468-FF85-4F21-044E3EC858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E3EEC8D-93F6-E87F-6430-CE1ECDCCF3B1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0000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RA</a:t>
            </a: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dio </a:t>
            </a:r>
            <a:r>
              <a:rPr lang="en-SG" sz="4000" dirty="0">
                <a:solidFill>
                  <a:srgbClr val="FF0000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D</a:t>
            </a: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etection </a:t>
            </a:r>
            <a:r>
              <a:rPr lang="en-SG" sz="4000" dirty="0">
                <a:solidFill>
                  <a:srgbClr val="FF0000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</a:t>
            </a: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nd </a:t>
            </a:r>
            <a:r>
              <a:rPr lang="en-SG" sz="4000" dirty="0">
                <a:solidFill>
                  <a:srgbClr val="FF0000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R</a:t>
            </a: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anging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The Earth">
                <a:extLst>
                  <a:ext uri="{FF2B5EF4-FFF2-40B4-BE49-F238E27FC236}">
                    <a16:creationId xmlns:a16="http://schemas.microsoft.com/office/drawing/2014/main" id="{944B2F8D-6CF2-2BE5-3A8F-41D5ABBD8170}"/>
                  </a:ext>
                </a:extLst>
              </p:cNvPr>
              <p:cNvGraphicFramePr/>
              <p:nvPr/>
            </p:nvGraphicFramePr>
            <p:xfrm>
              <a:off x="9723455" y="2689410"/>
              <a:ext cx="1718693" cy="174802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718693" cy="1748023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0437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The Earth">
                <a:extLst>
                  <a:ext uri="{FF2B5EF4-FFF2-40B4-BE49-F238E27FC236}">
                    <a16:creationId xmlns:a16="http://schemas.microsoft.com/office/drawing/2014/main" id="{944B2F8D-6CF2-2BE5-3A8F-41D5ABBD81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23455" y="2689410"/>
                <a:ext cx="1718693" cy="1748023"/>
              </a:xfrm>
              <a:prstGeom prst="rect">
                <a:avLst/>
              </a:prstGeom>
            </p:spPr>
          </p:pic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228A9A73-A4AA-49BD-99B8-09D0E64F0624}"/>
              </a:ext>
            </a:extLst>
          </p:cNvPr>
          <p:cNvSpPr/>
          <p:nvPr/>
        </p:nvSpPr>
        <p:spPr>
          <a:xfrm>
            <a:off x="-3295742" y="-161414"/>
            <a:ext cx="7449670" cy="7449670"/>
          </a:xfrm>
          <a:prstGeom prst="ellipse">
            <a:avLst/>
          </a:prstGeom>
          <a:noFill/>
          <a:ln>
            <a:solidFill>
              <a:schemeClr val="bg2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Venus">
                <a:extLst>
                  <a:ext uri="{FF2B5EF4-FFF2-40B4-BE49-F238E27FC236}">
                    <a16:creationId xmlns:a16="http://schemas.microsoft.com/office/drawing/2014/main" id="{574271FB-2995-6AD8-1B6E-9C496DB6A48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24303" y="5516415"/>
              <a:ext cx="776482" cy="78247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776482" cy="782478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38207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Venus">
                <a:extLst>
                  <a:ext uri="{FF2B5EF4-FFF2-40B4-BE49-F238E27FC236}">
                    <a16:creationId xmlns:a16="http://schemas.microsoft.com/office/drawing/2014/main" id="{574271FB-2995-6AD8-1B6E-9C496DB6A4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24303" y="5516415"/>
                <a:ext cx="776482" cy="782478"/>
              </a:xfrm>
              <a:prstGeom prst="rect">
                <a:avLst/>
              </a:prstGeom>
            </p:spPr>
          </p:pic>
        </mc:Fallback>
      </mc:AlternateContent>
      <p:sp>
        <p:nvSpPr>
          <p:cNvPr id="2" name="Arc 1">
            <a:extLst>
              <a:ext uri="{FF2B5EF4-FFF2-40B4-BE49-F238E27FC236}">
                <a16:creationId xmlns:a16="http://schemas.microsoft.com/office/drawing/2014/main" id="{B3E9CDD0-EB85-3E9D-00C4-6148F7546EEA}"/>
              </a:ext>
            </a:extLst>
          </p:cNvPr>
          <p:cNvSpPr/>
          <p:nvPr/>
        </p:nvSpPr>
        <p:spPr>
          <a:xfrm rot="11731019">
            <a:off x="-297742" y="719587"/>
            <a:ext cx="7625224" cy="7625224"/>
          </a:xfrm>
          <a:prstGeom prst="arc">
            <a:avLst>
              <a:gd name="adj1" fmla="val 19651034"/>
              <a:gd name="adj2" fmla="val 0"/>
            </a:avLst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E9BE2504-E0F0-F7B7-8A62-A50827B44F71}"/>
              </a:ext>
            </a:extLst>
          </p:cNvPr>
          <p:cNvSpPr/>
          <p:nvPr/>
        </p:nvSpPr>
        <p:spPr>
          <a:xfrm rot="11731019">
            <a:off x="2695984" y="1644076"/>
            <a:ext cx="6299628" cy="6299628"/>
          </a:xfrm>
          <a:prstGeom prst="arc">
            <a:avLst>
              <a:gd name="adj1" fmla="val 16200000"/>
              <a:gd name="adj2" fmla="val 18069770"/>
            </a:avLst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7581937A-2B54-6282-C702-11F45650ABC1}"/>
              </a:ext>
            </a:extLst>
          </p:cNvPr>
          <p:cNvSpPr/>
          <p:nvPr/>
        </p:nvSpPr>
        <p:spPr>
          <a:xfrm rot="1115009">
            <a:off x="-1738319" y="549736"/>
            <a:ext cx="11685940" cy="11685940"/>
          </a:xfrm>
          <a:prstGeom prst="arc">
            <a:avLst>
              <a:gd name="adj1" fmla="val 18487588"/>
              <a:gd name="adj2" fmla="val 19695430"/>
            </a:avLst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17865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E4150-1BE3-A041-9484-5AEA0AD97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FA7D669-F3F2-FCD5-6F4F-7618AA576F4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209559-840D-1C5C-DC21-83E97BF00D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408134B-77B9-8816-53A6-D881E436B92B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0000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RA</a:t>
            </a: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dio </a:t>
            </a:r>
            <a:r>
              <a:rPr lang="en-SG" sz="4000" dirty="0">
                <a:solidFill>
                  <a:srgbClr val="FF0000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D</a:t>
            </a: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etection </a:t>
            </a:r>
            <a:r>
              <a:rPr lang="en-SG" sz="4000" dirty="0">
                <a:solidFill>
                  <a:srgbClr val="FF0000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</a:t>
            </a: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nd </a:t>
            </a:r>
            <a:r>
              <a:rPr lang="en-SG" sz="4000" dirty="0">
                <a:solidFill>
                  <a:srgbClr val="FF0000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R</a:t>
            </a: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anging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The Earth">
                <a:extLst>
                  <a:ext uri="{FF2B5EF4-FFF2-40B4-BE49-F238E27FC236}">
                    <a16:creationId xmlns:a16="http://schemas.microsoft.com/office/drawing/2014/main" id="{53DEBEE1-C803-DB26-264E-6982AF52F290}"/>
                  </a:ext>
                </a:extLst>
              </p:cNvPr>
              <p:cNvGraphicFramePr/>
              <p:nvPr/>
            </p:nvGraphicFramePr>
            <p:xfrm>
              <a:off x="9723455" y="2689410"/>
              <a:ext cx="1718693" cy="174802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718693" cy="1748023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0437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The Earth">
                <a:extLst>
                  <a:ext uri="{FF2B5EF4-FFF2-40B4-BE49-F238E27FC236}">
                    <a16:creationId xmlns:a16="http://schemas.microsoft.com/office/drawing/2014/main" id="{53DEBEE1-C803-DB26-264E-6982AF52F29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23455" y="2689410"/>
                <a:ext cx="1718693" cy="1748023"/>
              </a:xfrm>
              <a:prstGeom prst="rect">
                <a:avLst/>
              </a:prstGeom>
            </p:spPr>
          </p:pic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FD715B27-3A32-D6AF-E5AA-FFFDC8977939}"/>
              </a:ext>
            </a:extLst>
          </p:cNvPr>
          <p:cNvSpPr/>
          <p:nvPr/>
        </p:nvSpPr>
        <p:spPr>
          <a:xfrm>
            <a:off x="-3295742" y="-161414"/>
            <a:ext cx="7449670" cy="7449670"/>
          </a:xfrm>
          <a:prstGeom prst="ellipse">
            <a:avLst/>
          </a:prstGeom>
          <a:noFill/>
          <a:ln>
            <a:solidFill>
              <a:schemeClr val="bg2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Venus">
                <a:extLst>
                  <a:ext uri="{FF2B5EF4-FFF2-40B4-BE49-F238E27FC236}">
                    <a16:creationId xmlns:a16="http://schemas.microsoft.com/office/drawing/2014/main" id="{DCF6249A-6A80-D8E2-3EC6-69F6ABF625A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24303" y="5516415"/>
              <a:ext cx="776482" cy="78247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776482" cy="782478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38207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Venus">
                <a:extLst>
                  <a:ext uri="{FF2B5EF4-FFF2-40B4-BE49-F238E27FC236}">
                    <a16:creationId xmlns:a16="http://schemas.microsoft.com/office/drawing/2014/main" id="{DCF6249A-6A80-D8E2-3EC6-69F6ABF625A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24303" y="5516415"/>
                <a:ext cx="776482" cy="782478"/>
              </a:xfrm>
              <a:prstGeom prst="rect">
                <a:avLst/>
              </a:prstGeom>
            </p:spPr>
          </p:pic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389906E-B2CE-1569-D437-DC8022D27199}"/>
              </a:ext>
            </a:extLst>
          </p:cNvPr>
          <p:cNvCxnSpPr/>
          <p:nvPr/>
        </p:nvCxnSpPr>
        <p:spPr>
          <a:xfrm flipV="1">
            <a:off x="3700785" y="3860800"/>
            <a:ext cx="6022670" cy="19202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ED12E2E-92DB-4C0F-CB08-08EAA3870D1B}"/>
                  </a:ext>
                </a:extLst>
              </p:cNvPr>
              <p:cNvSpPr txBox="1"/>
              <p:nvPr/>
            </p:nvSpPr>
            <p:spPr>
              <a:xfrm>
                <a:off x="6712120" y="4820920"/>
                <a:ext cx="1014893" cy="4985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ED12E2E-92DB-4C0F-CB08-08EAA3870D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2120" y="4820920"/>
                <a:ext cx="1014893" cy="4985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565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8899D-0AD3-6365-40B9-213A71A34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86BAD41-3E19-D04B-62C7-48883ECBEA8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0BF4B8-8B09-023C-6BA0-A46A493D1D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937289D-0830-F563-1677-93AB708C51A7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RADAR Limitations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6CC67239-A795-F4BF-6913-D4B87B25B9A0}"/>
              </a:ext>
            </a:extLst>
          </p:cNvPr>
          <p:cNvSpPr txBox="1">
            <a:spLocks/>
          </p:cNvSpPr>
          <p:nvPr/>
        </p:nvSpPr>
        <p:spPr>
          <a:xfrm>
            <a:off x="3959262" y="3156284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Intensity and Fragility</a:t>
            </a:r>
            <a:endParaRPr lang="en-SG" sz="24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14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E95A3-55A3-528B-8B90-7ECF726F9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A3B4CE6-E4B0-0B4C-BDD4-2766FF087FA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9AA5B9-B82C-45C4-9CCA-87ACFA5E67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4" name="Picture 3" descr="A galaxy in a circle&#10;&#10;Description automatically generated">
            <a:extLst>
              <a:ext uri="{FF2B5EF4-FFF2-40B4-BE49-F238E27FC236}">
                <a16:creationId xmlns:a16="http://schemas.microsoft.com/office/drawing/2014/main" id="{7397DC14-1FCA-6E9E-EA25-C8ACC55472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9" t="39111" r="38741" b="37926"/>
          <a:stretch/>
        </p:blipFill>
        <p:spPr>
          <a:xfrm>
            <a:off x="2755489" y="12615"/>
            <a:ext cx="6681022" cy="6857999"/>
          </a:xfrm>
          <a:prstGeom prst="ellipse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315F47EB-73A6-618A-488D-2135205E41A7}"/>
              </a:ext>
            </a:extLst>
          </p:cNvPr>
          <p:cNvSpPr txBox="1">
            <a:spLocks/>
          </p:cNvSpPr>
          <p:nvPr/>
        </p:nvSpPr>
        <p:spPr>
          <a:xfrm>
            <a:off x="0" y="5954712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Let’s zoom out</a:t>
            </a:r>
          </a:p>
        </p:txBody>
      </p:sp>
    </p:spTree>
    <p:extLst>
      <p:ext uri="{BB962C8B-B14F-4D97-AF65-F5344CB8AC3E}">
        <p14:creationId xmlns:p14="http://schemas.microsoft.com/office/powerpoint/2010/main" val="98540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042E4-B903-1CA4-63C4-011061F6D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BAA5F0F-F410-38A6-B42F-ACC2C9D285F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3BBFF7-1BDF-6964-75E9-D0C5ECD094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4" name="Picture 3" descr="A galaxy in a circle&#10;&#10;Description automatically generated">
            <a:extLst>
              <a:ext uri="{FF2B5EF4-FFF2-40B4-BE49-F238E27FC236}">
                <a16:creationId xmlns:a16="http://schemas.microsoft.com/office/drawing/2014/main" id="{A1F44001-34D5-85E4-8018-2FDC21B87D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6" t="28483" r="28387" b="27299"/>
          <a:stretch/>
        </p:blipFill>
        <p:spPr>
          <a:xfrm>
            <a:off x="2767718" y="60377"/>
            <a:ext cx="6656564" cy="6832892"/>
          </a:xfrm>
          <a:prstGeom prst="ellipse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3DA1A714-C879-AAEC-C380-A36CFA093076}"/>
              </a:ext>
            </a:extLst>
          </p:cNvPr>
          <p:cNvSpPr txBox="1">
            <a:spLocks/>
          </p:cNvSpPr>
          <p:nvPr/>
        </p:nvSpPr>
        <p:spPr>
          <a:xfrm>
            <a:off x="0" y="5954712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Let’s zoom out, </a:t>
            </a:r>
          </a:p>
          <a:p>
            <a:pPr marL="0" indent="0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 the </a:t>
            </a:r>
            <a:r>
              <a:rPr lang="en-SG" sz="1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nearby stars</a:t>
            </a:r>
            <a:endParaRPr lang="en-SG" sz="18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048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E3780D-0589-3508-16A8-D01554613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2AF7719-DDBE-9C54-15F1-19F7A05B05D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D4AB9D-0849-5A82-BEAD-C78DBAC262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F720D63-1C96-5795-E865-8DA5A5024495}"/>
              </a:ext>
            </a:extLst>
          </p:cNvPr>
          <p:cNvSpPr txBox="1">
            <a:spLocks/>
          </p:cNvSpPr>
          <p:nvPr/>
        </p:nvSpPr>
        <p:spPr>
          <a:xfrm>
            <a:off x="618565" y="1904081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Rung 2</a:t>
            </a:r>
          </a:p>
          <a:p>
            <a:pPr marL="0" indent="0" algn="ctr">
              <a:buNone/>
            </a:pPr>
            <a:r>
              <a:rPr lang="en-SG" sz="6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Trigonometric Parallax </a:t>
            </a:r>
          </a:p>
        </p:txBody>
      </p:sp>
    </p:spTree>
    <p:extLst>
      <p:ext uri="{BB962C8B-B14F-4D97-AF65-F5344CB8AC3E}">
        <p14:creationId xmlns:p14="http://schemas.microsoft.com/office/powerpoint/2010/main" val="246251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B3A0F5-85DE-B212-A35F-66AF70308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2E4119-7781-9A55-E86C-ECC45652E2C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5272ED-1AA6-9A93-52B8-9CC82F7C8C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78DBBC1-0CFF-F1A7-DED1-FBCEED3A3083}"/>
              </a:ext>
            </a:extLst>
          </p:cNvPr>
          <p:cNvSpPr txBox="1">
            <a:spLocks/>
          </p:cNvSpPr>
          <p:nvPr/>
        </p:nvSpPr>
        <p:spPr>
          <a:xfrm>
            <a:off x="618565" y="1714499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5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Today, it is journey time. </a:t>
            </a:r>
          </a:p>
          <a:p>
            <a:pPr marL="0" indent="0" algn="ctr">
              <a:buNone/>
            </a:pPr>
            <a:r>
              <a:rPr lang="en-SG" sz="15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Due to extremely bad time management, this set of slides is coming into existence at the time shown below. At the end, I will put how long it took to finish.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B2E91F-7B7B-97FB-C929-8C98399AB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349" y="2939254"/>
            <a:ext cx="1709302" cy="979488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7DAF0B6A-3955-AD46-AEE7-E69A3810AC57}"/>
              </a:ext>
            </a:extLst>
          </p:cNvPr>
          <p:cNvSpPr txBox="1">
            <a:spLocks/>
          </p:cNvSpPr>
          <p:nvPr/>
        </p:nvSpPr>
        <p:spPr>
          <a:xfrm>
            <a:off x="618565" y="4286249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5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If you have any issues with the aesthetics of these slides, do not tell me and keep your opinions to yourself.</a:t>
            </a:r>
          </a:p>
          <a:p>
            <a:pPr marL="0" indent="0" algn="ctr">
              <a:buNone/>
            </a:pPr>
            <a:r>
              <a:rPr lang="en-SG" sz="15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 slides are a bit dry) </a:t>
            </a:r>
          </a:p>
        </p:txBody>
      </p:sp>
    </p:spTree>
    <p:extLst>
      <p:ext uri="{BB962C8B-B14F-4D97-AF65-F5344CB8AC3E}">
        <p14:creationId xmlns:p14="http://schemas.microsoft.com/office/powerpoint/2010/main" val="155849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B32BD-258D-BD3C-206A-820507EB8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E0F9326-3337-FF30-9E0F-D338C5C1BE7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F1DAA5-DC06-F5AD-698F-DC352177BD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2D6B6EF-F813-AED9-545B-68B9A0617D26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Best Demonstration Ever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4AD116D6-ADE7-7F77-D463-BEFE9998024F}"/>
              </a:ext>
            </a:extLst>
          </p:cNvPr>
          <p:cNvSpPr txBox="1">
            <a:spLocks/>
          </p:cNvSpPr>
          <p:nvPr/>
        </p:nvSpPr>
        <p:spPr>
          <a:xfrm>
            <a:off x="3959262" y="3156284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 need … a volunteer.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A173D2F-A96A-E082-FF2E-949A815C48F6}"/>
                  </a:ext>
                </a:extLst>
              </p14:cNvPr>
              <p14:cNvContentPartPr/>
              <p14:nvPr/>
            </p14:nvContentPartPr>
            <p14:xfrm>
              <a:off x="606600" y="1898280"/>
              <a:ext cx="3232440" cy="4204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A173D2F-A96A-E082-FF2E-949A815C48F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7240" y="1888920"/>
                <a:ext cx="3251160" cy="422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120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D295A-F90B-6A0A-AFAD-BCBB94082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47DCFDB-3B33-F2D3-0FE1-365B9BE08E6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A4F1F5-B33A-0BDA-A36A-2AE134DF92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E859407-3677-AB99-9894-503191E9D22A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Trigonometry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Smiling Sun">
                <a:extLst>
                  <a:ext uri="{FF2B5EF4-FFF2-40B4-BE49-F238E27FC236}">
                    <a16:creationId xmlns:a16="http://schemas.microsoft.com/office/drawing/2014/main" id="{42B19503-B4BA-8097-14A5-851B1E9B658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55918696"/>
                  </p:ext>
                </p:extLst>
              </p:nvPr>
            </p:nvGraphicFramePr>
            <p:xfrm>
              <a:off x="2140997" y="2578953"/>
              <a:ext cx="1709697" cy="170969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709697" cy="1709698"/>
                    </a:xfrm>
                    <a:prstGeom prst="rect">
                      <a:avLst/>
                    </a:prstGeom>
                  </am3d:spPr>
                  <am3d:camera>
                    <am3d:pos x="0" y="0" z="684136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432048" d="1000000"/>
                    <am3d:preTrans dx="3" dy="-12355372" dz="-741612"/>
                    <am3d:scale>
                      <am3d:sx n="1000000" d="1000000"/>
                      <am3d:sy n="1000000" d="1000000"/>
                      <am3d:sz n="1000000" d="1000000"/>
                    </am3d:scale>
                    <am3d:rot ax="207950" ay="1823289" az="10528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62958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Smiling Sun">
                <a:extLst>
                  <a:ext uri="{FF2B5EF4-FFF2-40B4-BE49-F238E27FC236}">
                    <a16:creationId xmlns:a16="http://schemas.microsoft.com/office/drawing/2014/main" id="{42B19503-B4BA-8097-14A5-851B1E9B65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40997" y="2578953"/>
                <a:ext cx="1709697" cy="1709698"/>
              </a:xfrm>
              <a:prstGeom prst="rect">
                <a:avLst/>
              </a:prstGeom>
            </p:spPr>
          </p:pic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22391D5F-209A-D83A-5939-C51A43601EFB}"/>
              </a:ext>
            </a:extLst>
          </p:cNvPr>
          <p:cNvSpPr/>
          <p:nvPr/>
        </p:nvSpPr>
        <p:spPr>
          <a:xfrm>
            <a:off x="934720" y="1503680"/>
            <a:ext cx="3972560" cy="397256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Desktop Earth World Globe">
                <a:extLst>
                  <a:ext uri="{FF2B5EF4-FFF2-40B4-BE49-F238E27FC236}">
                    <a16:creationId xmlns:a16="http://schemas.microsoft.com/office/drawing/2014/main" id="{F672D992-AFAF-B599-A098-885FFFB1BFC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04212213"/>
                  </p:ext>
                </p:extLst>
              </p:nvPr>
            </p:nvGraphicFramePr>
            <p:xfrm>
              <a:off x="2519089" y="4907353"/>
              <a:ext cx="826431" cy="113777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826431" cy="1137774"/>
                    </a:xfrm>
                    <a:prstGeom prst="rect">
                      <a:avLst/>
                    </a:prstGeom>
                  </am3d:spPr>
                  <am3d:camera>
                    <am3d:pos x="0" y="0" z="6868725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931035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250838" ay="-488349" az="-10721601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4533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Desktop Earth World Globe">
                <a:extLst>
                  <a:ext uri="{FF2B5EF4-FFF2-40B4-BE49-F238E27FC236}">
                    <a16:creationId xmlns:a16="http://schemas.microsoft.com/office/drawing/2014/main" id="{F672D992-AFAF-B599-A098-885FFFB1BFC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19089" y="4907353"/>
                <a:ext cx="826431" cy="11377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Star Decoration">
                <a:extLst>
                  <a:ext uri="{FF2B5EF4-FFF2-40B4-BE49-F238E27FC236}">
                    <a16:creationId xmlns:a16="http://schemas.microsoft.com/office/drawing/2014/main" id="{9D2AA31A-0CC2-D30E-A55C-423D9A3F073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61761335"/>
                  </p:ext>
                </p:extLst>
              </p:nvPr>
            </p:nvGraphicFramePr>
            <p:xfrm>
              <a:off x="8263580" y="2998820"/>
              <a:ext cx="761419" cy="860360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761419" cy="860360"/>
                    </a:xfrm>
                    <a:prstGeom prst="rect">
                      <a:avLst/>
                    </a:prstGeom>
                  </am3d:spPr>
                  <am3d:camera>
                    <am3d:pos x="0" y="0" z="6678730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444803" d="1000000"/>
                    <am3d:preTrans dx="3161" dy="-17896576" dz="108609"/>
                    <am3d:scale>
                      <am3d:sx n="1000000" d="1000000"/>
                      <am3d:sy n="1000000" d="1000000"/>
                      <am3d:sz n="1000000" d="1000000"/>
                    </am3d:scale>
                    <am3d:rot ax="-2196487" ay="-1527060" az="1062335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20880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Star Decoration">
                <a:extLst>
                  <a:ext uri="{FF2B5EF4-FFF2-40B4-BE49-F238E27FC236}">
                    <a16:creationId xmlns:a16="http://schemas.microsoft.com/office/drawing/2014/main" id="{9D2AA31A-0CC2-D30E-A55C-423D9A3F073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63580" y="2998820"/>
                <a:ext cx="761419" cy="86036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 descr="A group of stars in space&#10;&#10;Description automatically generated">
            <a:extLst>
              <a:ext uri="{FF2B5EF4-FFF2-40B4-BE49-F238E27FC236}">
                <a16:creationId xmlns:a16="http://schemas.microsoft.com/office/drawing/2014/main" id="{3A1734CF-B836-B04B-D524-E978AA3121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0649983" y="0"/>
            <a:ext cx="1214593" cy="68580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59A241-58E8-7E3F-01DE-F17E2D268D63}"/>
              </a:ext>
            </a:extLst>
          </p:cNvPr>
          <p:cNvCxnSpPr/>
          <p:nvPr/>
        </p:nvCxnSpPr>
        <p:spPr>
          <a:xfrm flipV="1">
            <a:off x="2997200" y="2712720"/>
            <a:ext cx="7652783" cy="2763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>
            <a:extLst>
              <a:ext uri="{FF2B5EF4-FFF2-40B4-BE49-F238E27FC236}">
                <a16:creationId xmlns:a16="http://schemas.microsoft.com/office/drawing/2014/main" id="{1E3879A5-75D7-CEA5-CABD-A9ECD7F245C5}"/>
              </a:ext>
            </a:extLst>
          </p:cNvPr>
          <p:cNvSpPr txBox="1">
            <a:spLocks/>
          </p:cNvSpPr>
          <p:nvPr/>
        </p:nvSpPr>
        <p:spPr>
          <a:xfrm>
            <a:off x="3959262" y="963595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Now</a:t>
            </a:r>
          </a:p>
        </p:txBody>
      </p:sp>
    </p:spTree>
    <p:extLst>
      <p:ext uri="{BB962C8B-B14F-4D97-AF65-F5344CB8AC3E}">
        <p14:creationId xmlns:p14="http://schemas.microsoft.com/office/powerpoint/2010/main" val="305623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0031C-C559-A048-DE00-211C98868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A5A99C-53F1-A168-86FD-565A4FC08F3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53432B-53A5-3E62-4D3E-C4694F0895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0A8FB73-AF68-D7D8-560C-CB7213FB47B0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Trigonometry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Smiling Sun">
                <a:extLst>
                  <a:ext uri="{FF2B5EF4-FFF2-40B4-BE49-F238E27FC236}">
                    <a16:creationId xmlns:a16="http://schemas.microsoft.com/office/drawing/2014/main" id="{73F69BAF-97A9-5ED3-9DB2-5BDD92D5753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140997" y="2578953"/>
              <a:ext cx="1709697" cy="170969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709697" cy="1709698"/>
                    </a:xfrm>
                    <a:prstGeom prst="rect">
                      <a:avLst/>
                    </a:prstGeom>
                  </am3d:spPr>
                  <am3d:camera>
                    <am3d:pos x="0" y="0" z="684136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432048" d="1000000"/>
                    <am3d:preTrans dx="3" dy="-12355372" dz="-741612"/>
                    <am3d:scale>
                      <am3d:sx n="1000000" d="1000000"/>
                      <am3d:sy n="1000000" d="1000000"/>
                      <am3d:sz n="1000000" d="1000000"/>
                    </am3d:scale>
                    <am3d:rot ax="207950" ay="1823289" az="10528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62958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Smiling Sun">
                <a:extLst>
                  <a:ext uri="{FF2B5EF4-FFF2-40B4-BE49-F238E27FC236}">
                    <a16:creationId xmlns:a16="http://schemas.microsoft.com/office/drawing/2014/main" id="{73F69BAF-97A9-5ED3-9DB2-5BDD92D575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40997" y="2578953"/>
                <a:ext cx="1709697" cy="1709698"/>
              </a:xfrm>
              <a:prstGeom prst="rect">
                <a:avLst/>
              </a:prstGeom>
            </p:spPr>
          </p:pic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53717F3E-1D46-E669-BFF8-19ABC0BCDDE5}"/>
              </a:ext>
            </a:extLst>
          </p:cNvPr>
          <p:cNvSpPr/>
          <p:nvPr/>
        </p:nvSpPr>
        <p:spPr>
          <a:xfrm>
            <a:off x="934720" y="1503680"/>
            <a:ext cx="3972560" cy="397256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Desktop Earth World Globe">
                <a:extLst>
                  <a:ext uri="{FF2B5EF4-FFF2-40B4-BE49-F238E27FC236}">
                    <a16:creationId xmlns:a16="http://schemas.microsoft.com/office/drawing/2014/main" id="{08B151A8-1066-C61B-ABBC-3EB93F055EA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48704759"/>
                  </p:ext>
                </p:extLst>
              </p:nvPr>
            </p:nvGraphicFramePr>
            <p:xfrm>
              <a:off x="2507785" y="1067752"/>
              <a:ext cx="826430" cy="113777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826430" cy="1137773"/>
                    </a:xfrm>
                    <a:prstGeom prst="rect">
                      <a:avLst/>
                    </a:prstGeom>
                  </am3d:spPr>
                  <am3d:camera>
                    <am3d:pos x="0" y="0" z="6868725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931035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250838" ay="-488349" az="-10721601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45337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Desktop Earth World Globe">
                <a:extLst>
                  <a:ext uri="{FF2B5EF4-FFF2-40B4-BE49-F238E27FC236}">
                    <a16:creationId xmlns:a16="http://schemas.microsoft.com/office/drawing/2014/main" id="{08B151A8-1066-C61B-ABBC-3EB93F055E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07785" y="1067752"/>
                <a:ext cx="826430" cy="11377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Star Decoration">
                <a:extLst>
                  <a:ext uri="{FF2B5EF4-FFF2-40B4-BE49-F238E27FC236}">
                    <a16:creationId xmlns:a16="http://schemas.microsoft.com/office/drawing/2014/main" id="{E1B2CB66-1033-3E5D-9601-574186D3F28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263580" y="2998820"/>
              <a:ext cx="761419" cy="860360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761419" cy="860360"/>
                    </a:xfrm>
                    <a:prstGeom prst="rect">
                      <a:avLst/>
                    </a:prstGeom>
                  </am3d:spPr>
                  <am3d:camera>
                    <am3d:pos x="0" y="0" z="6678730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444803" d="1000000"/>
                    <am3d:preTrans dx="3161" dy="-17896576" dz="108609"/>
                    <am3d:scale>
                      <am3d:sx n="1000000" d="1000000"/>
                      <am3d:sy n="1000000" d="1000000"/>
                      <am3d:sz n="1000000" d="1000000"/>
                    </am3d:scale>
                    <am3d:rot ax="-2196487" ay="-1527060" az="1062335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20880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Star Decoration">
                <a:extLst>
                  <a:ext uri="{FF2B5EF4-FFF2-40B4-BE49-F238E27FC236}">
                    <a16:creationId xmlns:a16="http://schemas.microsoft.com/office/drawing/2014/main" id="{E1B2CB66-1033-3E5D-9601-574186D3F2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63580" y="2998820"/>
                <a:ext cx="761419" cy="86036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 descr="A group of stars in space&#10;&#10;Description automatically generated">
            <a:extLst>
              <a:ext uri="{FF2B5EF4-FFF2-40B4-BE49-F238E27FC236}">
                <a16:creationId xmlns:a16="http://schemas.microsoft.com/office/drawing/2014/main" id="{FFC27802-82E9-FF20-4FB1-F8C3A7AB4E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0649983" y="0"/>
            <a:ext cx="1214593" cy="68580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29CEEB7-1C71-C22E-F627-B9CE2F03D88A}"/>
              </a:ext>
            </a:extLst>
          </p:cNvPr>
          <p:cNvCxnSpPr/>
          <p:nvPr/>
        </p:nvCxnSpPr>
        <p:spPr>
          <a:xfrm flipV="1">
            <a:off x="2997200" y="2712720"/>
            <a:ext cx="7652783" cy="2763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C927586-EDB8-DB18-9105-B4DAEAEC80AE}"/>
              </a:ext>
            </a:extLst>
          </p:cNvPr>
          <p:cNvCxnSpPr>
            <a:cxnSpLocks/>
          </p:cNvCxnSpPr>
          <p:nvPr/>
        </p:nvCxnSpPr>
        <p:spPr>
          <a:xfrm>
            <a:off x="2921000" y="1491263"/>
            <a:ext cx="7728983" cy="26540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title 2">
            <a:extLst>
              <a:ext uri="{FF2B5EF4-FFF2-40B4-BE49-F238E27FC236}">
                <a16:creationId xmlns:a16="http://schemas.microsoft.com/office/drawing/2014/main" id="{F7906162-F99B-1C3E-D99F-7875073A5886}"/>
              </a:ext>
            </a:extLst>
          </p:cNvPr>
          <p:cNvSpPr txBox="1">
            <a:spLocks/>
          </p:cNvSpPr>
          <p:nvPr/>
        </p:nvSpPr>
        <p:spPr>
          <a:xfrm>
            <a:off x="3959262" y="963595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months later</a:t>
            </a:r>
          </a:p>
        </p:txBody>
      </p:sp>
    </p:spTree>
    <p:extLst>
      <p:ext uri="{BB962C8B-B14F-4D97-AF65-F5344CB8AC3E}">
        <p14:creationId xmlns:p14="http://schemas.microsoft.com/office/powerpoint/2010/main" val="525311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1DD32-2209-9EAB-CBC6-4F2D0F4E1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6937FB9-A840-4B0A-9D15-6F70BDBD177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37C7E2-AE3B-C667-B4AC-57C64701C9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908A39B-8022-9FC9-A04B-BB5FDFA1AEC6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Trigonometry + Parallax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4156298-674C-58BA-7695-195D7883AAA0}"/>
              </a:ext>
            </a:extLst>
          </p:cNvPr>
          <p:cNvSpPr/>
          <p:nvPr/>
        </p:nvSpPr>
        <p:spPr>
          <a:xfrm>
            <a:off x="934720" y="1503680"/>
            <a:ext cx="3972560" cy="397256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Desktop Earth World Globe">
                <a:extLst>
                  <a:ext uri="{FF2B5EF4-FFF2-40B4-BE49-F238E27FC236}">
                    <a16:creationId xmlns:a16="http://schemas.microsoft.com/office/drawing/2014/main" id="{0EDC28EC-E771-F61D-1C4A-AB3F1F26B50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56817569"/>
                  </p:ext>
                </p:extLst>
              </p:nvPr>
            </p:nvGraphicFramePr>
            <p:xfrm>
              <a:off x="2761696" y="1330960"/>
              <a:ext cx="318607" cy="43863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18607" cy="438637"/>
                    </a:xfrm>
                    <a:prstGeom prst="rect">
                      <a:avLst/>
                    </a:prstGeom>
                  </am3d:spPr>
                  <am3d:camera>
                    <am3d:pos x="0" y="0" z="6868725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931035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250838" ay="-488349" az="-1072160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632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Desktop Earth World Globe">
                <a:extLst>
                  <a:ext uri="{FF2B5EF4-FFF2-40B4-BE49-F238E27FC236}">
                    <a16:creationId xmlns:a16="http://schemas.microsoft.com/office/drawing/2014/main" id="{0EDC28EC-E771-F61D-1C4A-AB3F1F26B5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61696" y="1330960"/>
                <a:ext cx="318607" cy="4386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Star Decoration">
                <a:extLst>
                  <a:ext uri="{FF2B5EF4-FFF2-40B4-BE49-F238E27FC236}">
                    <a16:creationId xmlns:a16="http://schemas.microsoft.com/office/drawing/2014/main" id="{3EEEA023-1D50-B395-EC90-A50F43E1B3D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263580" y="2998820"/>
              <a:ext cx="761419" cy="86036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761419" cy="860360"/>
                    </a:xfrm>
                    <a:prstGeom prst="rect">
                      <a:avLst/>
                    </a:prstGeom>
                  </am3d:spPr>
                  <am3d:camera>
                    <am3d:pos x="0" y="0" z="6678730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444803" d="1000000"/>
                    <am3d:preTrans dx="3161" dy="-17896576" dz="108609"/>
                    <am3d:scale>
                      <am3d:sx n="1000000" d="1000000"/>
                      <am3d:sy n="1000000" d="1000000"/>
                      <am3d:sz n="1000000" d="1000000"/>
                    </am3d:scale>
                    <am3d:rot ax="-2196487" ay="-1527060" az="106233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20880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Star Decoration">
                <a:extLst>
                  <a:ext uri="{FF2B5EF4-FFF2-40B4-BE49-F238E27FC236}">
                    <a16:creationId xmlns:a16="http://schemas.microsoft.com/office/drawing/2014/main" id="{3EEEA023-1D50-B395-EC90-A50F43E1B3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63580" y="2998820"/>
                <a:ext cx="761419" cy="86036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 descr="A group of stars in space&#10;&#10;Description automatically generated">
            <a:extLst>
              <a:ext uri="{FF2B5EF4-FFF2-40B4-BE49-F238E27FC236}">
                <a16:creationId xmlns:a16="http://schemas.microsoft.com/office/drawing/2014/main" id="{0F504DA3-D14F-3C1D-467F-F3A4355635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649983" y="0"/>
            <a:ext cx="1214593" cy="68580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38DC02-11CE-DFFD-6C59-51E140C3C042}"/>
              </a:ext>
            </a:extLst>
          </p:cNvPr>
          <p:cNvCxnSpPr/>
          <p:nvPr/>
        </p:nvCxnSpPr>
        <p:spPr>
          <a:xfrm flipV="1">
            <a:off x="2997200" y="2712720"/>
            <a:ext cx="7652783" cy="2763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4D5D060-6D5E-5C4F-EFC1-AC97403C1A37}"/>
              </a:ext>
            </a:extLst>
          </p:cNvPr>
          <p:cNvCxnSpPr>
            <a:cxnSpLocks/>
          </p:cNvCxnSpPr>
          <p:nvPr/>
        </p:nvCxnSpPr>
        <p:spPr>
          <a:xfrm>
            <a:off x="2921000" y="1491263"/>
            <a:ext cx="7728983" cy="26540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title 2">
            <a:extLst>
              <a:ext uri="{FF2B5EF4-FFF2-40B4-BE49-F238E27FC236}">
                <a16:creationId xmlns:a16="http://schemas.microsoft.com/office/drawing/2014/main" id="{0D3F3738-645D-BB13-31E7-E841A003B3C8}"/>
              </a:ext>
            </a:extLst>
          </p:cNvPr>
          <p:cNvSpPr txBox="1">
            <a:spLocks/>
          </p:cNvSpPr>
          <p:nvPr/>
        </p:nvSpPr>
        <p:spPr>
          <a:xfrm>
            <a:off x="7631022" y="2618244"/>
            <a:ext cx="1700473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Parallax angle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E143D9-481C-5CA0-019F-1264585F1AF2}"/>
              </a:ext>
            </a:extLst>
          </p:cNvPr>
          <p:cNvCxnSpPr>
            <a:cxnSpLocks/>
          </p:cNvCxnSpPr>
          <p:nvPr/>
        </p:nvCxnSpPr>
        <p:spPr>
          <a:xfrm>
            <a:off x="2920999" y="1550278"/>
            <a:ext cx="32379" cy="187872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7F2AB6-F57C-35B6-CBB8-59305075FA36}"/>
              </a:ext>
            </a:extLst>
          </p:cNvPr>
          <p:cNvCxnSpPr>
            <a:cxnSpLocks/>
          </p:cNvCxnSpPr>
          <p:nvPr/>
        </p:nvCxnSpPr>
        <p:spPr>
          <a:xfrm flipH="1" flipV="1">
            <a:off x="2953378" y="3428999"/>
            <a:ext cx="5690911" cy="60961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ECA3F89-91C5-44AB-BC71-52933F6CA218}"/>
                  </a:ext>
                </a:extLst>
              </p:cNvPr>
              <p:cNvSpPr txBox="1"/>
              <p:nvPr/>
            </p:nvSpPr>
            <p:spPr>
              <a:xfrm>
                <a:off x="7366698" y="3083560"/>
                <a:ext cx="37029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n-US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ECA3F89-91C5-44AB-BC71-52933F6CA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698" y="3083560"/>
                <a:ext cx="370293" cy="276999"/>
              </a:xfrm>
              <a:prstGeom prst="rect">
                <a:avLst/>
              </a:prstGeom>
              <a:blipFill>
                <a:blip r:embed="rId8"/>
                <a:stretch>
                  <a:fillRect l="-14754" r="-9836" b="-888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Arc 19">
            <a:extLst>
              <a:ext uri="{FF2B5EF4-FFF2-40B4-BE49-F238E27FC236}">
                <a16:creationId xmlns:a16="http://schemas.microsoft.com/office/drawing/2014/main" id="{F1CBC3CF-83C9-311D-F04C-5E8F64E7CE6B}"/>
              </a:ext>
            </a:extLst>
          </p:cNvPr>
          <p:cNvSpPr/>
          <p:nvPr/>
        </p:nvSpPr>
        <p:spPr>
          <a:xfrm rot="15352831">
            <a:off x="7742615" y="3125399"/>
            <a:ext cx="589278" cy="607198"/>
          </a:xfrm>
          <a:prstGeom prst="arc">
            <a:avLst>
              <a:gd name="adj1" fmla="val 16200000"/>
              <a:gd name="adj2" fmla="val 20567562"/>
            </a:avLst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B444A8A-8BF3-466E-2336-4A3B5B9C2315}"/>
              </a:ext>
            </a:extLst>
          </p:cNvPr>
          <p:cNvCxnSpPr/>
          <p:nvPr/>
        </p:nvCxnSpPr>
        <p:spPr>
          <a:xfrm>
            <a:off x="8037254" y="2939256"/>
            <a:ext cx="0" cy="333198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BB3043A-5CA7-B47C-CAF4-86CE81B18FCD}"/>
                  </a:ext>
                </a:extLst>
              </p:cNvPr>
              <p:cNvSpPr txBox="1"/>
              <p:nvPr/>
            </p:nvSpPr>
            <p:spPr>
              <a:xfrm>
                <a:off x="5311992" y="3514101"/>
                <a:ext cx="712887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en-US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BB3043A-5CA7-B47C-CAF4-86CE81B18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1992" y="3514101"/>
                <a:ext cx="712887" cy="5203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Subtitle 2">
            <a:extLst>
              <a:ext uri="{FF2B5EF4-FFF2-40B4-BE49-F238E27FC236}">
                <a16:creationId xmlns:a16="http://schemas.microsoft.com/office/drawing/2014/main" id="{AD0E530D-8786-D814-5359-EBB3A5447BFB}"/>
              </a:ext>
            </a:extLst>
          </p:cNvPr>
          <p:cNvSpPr txBox="1">
            <a:spLocks/>
          </p:cNvSpPr>
          <p:nvPr/>
        </p:nvSpPr>
        <p:spPr>
          <a:xfrm>
            <a:off x="1808480" y="6161773"/>
            <a:ext cx="857504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parsec is the distance of an object which has a parallax angle of 1 arcsecond</a:t>
            </a:r>
          </a:p>
        </p:txBody>
      </p:sp>
    </p:spTree>
    <p:extLst>
      <p:ext uri="{BB962C8B-B14F-4D97-AF65-F5344CB8AC3E}">
        <p14:creationId xmlns:p14="http://schemas.microsoft.com/office/powerpoint/2010/main" val="224461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650E9-8CC8-62E6-C5C9-441555FCE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D8AE0D7-F9D4-B1EF-6324-F4A8D2EA721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F2F7D5-6A37-191B-59CB-7B7E68CD4F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E5CE773-0BBF-C322-3583-59D5C2DA6660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Limitations?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D73D783-E6A3-8426-D2BC-59D225C697E6}"/>
              </a:ext>
            </a:extLst>
          </p:cNvPr>
          <p:cNvSpPr txBox="1">
            <a:spLocks/>
          </p:cNvSpPr>
          <p:nvPr/>
        </p:nvSpPr>
        <p:spPr>
          <a:xfrm>
            <a:off x="2995846" y="2176796"/>
            <a:ext cx="6210897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Precision</a:t>
            </a:r>
          </a:p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Gaia’s precision ~ 0.1mas</a:t>
            </a:r>
          </a:p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Furthest Distance ~ 10</a:t>
            </a:r>
            <a:r>
              <a:rPr lang="en-SG" sz="1800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parsec ~ 32615 lightyears</a:t>
            </a:r>
            <a:endParaRPr lang="en-SG" sz="2400" baseline="300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Diameter of Milky Way ~ 90000 lightyears</a:t>
            </a:r>
          </a:p>
        </p:txBody>
      </p:sp>
    </p:spTree>
    <p:extLst>
      <p:ext uri="{BB962C8B-B14F-4D97-AF65-F5344CB8AC3E}">
        <p14:creationId xmlns:p14="http://schemas.microsoft.com/office/powerpoint/2010/main" val="217861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6694A-10AB-754F-5BEF-9DE1435DA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6AD85E6-63E2-F086-C165-9483B04EA4B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68B8E6-AB50-64A2-22F8-F4552B2C73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4" name="Picture 3" descr="A galaxy in a circle&#10;&#10;Description automatically generated">
            <a:extLst>
              <a:ext uri="{FF2B5EF4-FFF2-40B4-BE49-F238E27FC236}">
                <a16:creationId xmlns:a16="http://schemas.microsoft.com/office/drawing/2014/main" id="{827CBDDE-8470-CE5B-DCC9-7CE307341D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6" t="28483" r="28387" b="27299"/>
          <a:stretch/>
        </p:blipFill>
        <p:spPr>
          <a:xfrm>
            <a:off x="2767718" y="60377"/>
            <a:ext cx="6656564" cy="6832892"/>
          </a:xfrm>
          <a:prstGeom prst="ellipse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DD5CC65D-50A4-3341-9477-AE82949C63C0}"/>
              </a:ext>
            </a:extLst>
          </p:cNvPr>
          <p:cNvSpPr txBox="1">
            <a:spLocks/>
          </p:cNvSpPr>
          <p:nvPr/>
        </p:nvSpPr>
        <p:spPr>
          <a:xfrm>
            <a:off x="0" y="6459598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How do we see beyond this?</a:t>
            </a:r>
          </a:p>
        </p:txBody>
      </p:sp>
    </p:spTree>
    <p:extLst>
      <p:ext uri="{BB962C8B-B14F-4D97-AF65-F5344CB8AC3E}">
        <p14:creationId xmlns:p14="http://schemas.microsoft.com/office/powerpoint/2010/main" val="285266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15FCE8-E0E7-6F4B-B86A-4A7031613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8271626-B473-915D-AE09-631999507FE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C14D73-F35D-61FC-C50F-F1B931D723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127B8F6-32F2-2BBD-9B1E-B306E3DB428C}"/>
              </a:ext>
            </a:extLst>
          </p:cNvPr>
          <p:cNvSpPr txBox="1">
            <a:spLocks/>
          </p:cNvSpPr>
          <p:nvPr/>
        </p:nvSpPr>
        <p:spPr>
          <a:xfrm>
            <a:off x="618565" y="1904081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Small Detour</a:t>
            </a:r>
          </a:p>
          <a:p>
            <a:pPr marL="0" indent="0" algn="ctr">
              <a:buNone/>
            </a:pPr>
            <a:r>
              <a:rPr lang="en-SG" sz="6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Distance Modulus</a:t>
            </a:r>
            <a:endParaRPr lang="en-SG" sz="4000" dirty="0">
              <a:solidFill>
                <a:srgbClr val="FFFFFF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endParaRPr lang="en-SG" sz="6000" dirty="0">
              <a:solidFill>
                <a:srgbClr val="FFFFFF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78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456C4-34BF-E224-C8E9-667BF7819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B4DF1F4-95AB-9D08-9D2D-AFC6353C32B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3EA329-64E4-3359-C91E-EB9725AC38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CEB8FE3-1A44-DF55-3C0A-03CC3E557F46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The Magnitude System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31DA26-275A-42E8-22D2-1F70450BB527}"/>
              </a:ext>
            </a:extLst>
          </p:cNvPr>
          <p:cNvSpPr/>
          <p:nvPr/>
        </p:nvSpPr>
        <p:spPr>
          <a:xfrm>
            <a:off x="1385645" y="2976880"/>
            <a:ext cx="904240" cy="9042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chemeClr val="tx1"/>
                </a:solidFill>
              </a:rPr>
              <a:t>us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1DD4967-F397-BE6B-A68C-A31F12E38210}"/>
              </a:ext>
            </a:extLst>
          </p:cNvPr>
          <p:cNvSpPr/>
          <p:nvPr/>
        </p:nvSpPr>
        <p:spPr>
          <a:xfrm>
            <a:off x="10607040" y="3156284"/>
            <a:ext cx="545431" cy="54543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F8AF330-5B9D-D546-AF2C-DD1CD1A12C95}"/>
              </a:ext>
            </a:extLst>
          </p:cNvPr>
          <p:cNvCxnSpPr>
            <a:stCxn id="2" idx="6"/>
            <a:endCxn id="4" idx="2"/>
          </p:cNvCxnSpPr>
          <p:nvPr/>
        </p:nvCxnSpPr>
        <p:spPr>
          <a:xfrm>
            <a:off x="2289885" y="3429000"/>
            <a:ext cx="831715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0D559CDD-7121-7413-15DE-2DFD804545EF}"/>
              </a:ext>
            </a:extLst>
          </p:cNvPr>
          <p:cNvSpPr txBox="1">
            <a:spLocks/>
          </p:cNvSpPr>
          <p:nvPr/>
        </p:nvSpPr>
        <p:spPr>
          <a:xfrm>
            <a:off x="3959262" y="1305426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Apparent Magnitude (</a:t>
            </a:r>
            <a:r>
              <a:rPr lang="en-SG" sz="1800" b="1" i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SG" sz="1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5C6CA7F-8F8D-A07A-5724-9C11991D1B56}"/>
              </a:ext>
            </a:extLst>
          </p:cNvPr>
          <p:cNvSpPr txBox="1">
            <a:spLocks/>
          </p:cNvSpPr>
          <p:nvPr/>
        </p:nvSpPr>
        <p:spPr>
          <a:xfrm>
            <a:off x="3959262" y="3482224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b="1" i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54481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7D680-D410-628C-C9B4-964D5174D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BF6AF3F-9D03-4709-2330-F3494D80FC2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46ADF8-AF68-BD74-CF76-D681D075A1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8C23A34-E152-B02C-FB49-FA8BD0A40960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The Magnitude System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F31629D-EFA8-961B-D19F-5E4D29C9879A}"/>
              </a:ext>
            </a:extLst>
          </p:cNvPr>
          <p:cNvSpPr/>
          <p:nvPr/>
        </p:nvSpPr>
        <p:spPr>
          <a:xfrm>
            <a:off x="1385645" y="2976880"/>
            <a:ext cx="904240" cy="9042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chemeClr val="tx1"/>
                </a:solidFill>
              </a:rPr>
              <a:t>us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8E3208-9C91-B059-4832-B7ADBFD3EB10}"/>
              </a:ext>
            </a:extLst>
          </p:cNvPr>
          <p:cNvSpPr/>
          <p:nvPr/>
        </p:nvSpPr>
        <p:spPr>
          <a:xfrm>
            <a:off x="8113190" y="3182897"/>
            <a:ext cx="545431" cy="54543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B82C91C-5E19-37AC-20A2-EBDE12DDE995}"/>
              </a:ext>
            </a:extLst>
          </p:cNvPr>
          <p:cNvCxnSpPr>
            <a:stCxn id="2" idx="6"/>
            <a:endCxn id="4" idx="2"/>
          </p:cNvCxnSpPr>
          <p:nvPr/>
        </p:nvCxnSpPr>
        <p:spPr>
          <a:xfrm>
            <a:off x="2289885" y="3429000"/>
            <a:ext cx="5823305" cy="266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B404F296-702F-C805-9367-2D13080BB34C}"/>
              </a:ext>
            </a:extLst>
          </p:cNvPr>
          <p:cNvSpPr txBox="1">
            <a:spLocks/>
          </p:cNvSpPr>
          <p:nvPr/>
        </p:nvSpPr>
        <p:spPr>
          <a:xfrm>
            <a:off x="3959262" y="1305426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Absolute Magnitude (</a:t>
            </a:r>
            <a:r>
              <a:rPr lang="en-SG" sz="1800" b="1" i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SG" sz="1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1EE32D1-C664-0366-ED2F-7855E1D4C773}"/>
              </a:ext>
            </a:extLst>
          </p:cNvPr>
          <p:cNvSpPr txBox="1">
            <a:spLocks/>
          </p:cNvSpPr>
          <p:nvPr/>
        </p:nvSpPr>
        <p:spPr>
          <a:xfrm>
            <a:off x="3959262" y="3482224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b="1" i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parsecs</a:t>
            </a:r>
          </a:p>
        </p:txBody>
      </p:sp>
    </p:spTree>
    <p:extLst>
      <p:ext uri="{BB962C8B-B14F-4D97-AF65-F5344CB8AC3E}">
        <p14:creationId xmlns:p14="http://schemas.microsoft.com/office/powerpoint/2010/main" val="287760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4E28C-80EF-6856-3649-E55921706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D8F6A5B-263E-B527-1155-4E1CF85CEFD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9FEB90-7A6A-B0B8-232D-423FF2967A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EF79721-0C68-B301-27BA-C11F9BABB229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i="1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m – M</a:t>
            </a: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 distance modulus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Subtitle 2">
                <a:extLst>
                  <a:ext uri="{FF2B5EF4-FFF2-40B4-BE49-F238E27FC236}">
                    <a16:creationId xmlns:a16="http://schemas.microsoft.com/office/drawing/2014/main" id="{DA057AA8-B8CF-2685-BD5D-C22B6395DE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59262" y="3156284"/>
                <a:ext cx="4273475" cy="545431"/>
              </a:xfrm>
              <a:prstGeom prst="rect">
                <a:avLst/>
              </a:prstGeom>
            </p:spPr>
            <p:txBody>
              <a:bodyPr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3444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𝑚</m:t>
                      </m:r>
                      <m:r>
                        <a:rPr lang="en-US" sz="18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−</m:t>
                      </m:r>
                      <m:r>
                        <a:rPr lang="en-US" sz="18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𝑀</m:t>
                      </m:r>
                      <m:r>
                        <a:rPr lang="en-US" sz="18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=5 </m:t>
                      </m:r>
                      <m:func>
                        <m:funcPr>
                          <m:ctrlPr>
                            <a:rPr lang="en-US" sz="18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18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sz="180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sz="18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  <m:r>
                            <a:rPr lang="en-US" sz="18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SG" sz="1800" i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Subtitle 2">
                <a:extLst>
                  <a:ext uri="{FF2B5EF4-FFF2-40B4-BE49-F238E27FC236}">
                    <a16:creationId xmlns:a16="http://schemas.microsoft.com/office/drawing/2014/main" id="{DA057AA8-B8CF-2685-BD5D-C22B6395D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9262" y="3156284"/>
                <a:ext cx="4273475" cy="545431"/>
              </a:xfrm>
              <a:prstGeom prst="rect">
                <a:avLst/>
              </a:prstGeom>
              <a:blipFill>
                <a:blip r:embed="rId2"/>
                <a:stretch>
                  <a:fillRect b="-1910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9174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77CF15-38D8-20BD-2F35-DACF74CBF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2B7D502-9508-9914-C533-68DE970B1C7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8CD597-90AB-4171-DE9D-4FC68DA261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E634572-E2E0-56F1-1FB3-0657669C40BA}"/>
              </a:ext>
            </a:extLst>
          </p:cNvPr>
          <p:cNvSpPr txBox="1">
            <a:spLocks/>
          </p:cNvSpPr>
          <p:nvPr/>
        </p:nvSpPr>
        <p:spPr>
          <a:xfrm>
            <a:off x="618565" y="3156284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5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Usually, I give you guys the menu, not today. </a:t>
            </a:r>
          </a:p>
          <a:p>
            <a:pPr marL="0" indent="0" algn="ctr">
              <a:buNone/>
            </a:pPr>
            <a:r>
              <a:rPr lang="en-SG" sz="15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Today, just listen.</a:t>
            </a:r>
          </a:p>
        </p:txBody>
      </p:sp>
    </p:spTree>
    <p:extLst>
      <p:ext uri="{BB962C8B-B14F-4D97-AF65-F5344CB8AC3E}">
        <p14:creationId xmlns:p14="http://schemas.microsoft.com/office/powerpoint/2010/main" val="254926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8E9E1-3E51-0A59-BE6A-B104D041A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7CF6428-56E6-DAC1-246A-F97A9915BD6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90D94F-6879-D620-8116-5D42492EB4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4" name="Picture 3" descr="A galaxy in a circle&#10;&#10;Description automatically generated">
            <a:extLst>
              <a:ext uri="{FF2B5EF4-FFF2-40B4-BE49-F238E27FC236}">
                <a16:creationId xmlns:a16="http://schemas.microsoft.com/office/drawing/2014/main" id="{3541E508-6557-9BEA-B144-33CAE1BDB0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6" t="28483" r="28387" b="27299"/>
          <a:stretch/>
        </p:blipFill>
        <p:spPr>
          <a:xfrm>
            <a:off x="2767718" y="60377"/>
            <a:ext cx="6656564" cy="6832892"/>
          </a:xfrm>
          <a:prstGeom prst="ellipse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4360EE9C-96BE-6A1B-D167-71E8570FE788}"/>
              </a:ext>
            </a:extLst>
          </p:cNvPr>
          <p:cNvSpPr txBox="1">
            <a:spLocks/>
          </p:cNvSpPr>
          <p:nvPr/>
        </p:nvSpPr>
        <p:spPr>
          <a:xfrm>
            <a:off x="0" y="6459598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Should we cover the</a:t>
            </a:r>
          </a:p>
        </p:txBody>
      </p:sp>
    </p:spTree>
    <p:extLst>
      <p:ext uri="{BB962C8B-B14F-4D97-AF65-F5344CB8AC3E}">
        <p14:creationId xmlns:p14="http://schemas.microsoft.com/office/powerpoint/2010/main" val="372854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330A3-161C-7DEC-4052-F874EA6AB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36DEF4E-34BB-CCC3-A837-AAEEF6A9A9D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94E3DD-0C28-E582-ECF2-0BF18832A7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4" name="Picture 3" descr="A galaxy in a circle&#10;&#10;Description automatically generated">
            <a:extLst>
              <a:ext uri="{FF2B5EF4-FFF2-40B4-BE49-F238E27FC236}">
                <a16:creationId xmlns:a16="http://schemas.microsoft.com/office/drawing/2014/main" id="{987E488A-A2E2-2B8E-1A14-33A0CE30EF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3" t="23590" r="24973" b="23726"/>
          <a:stretch/>
        </p:blipFill>
        <p:spPr>
          <a:xfrm>
            <a:off x="2640263" y="0"/>
            <a:ext cx="6681024" cy="6858000"/>
          </a:xfrm>
          <a:prstGeom prst="ellipse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282E45C4-D271-AD26-3B86-C2D9EB7866A0}"/>
              </a:ext>
            </a:extLst>
          </p:cNvPr>
          <p:cNvSpPr txBox="1">
            <a:spLocks/>
          </p:cNvSpPr>
          <p:nvPr/>
        </p:nvSpPr>
        <p:spPr>
          <a:xfrm>
            <a:off x="0" y="5954712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Should we cover, </a:t>
            </a:r>
          </a:p>
          <a:p>
            <a:pPr marL="0" indent="0">
              <a:buNone/>
            </a:pPr>
            <a:r>
              <a:rPr lang="en-SG" sz="1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Our complete galaxy?</a:t>
            </a:r>
          </a:p>
        </p:txBody>
      </p:sp>
    </p:spTree>
    <p:extLst>
      <p:ext uri="{BB962C8B-B14F-4D97-AF65-F5344CB8AC3E}">
        <p14:creationId xmlns:p14="http://schemas.microsoft.com/office/powerpoint/2010/main" val="3597817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8F9B6-0DAD-3BCF-9215-BA1EA8878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C313020-E35F-D345-0AC1-1FA55F38EB3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B88FC4-6505-D186-4C58-4E58C20C146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B40587F-2564-E9A1-CDAC-54BF8C189808}"/>
              </a:ext>
            </a:extLst>
          </p:cNvPr>
          <p:cNvSpPr txBox="1">
            <a:spLocks/>
          </p:cNvSpPr>
          <p:nvPr/>
        </p:nvSpPr>
        <p:spPr>
          <a:xfrm>
            <a:off x="618565" y="1904081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Rung 3</a:t>
            </a:r>
          </a:p>
          <a:p>
            <a:pPr marL="0" indent="0" algn="ctr">
              <a:buNone/>
            </a:pPr>
            <a:r>
              <a:rPr lang="en-SG" sz="6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Main Sequence Fitting</a:t>
            </a:r>
          </a:p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(Spectroscopic Parallax)</a:t>
            </a:r>
          </a:p>
          <a:p>
            <a:pPr marL="0" indent="0" algn="ctr">
              <a:buNone/>
            </a:pPr>
            <a:endParaRPr lang="en-SG" sz="6000" dirty="0">
              <a:solidFill>
                <a:srgbClr val="FFFFFF"/>
              </a:solidFill>
              <a:latin typeface="Bernard MT Condensed" panose="020508060609050204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42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416B8-2F4F-5BE6-4BA6-8080269C3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5A886EA-7505-62C1-7BED-6F33AEC3163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0E6D7A-9E9B-82F0-B396-D0FF67632D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FC958CB-EA96-C042-5DEE-20C662B5AF13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Surprising fact…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2175E3B3-4C1B-536E-D043-C8082DDA4EC9}"/>
              </a:ext>
            </a:extLst>
          </p:cNvPr>
          <p:cNvSpPr txBox="1">
            <a:spLocks/>
          </p:cNvSpPr>
          <p:nvPr/>
        </p:nvSpPr>
        <p:spPr>
          <a:xfrm>
            <a:off x="0" y="3429000"/>
            <a:ext cx="1219200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25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 HAS ABSOLUTELY NOTHING TO DO WITH TRIGNOMETRIC PARALLAX.</a:t>
            </a:r>
          </a:p>
        </p:txBody>
      </p:sp>
    </p:spTree>
    <p:extLst>
      <p:ext uri="{BB962C8B-B14F-4D97-AF65-F5344CB8AC3E}">
        <p14:creationId xmlns:p14="http://schemas.microsoft.com/office/powerpoint/2010/main" val="156196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28289-1A66-D04E-A0BE-D89B57E92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C1276E0-C089-0916-481E-55D1666BCED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92A2B-B5DC-D066-2071-E5E9DBD188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A0E9054-9960-B1EC-2D08-865404B3E8E2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HR-Diagram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6ABBB77-7472-3D1D-E76B-FA0A4C15289B}"/>
              </a:ext>
            </a:extLst>
          </p:cNvPr>
          <p:cNvCxnSpPr/>
          <p:nvPr/>
        </p:nvCxnSpPr>
        <p:spPr>
          <a:xfrm flipV="1">
            <a:off x="3636085" y="1361440"/>
            <a:ext cx="0" cy="4612640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D593FCD-BC24-9729-C74A-538AC8BA1A20}"/>
              </a:ext>
            </a:extLst>
          </p:cNvPr>
          <p:cNvCxnSpPr>
            <a:cxnSpLocks/>
          </p:cNvCxnSpPr>
          <p:nvPr/>
        </p:nvCxnSpPr>
        <p:spPr>
          <a:xfrm>
            <a:off x="3544645" y="5842000"/>
            <a:ext cx="5274235" cy="0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5F84E19F-A901-F3A2-2F21-23F29D1703FB}"/>
              </a:ext>
            </a:extLst>
          </p:cNvPr>
          <p:cNvSpPr txBox="1">
            <a:spLocks/>
          </p:cNvSpPr>
          <p:nvPr/>
        </p:nvSpPr>
        <p:spPr>
          <a:xfrm rot="16200000">
            <a:off x="1229360" y="3395044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Absolute Magnitude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9D78491-075F-29A8-3A89-6EFE2D4477D9}"/>
              </a:ext>
            </a:extLst>
          </p:cNvPr>
          <p:cNvSpPr txBox="1">
            <a:spLocks/>
          </p:cNvSpPr>
          <p:nvPr/>
        </p:nvSpPr>
        <p:spPr>
          <a:xfrm>
            <a:off x="4045024" y="5879504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Colour/Temperature</a:t>
            </a:r>
          </a:p>
        </p:txBody>
      </p:sp>
    </p:spTree>
    <p:extLst>
      <p:ext uri="{BB962C8B-B14F-4D97-AF65-F5344CB8AC3E}">
        <p14:creationId xmlns:p14="http://schemas.microsoft.com/office/powerpoint/2010/main" val="275972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3F43D-AE08-D7A8-000C-96BBDD907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8402DF8-A4A7-C643-EE6D-0D41FDC60E0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71BE85-326F-C754-FD8D-D1781D97CD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57A29A6-4027-5E62-2010-2AD01B324034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HR-Diagram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88397DB-3419-8BA1-83AD-C4B79904F824}"/>
              </a:ext>
            </a:extLst>
          </p:cNvPr>
          <p:cNvCxnSpPr/>
          <p:nvPr/>
        </p:nvCxnSpPr>
        <p:spPr>
          <a:xfrm flipV="1">
            <a:off x="3636085" y="1361440"/>
            <a:ext cx="0" cy="4612640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1D89245-85AB-84CF-2E57-23367096B7A8}"/>
              </a:ext>
            </a:extLst>
          </p:cNvPr>
          <p:cNvCxnSpPr>
            <a:cxnSpLocks/>
          </p:cNvCxnSpPr>
          <p:nvPr/>
        </p:nvCxnSpPr>
        <p:spPr>
          <a:xfrm>
            <a:off x="3544645" y="5842000"/>
            <a:ext cx="5274235" cy="0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17ACEA29-4238-9E96-1B7C-3CBB6458BD29}"/>
              </a:ext>
            </a:extLst>
          </p:cNvPr>
          <p:cNvSpPr txBox="1">
            <a:spLocks/>
          </p:cNvSpPr>
          <p:nvPr/>
        </p:nvSpPr>
        <p:spPr>
          <a:xfrm rot="16200000">
            <a:off x="1422400" y="3395044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Absolute Magnitude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8699E3D-508F-70A1-C476-31ED8622B358}"/>
              </a:ext>
            </a:extLst>
          </p:cNvPr>
          <p:cNvSpPr txBox="1">
            <a:spLocks/>
          </p:cNvSpPr>
          <p:nvPr/>
        </p:nvSpPr>
        <p:spPr>
          <a:xfrm>
            <a:off x="4045024" y="5879504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Colour/Temperature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E2D8A38-9DEB-26E8-5A41-DCD38F90384F}"/>
                  </a:ext>
                </a:extLst>
              </p14:cNvPr>
              <p14:cNvContentPartPr/>
              <p14:nvPr/>
            </p14:nvContentPartPr>
            <p14:xfrm>
              <a:off x="3708080" y="1909680"/>
              <a:ext cx="4723560" cy="3028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E2D8A38-9DEB-26E8-5A41-DCD38F90384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99440" y="1901040"/>
                <a:ext cx="4741200" cy="304596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Subtitle 2">
            <a:extLst>
              <a:ext uri="{FF2B5EF4-FFF2-40B4-BE49-F238E27FC236}">
                <a16:creationId xmlns:a16="http://schemas.microsoft.com/office/drawing/2014/main" id="{FD49ACDD-DF88-5BA7-6790-1A12C9BFB74B}"/>
              </a:ext>
            </a:extLst>
          </p:cNvPr>
          <p:cNvSpPr txBox="1">
            <a:spLocks/>
          </p:cNvSpPr>
          <p:nvPr/>
        </p:nvSpPr>
        <p:spPr>
          <a:xfrm>
            <a:off x="3854955" y="1987215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Known Cluster Main Sequence</a:t>
            </a:r>
          </a:p>
        </p:txBody>
      </p:sp>
    </p:spTree>
    <p:extLst>
      <p:ext uri="{BB962C8B-B14F-4D97-AF65-F5344CB8AC3E}">
        <p14:creationId xmlns:p14="http://schemas.microsoft.com/office/powerpoint/2010/main" val="405357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4CF23-28B6-7A58-F017-1510520EC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09E113F-7911-45D3-FBD5-A5EDB74BEB7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211484-E6AA-7879-2257-DA9F1EBD484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9E62806-97E6-F43B-C904-150B6DEAF07A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HR-Diagram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1E670A7-C5F5-1E8D-5DA7-F546A6169C9B}"/>
              </a:ext>
            </a:extLst>
          </p:cNvPr>
          <p:cNvCxnSpPr/>
          <p:nvPr/>
        </p:nvCxnSpPr>
        <p:spPr>
          <a:xfrm flipV="1">
            <a:off x="3636085" y="1361440"/>
            <a:ext cx="0" cy="4612640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7241B2C-4F8D-56B5-7C53-CFD45F4F624D}"/>
              </a:ext>
            </a:extLst>
          </p:cNvPr>
          <p:cNvCxnSpPr>
            <a:cxnSpLocks/>
          </p:cNvCxnSpPr>
          <p:nvPr/>
        </p:nvCxnSpPr>
        <p:spPr>
          <a:xfrm>
            <a:off x="3544645" y="5842000"/>
            <a:ext cx="5274235" cy="0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35374FA0-C1A4-FD9B-E682-C6E289F42637}"/>
              </a:ext>
            </a:extLst>
          </p:cNvPr>
          <p:cNvSpPr txBox="1">
            <a:spLocks/>
          </p:cNvSpPr>
          <p:nvPr/>
        </p:nvSpPr>
        <p:spPr>
          <a:xfrm rot="16200000">
            <a:off x="1422400" y="3395044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Absolute Magnitude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DA1948D-629A-54E1-7901-CE06B0BB21DA}"/>
              </a:ext>
            </a:extLst>
          </p:cNvPr>
          <p:cNvSpPr txBox="1">
            <a:spLocks/>
          </p:cNvSpPr>
          <p:nvPr/>
        </p:nvSpPr>
        <p:spPr>
          <a:xfrm>
            <a:off x="4045024" y="5879504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Colour/Temperature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17D3F91-62D7-B278-C716-9CA4A0E7FF3F}"/>
                  </a:ext>
                </a:extLst>
              </p14:cNvPr>
              <p14:cNvContentPartPr/>
              <p14:nvPr/>
            </p14:nvContentPartPr>
            <p14:xfrm>
              <a:off x="3708080" y="1909680"/>
              <a:ext cx="4723560" cy="3028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17D3F91-62D7-B278-C716-9CA4A0E7FF3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99080" y="1900680"/>
                <a:ext cx="4741200" cy="304596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Subtitle 2">
            <a:extLst>
              <a:ext uri="{FF2B5EF4-FFF2-40B4-BE49-F238E27FC236}">
                <a16:creationId xmlns:a16="http://schemas.microsoft.com/office/drawing/2014/main" id="{EFB83D75-6E43-0F78-D580-39B7102F6BFB}"/>
              </a:ext>
            </a:extLst>
          </p:cNvPr>
          <p:cNvSpPr txBox="1">
            <a:spLocks/>
          </p:cNvSpPr>
          <p:nvPr/>
        </p:nvSpPr>
        <p:spPr>
          <a:xfrm>
            <a:off x="3854955" y="1987215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Known Cluster Main Sequence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03A2793-26B5-CCE7-9F2C-41477D7BF036}"/>
              </a:ext>
            </a:extLst>
          </p:cNvPr>
          <p:cNvCxnSpPr/>
          <p:nvPr/>
        </p:nvCxnSpPr>
        <p:spPr>
          <a:xfrm flipV="1">
            <a:off x="8665285" y="1326815"/>
            <a:ext cx="0" cy="4612640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46645C75-2356-5907-3D2B-98B046D989C3}"/>
              </a:ext>
            </a:extLst>
          </p:cNvPr>
          <p:cNvSpPr txBox="1">
            <a:spLocks/>
          </p:cNvSpPr>
          <p:nvPr/>
        </p:nvSpPr>
        <p:spPr>
          <a:xfrm rot="16200000">
            <a:off x="6853407" y="3360419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Apparent Magnitude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0ADBAAB-D67C-223F-6B7D-7432702450E3}"/>
                  </a:ext>
                </a:extLst>
              </p14:cNvPr>
              <p14:cNvContentPartPr/>
              <p14:nvPr/>
            </p14:nvContentPartPr>
            <p14:xfrm>
              <a:off x="3738680" y="3108840"/>
              <a:ext cx="4121640" cy="23806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0ADBAAB-D67C-223F-6B7D-7432702450E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29680" y="3099840"/>
                <a:ext cx="4139280" cy="239832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Subtitle 2">
            <a:extLst>
              <a:ext uri="{FF2B5EF4-FFF2-40B4-BE49-F238E27FC236}">
                <a16:creationId xmlns:a16="http://schemas.microsoft.com/office/drawing/2014/main" id="{5561EAA4-9C24-A756-DFBE-0EC69EC0B345}"/>
              </a:ext>
            </a:extLst>
          </p:cNvPr>
          <p:cNvSpPr txBox="1">
            <a:spLocks/>
          </p:cNvSpPr>
          <p:nvPr/>
        </p:nvSpPr>
        <p:spPr>
          <a:xfrm>
            <a:off x="3544645" y="5205116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Unknown Cluster Main Sequence</a:t>
            </a:r>
          </a:p>
        </p:txBody>
      </p:sp>
    </p:spTree>
    <p:extLst>
      <p:ext uri="{BB962C8B-B14F-4D97-AF65-F5344CB8AC3E}">
        <p14:creationId xmlns:p14="http://schemas.microsoft.com/office/powerpoint/2010/main" val="10334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59B6C-DFF6-9706-5BBB-F7BC382F8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593672-575C-8AD4-7776-22A5A640574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2A2EBC-CECF-481D-188B-0425817B83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06486A3-5103-2240-A24B-3A5AB16BFC10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HR-Diagram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36BC1E6-7E2B-9C0C-6C92-E514B4D60132}"/>
              </a:ext>
            </a:extLst>
          </p:cNvPr>
          <p:cNvCxnSpPr/>
          <p:nvPr/>
        </p:nvCxnSpPr>
        <p:spPr>
          <a:xfrm flipV="1">
            <a:off x="3636085" y="1361440"/>
            <a:ext cx="0" cy="4612640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FB1CB09-3A7A-8258-8322-0381F0A0BCC1}"/>
              </a:ext>
            </a:extLst>
          </p:cNvPr>
          <p:cNvCxnSpPr>
            <a:cxnSpLocks/>
          </p:cNvCxnSpPr>
          <p:nvPr/>
        </p:nvCxnSpPr>
        <p:spPr>
          <a:xfrm>
            <a:off x="3544645" y="5842000"/>
            <a:ext cx="5274235" cy="0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1E9887C3-7AAD-EB38-649C-26B4A2125016}"/>
              </a:ext>
            </a:extLst>
          </p:cNvPr>
          <p:cNvSpPr txBox="1">
            <a:spLocks/>
          </p:cNvSpPr>
          <p:nvPr/>
        </p:nvSpPr>
        <p:spPr>
          <a:xfrm rot="16200000">
            <a:off x="1422400" y="3395044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Absolute Magnitude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5406BDC-F84F-81E1-AF91-903626912096}"/>
              </a:ext>
            </a:extLst>
          </p:cNvPr>
          <p:cNvSpPr txBox="1">
            <a:spLocks/>
          </p:cNvSpPr>
          <p:nvPr/>
        </p:nvSpPr>
        <p:spPr>
          <a:xfrm>
            <a:off x="4045024" y="5879504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Colour/Temperature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27E39B6-3FD7-14CF-4B0D-CCDB54122093}"/>
                  </a:ext>
                </a:extLst>
              </p14:cNvPr>
              <p14:cNvContentPartPr/>
              <p14:nvPr/>
            </p14:nvContentPartPr>
            <p14:xfrm>
              <a:off x="3708080" y="1909680"/>
              <a:ext cx="4723560" cy="3028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27E39B6-3FD7-14CF-4B0D-CCDB541220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99080" y="1900680"/>
                <a:ext cx="4741200" cy="304596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Subtitle 2">
            <a:extLst>
              <a:ext uri="{FF2B5EF4-FFF2-40B4-BE49-F238E27FC236}">
                <a16:creationId xmlns:a16="http://schemas.microsoft.com/office/drawing/2014/main" id="{75743315-64B4-27D0-71C0-9FB68B1CB9C2}"/>
              </a:ext>
            </a:extLst>
          </p:cNvPr>
          <p:cNvSpPr txBox="1">
            <a:spLocks/>
          </p:cNvSpPr>
          <p:nvPr/>
        </p:nvSpPr>
        <p:spPr>
          <a:xfrm>
            <a:off x="3286421" y="1843061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Known Cluster Main Sequence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489543-AC26-AEFC-2848-95CA7DB19C6C}"/>
              </a:ext>
            </a:extLst>
          </p:cNvPr>
          <p:cNvCxnSpPr/>
          <p:nvPr/>
        </p:nvCxnSpPr>
        <p:spPr>
          <a:xfrm flipV="1">
            <a:off x="8665285" y="1326815"/>
            <a:ext cx="0" cy="4612640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A9B03D1E-E245-E261-90B2-18D50585C036}"/>
              </a:ext>
            </a:extLst>
          </p:cNvPr>
          <p:cNvSpPr txBox="1">
            <a:spLocks/>
          </p:cNvSpPr>
          <p:nvPr/>
        </p:nvSpPr>
        <p:spPr>
          <a:xfrm rot="16200000">
            <a:off x="6853407" y="3360419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Apparent Magnitude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6E4EF02-853C-26E7-3C9C-7A27FBF128DC}"/>
                  </a:ext>
                </a:extLst>
              </p14:cNvPr>
              <p14:cNvContentPartPr/>
              <p14:nvPr/>
            </p14:nvContentPartPr>
            <p14:xfrm>
              <a:off x="3738680" y="3108840"/>
              <a:ext cx="4121640" cy="23806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6E4EF02-853C-26E7-3C9C-7A27FBF128D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29680" y="3099840"/>
                <a:ext cx="4139280" cy="239832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Subtitle 2">
            <a:extLst>
              <a:ext uri="{FF2B5EF4-FFF2-40B4-BE49-F238E27FC236}">
                <a16:creationId xmlns:a16="http://schemas.microsoft.com/office/drawing/2014/main" id="{3FCAC57C-D1E0-2D2D-B2DD-39A8760D478D}"/>
              </a:ext>
            </a:extLst>
          </p:cNvPr>
          <p:cNvSpPr txBox="1">
            <a:spLocks/>
          </p:cNvSpPr>
          <p:nvPr/>
        </p:nvSpPr>
        <p:spPr>
          <a:xfrm>
            <a:off x="3919407" y="5288932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Unknown Cluster Main Sequence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C18224D-22CE-3238-E4C2-D4BC7BAAD0DC}"/>
              </a:ext>
            </a:extLst>
          </p:cNvPr>
          <p:cNvCxnSpPr/>
          <p:nvPr/>
        </p:nvCxnSpPr>
        <p:spPr>
          <a:xfrm>
            <a:off x="5516880" y="3230880"/>
            <a:ext cx="0" cy="9448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ubtitle 2">
            <a:extLst>
              <a:ext uri="{FF2B5EF4-FFF2-40B4-BE49-F238E27FC236}">
                <a16:creationId xmlns:a16="http://schemas.microsoft.com/office/drawing/2014/main" id="{455B473D-7BC9-FB0D-1C4C-B5CA5A8C3E8E}"/>
              </a:ext>
            </a:extLst>
          </p:cNvPr>
          <p:cNvSpPr txBox="1">
            <a:spLocks/>
          </p:cNvSpPr>
          <p:nvPr/>
        </p:nvSpPr>
        <p:spPr>
          <a:xfrm>
            <a:off x="3682081" y="3592489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6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m-M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id="{75F910CA-BBF0-625B-BA48-F1789ED7CA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45024" y="6085105"/>
                <a:ext cx="4273475" cy="545431"/>
              </a:xfrm>
              <a:prstGeom prst="rect">
                <a:avLst/>
              </a:prstGeom>
            </p:spPr>
            <p:txBody>
              <a:bodyPr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3444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𝑚</m:t>
                      </m:r>
                      <m:r>
                        <a:rPr lang="en-US" sz="18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−</m:t>
                      </m:r>
                      <m:r>
                        <a:rPr lang="en-US" sz="18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𝑀</m:t>
                      </m:r>
                      <m:r>
                        <a:rPr lang="en-US" sz="18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=5 </m:t>
                      </m:r>
                      <m:func>
                        <m:funcPr>
                          <m:ctrlPr>
                            <a:rPr lang="en-US" sz="18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18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sz="180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sz="18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  <m:r>
                            <a:rPr lang="en-US" sz="18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SG" sz="1800" i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id="{75F910CA-BBF0-625B-BA48-F1789ED7C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5024" y="6085105"/>
                <a:ext cx="4273475" cy="545431"/>
              </a:xfrm>
              <a:prstGeom prst="rect">
                <a:avLst/>
              </a:prstGeom>
              <a:blipFill>
                <a:blip r:embed="rId6"/>
                <a:stretch>
                  <a:fillRect b="-1888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9A1A674-C3E4-F7DA-C434-D1A36C2E8F0E}"/>
                  </a:ext>
                </a:extLst>
              </p14:cNvPr>
              <p14:cNvContentPartPr/>
              <p14:nvPr/>
            </p14:nvContentPartPr>
            <p14:xfrm>
              <a:off x="417600" y="2991600"/>
              <a:ext cx="2635920" cy="23860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9A1A674-C3E4-F7DA-C434-D1A36C2E8F0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8240" y="2982240"/>
                <a:ext cx="2654640" cy="240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929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41F95-2A6E-A90D-6D50-6B510C6E6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01FBF5D-2BFB-8055-08A0-0E721D08804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545EE5-80BC-C83F-6CD1-4A6225FCE6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3AB8C40-4D75-CA8D-26D1-2783A23B8DDF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Limitations?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2845FD3E-21DB-FCB5-CEDD-B3461F2540A2}"/>
              </a:ext>
            </a:extLst>
          </p:cNvPr>
          <p:cNvSpPr txBox="1">
            <a:spLocks/>
          </p:cNvSpPr>
          <p:nvPr/>
        </p:nvSpPr>
        <p:spPr>
          <a:xfrm>
            <a:off x="2995846" y="3156284"/>
            <a:ext cx="6210897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Features of the cluster (Age, blue stragglers, etc)</a:t>
            </a:r>
            <a:r>
              <a:rPr lang="en-SG" sz="1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SG" sz="18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53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47238-894A-F86E-1D57-EC3F6299E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8337D2C-44B9-83DB-33FD-BB69F9F90B7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3D0D78-229D-79F3-5828-0B0E1EC8D6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4" name="Picture 3" descr="A galaxy in a circle&#10;&#10;Description automatically generated">
            <a:extLst>
              <a:ext uri="{FF2B5EF4-FFF2-40B4-BE49-F238E27FC236}">
                <a16:creationId xmlns:a16="http://schemas.microsoft.com/office/drawing/2014/main" id="{70C8329C-A767-1DAE-B5FB-5678106160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3" t="23590" r="24973" b="23726"/>
          <a:stretch/>
        </p:blipFill>
        <p:spPr>
          <a:xfrm>
            <a:off x="2640263" y="0"/>
            <a:ext cx="6681024" cy="6858000"/>
          </a:xfrm>
          <a:prstGeom prst="ellipse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29F49BF3-A129-9F12-F89B-61E0D967E49E}"/>
              </a:ext>
            </a:extLst>
          </p:cNvPr>
          <p:cNvSpPr txBox="1">
            <a:spLocks/>
          </p:cNvSpPr>
          <p:nvPr/>
        </p:nvSpPr>
        <p:spPr>
          <a:xfrm>
            <a:off x="0" y="5954712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Time to move out,</a:t>
            </a:r>
          </a:p>
        </p:txBody>
      </p:sp>
    </p:spTree>
    <p:extLst>
      <p:ext uri="{BB962C8B-B14F-4D97-AF65-F5344CB8AC3E}">
        <p14:creationId xmlns:p14="http://schemas.microsoft.com/office/powerpoint/2010/main" val="405325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B3B679-1963-F26A-3B0E-6CD33127D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EE9906F-3F91-AA84-00DD-20F4D8094D4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6063C7-5C8E-EBE1-D436-4AC3B311AD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821E065-C431-5240-DDBD-92A713474FF9}"/>
              </a:ext>
            </a:extLst>
          </p:cNvPr>
          <p:cNvSpPr txBox="1">
            <a:spLocks/>
          </p:cNvSpPr>
          <p:nvPr/>
        </p:nvSpPr>
        <p:spPr>
          <a:xfrm>
            <a:off x="618565" y="1904081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F0502020204030204" pitchFamily="34" charset="0"/>
                <a:ea typeface="Cambria" panose="02040503050406030204" pitchFamily="18" charset="0"/>
              </a:rPr>
              <a:t>Section 1</a:t>
            </a:r>
          </a:p>
          <a:p>
            <a:pPr marL="0" indent="0" algn="ctr">
              <a:buNone/>
            </a:pPr>
            <a:r>
              <a:rPr lang="en-SG" sz="6000" dirty="0">
                <a:solidFill>
                  <a:srgbClr val="FFFFFF"/>
                </a:solidFill>
                <a:latin typeface="Abadi" panose="020F0502020204030204" pitchFamily="34" charset="0"/>
                <a:ea typeface="Cambria" panose="02040503050406030204" pitchFamily="18" charset="0"/>
              </a:rPr>
              <a:t>I do not know the answer</a:t>
            </a:r>
          </a:p>
        </p:txBody>
      </p:sp>
    </p:spTree>
    <p:extLst>
      <p:ext uri="{BB962C8B-B14F-4D97-AF65-F5344CB8AC3E}">
        <p14:creationId xmlns:p14="http://schemas.microsoft.com/office/powerpoint/2010/main" val="223438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7D950-0111-1402-F274-DD425106F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D276D4B-F43A-EEC6-E2A2-30915F7CC15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57753A-65A9-EBE9-F315-C5E726C2B45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4" name="Picture 3" descr="A galaxy in a circle&#10;&#10;Description automatically generated">
            <a:extLst>
              <a:ext uri="{FF2B5EF4-FFF2-40B4-BE49-F238E27FC236}">
                <a16:creationId xmlns:a16="http://schemas.microsoft.com/office/drawing/2014/main" id="{70B7AC1B-2C5A-E8D2-4546-5C623FD935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t="15817" r="16454" b="15512"/>
          <a:stretch/>
        </p:blipFill>
        <p:spPr>
          <a:xfrm>
            <a:off x="2755488" y="0"/>
            <a:ext cx="6681023" cy="6858000"/>
          </a:xfrm>
          <a:prstGeom prst="ellipse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959841F4-B881-8936-FFD7-53262F37778D}"/>
              </a:ext>
            </a:extLst>
          </p:cNvPr>
          <p:cNvSpPr txBox="1">
            <a:spLocks/>
          </p:cNvSpPr>
          <p:nvPr/>
        </p:nvSpPr>
        <p:spPr>
          <a:xfrm>
            <a:off x="0" y="5954712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Time to move out,</a:t>
            </a:r>
          </a:p>
          <a:p>
            <a:pPr marL="0" indent="0">
              <a:buNone/>
            </a:pPr>
            <a:r>
              <a:rPr lang="en-SG" sz="1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Out of our galaxy.</a:t>
            </a:r>
          </a:p>
        </p:txBody>
      </p:sp>
    </p:spTree>
    <p:extLst>
      <p:ext uri="{BB962C8B-B14F-4D97-AF65-F5344CB8AC3E}">
        <p14:creationId xmlns:p14="http://schemas.microsoft.com/office/powerpoint/2010/main" val="3895802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C3CD3-8722-CF75-FD62-CECC941C9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72049F6-8C14-ED18-4741-185872ABBFF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FDA514-FC9E-AF11-E284-162A40B967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EA4757D-9A52-8625-2082-2CFF12A95485}"/>
              </a:ext>
            </a:extLst>
          </p:cNvPr>
          <p:cNvSpPr txBox="1">
            <a:spLocks/>
          </p:cNvSpPr>
          <p:nvPr/>
        </p:nvSpPr>
        <p:spPr>
          <a:xfrm>
            <a:off x="618565" y="1904081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Rung 4</a:t>
            </a:r>
          </a:p>
          <a:p>
            <a:pPr marL="0" indent="0" algn="ctr">
              <a:buNone/>
            </a:pPr>
            <a:r>
              <a:rPr lang="en-SG" sz="6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Standard Candles</a:t>
            </a:r>
            <a:endParaRPr lang="en-SG" sz="4000" dirty="0">
              <a:solidFill>
                <a:srgbClr val="FFFFFF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endParaRPr lang="en-SG" sz="6000" dirty="0">
              <a:solidFill>
                <a:srgbClr val="FFFFFF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24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D5E76-9FED-319D-3BBE-CA7F64FBB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103B01D-122A-B652-3CF3-D55A67E41D2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05728C-9207-1EFD-DB17-EEE4A84FE3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694C98B-995A-3C21-D524-14B1DE5E1A8E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Standard what?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Candle">
                <a:extLst>
                  <a:ext uri="{FF2B5EF4-FFF2-40B4-BE49-F238E27FC236}">
                    <a16:creationId xmlns:a16="http://schemas.microsoft.com/office/drawing/2014/main" id="{B7EF1DF8-29C2-13B0-439C-227C42D947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18187321"/>
                  </p:ext>
                </p:extLst>
              </p:nvPr>
            </p:nvGraphicFramePr>
            <p:xfrm>
              <a:off x="8840260" y="1116186"/>
              <a:ext cx="1095160" cy="517105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095160" cy="5171059"/>
                    </a:xfrm>
                    <a:prstGeom prst="rect">
                      <a:avLst/>
                    </a:prstGeom>
                  </am3d:spPr>
                  <am3d:camera>
                    <am3d:pos x="0" y="0" z="4861430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0532493" d="1000000"/>
                    <am3d:preTrans dx="-38" dy="-2340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68670" ay="-2937994" az="-58400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Candle">
                <a:extLst>
                  <a:ext uri="{FF2B5EF4-FFF2-40B4-BE49-F238E27FC236}">
                    <a16:creationId xmlns:a16="http://schemas.microsoft.com/office/drawing/2014/main" id="{B7EF1DF8-29C2-13B0-439C-227C42D947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40260" y="1116186"/>
                <a:ext cx="1095160" cy="5171059"/>
              </a:xfrm>
              <a:prstGeom prst="rect">
                <a:avLst/>
              </a:prstGeom>
            </p:spPr>
          </p:pic>
        </mc:Fallback>
      </mc:AlternateContent>
      <p:sp>
        <p:nvSpPr>
          <p:cNvPr id="4" name="Subtitle 2">
            <a:extLst>
              <a:ext uri="{FF2B5EF4-FFF2-40B4-BE49-F238E27FC236}">
                <a16:creationId xmlns:a16="http://schemas.microsoft.com/office/drawing/2014/main" id="{2CAD7D3C-D86E-1126-B6E1-9D3E8E614690}"/>
              </a:ext>
            </a:extLst>
          </p:cNvPr>
          <p:cNvSpPr txBox="1">
            <a:spLocks/>
          </p:cNvSpPr>
          <p:nvPr/>
        </p:nvSpPr>
        <p:spPr>
          <a:xfrm>
            <a:off x="859108" y="3156284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Another short demonstration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3A58ED5-C714-B8B2-775B-EA27511F6C1B}"/>
                  </a:ext>
                </a:extLst>
              </p14:cNvPr>
              <p14:cNvContentPartPr/>
              <p14:nvPr/>
            </p14:nvContentPartPr>
            <p14:xfrm>
              <a:off x="1243080" y="2783160"/>
              <a:ext cx="6792480" cy="3349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3A58ED5-C714-B8B2-775B-EA27511F6C1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3720" y="2773800"/>
                <a:ext cx="6811200" cy="336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588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97F53-0698-C40E-A67B-5E0033011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5E307F1-B360-5D0B-8886-A06D93D4FE1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432BBD-C774-6972-D330-77DDFD85B8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6B468C3-DE89-E901-63D3-63CDD79CC554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Standard Candles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DB9DB1D-C71F-5D45-43FF-EEE3EE7AECE4}"/>
              </a:ext>
            </a:extLst>
          </p:cNvPr>
          <p:cNvSpPr txBox="1">
            <a:spLocks/>
          </p:cNvSpPr>
          <p:nvPr/>
        </p:nvSpPr>
        <p:spPr>
          <a:xfrm>
            <a:off x="1282994" y="3429000"/>
            <a:ext cx="9626012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 object of </a:t>
            </a:r>
            <a:r>
              <a:rPr lang="en-SG" sz="1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known magnitude/luminosity.</a:t>
            </a:r>
            <a:endParaRPr lang="en-SG" sz="18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06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5C4DC-4A7F-F6C5-E910-80D5D50F4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3769C1C-E8AF-E4D7-5A90-4CF1D4F46B6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A47BE-FD8D-5415-1439-3CF55AA590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3E5408A-21B5-56E6-E1CE-84A0E9398D75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Standard Candles: Variable Stars</a:t>
            </a:r>
          </a:p>
        </p:txBody>
      </p: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EC033824-4CE8-F10B-C04E-1143B80F3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906" y="1844040"/>
            <a:ext cx="4226560" cy="316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36B567-EE49-4579-06BA-72B8C2714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263" y="1844040"/>
            <a:ext cx="4788831" cy="316992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75E095C7-3575-1E21-6A9C-919540D15C0A}"/>
              </a:ext>
            </a:extLst>
          </p:cNvPr>
          <p:cNvSpPr txBox="1">
            <a:spLocks/>
          </p:cNvSpPr>
          <p:nvPr/>
        </p:nvSpPr>
        <p:spPr>
          <a:xfrm>
            <a:off x="1213906" y="5261008"/>
            <a:ext cx="422656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Cepheid Variables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192F554-174E-52B5-2CA0-3F6913A2B8BE}"/>
              </a:ext>
            </a:extLst>
          </p:cNvPr>
          <p:cNvSpPr txBox="1">
            <a:spLocks/>
          </p:cNvSpPr>
          <p:nvPr/>
        </p:nvSpPr>
        <p:spPr>
          <a:xfrm>
            <a:off x="6470398" y="5261008"/>
            <a:ext cx="422656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RR Lyrae</a:t>
            </a:r>
          </a:p>
        </p:txBody>
      </p:sp>
    </p:spTree>
    <p:extLst>
      <p:ext uri="{BB962C8B-B14F-4D97-AF65-F5344CB8AC3E}">
        <p14:creationId xmlns:p14="http://schemas.microsoft.com/office/powerpoint/2010/main" val="166506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DBEAD-20EE-A719-BACF-A1DE8958D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85CA498-2B16-FA6B-F480-F1479032AF0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56E242-F12D-B905-1F39-FC6ECC28DED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2B4F4D5-3D12-E290-CC9B-E6AF207A38F5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Standard Candles: Cepheid Variable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8ADF809-3571-52EC-5915-BD5B26A70730}"/>
              </a:ext>
            </a:extLst>
          </p:cNvPr>
          <p:cNvSpPr txBox="1">
            <a:spLocks/>
          </p:cNvSpPr>
          <p:nvPr/>
        </p:nvSpPr>
        <p:spPr>
          <a:xfrm>
            <a:off x="1508544" y="5640153"/>
            <a:ext cx="422656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Period-Luminosity Relation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0C8BD32-C162-22D7-9753-223BD871B6E0}"/>
              </a:ext>
            </a:extLst>
          </p:cNvPr>
          <p:cNvSpPr txBox="1">
            <a:spLocks/>
          </p:cNvSpPr>
          <p:nvPr/>
        </p:nvSpPr>
        <p:spPr>
          <a:xfrm>
            <a:off x="8767215" y="5640153"/>
            <a:ext cx="2478970" cy="29436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Henrietta Swan Leavitt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13A2DF-AAC2-E3B0-CF44-76CB80AC7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75" y="1262624"/>
            <a:ext cx="6508299" cy="4310507"/>
          </a:xfrm>
          <a:prstGeom prst="rect">
            <a:avLst/>
          </a:prstGeom>
        </p:spPr>
      </p:pic>
      <p:pic>
        <p:nvPicPr>
          <p:cNvPr id="25604" name="Picture 4" descr="Upper body and face of Henrietta Swan Leavitt">
            <a:extLst>
              <a:ext uri="{FF2B5EF4-FFF2-40B4-BE49-F238E27FC236}">
                <a16:creationId xmlns:a16="http://schemas.microsoft.com/office/drawing/2014/main" id="{87680A6F-65A6-EC8B-3FD6-A34BE8081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064" y="1262624"/>
            <a:ext cx="3321273" cy="433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3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2368F-0CC3-BE15-4497-B4BC7BCD0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3EF0F85-5F6D-F769-D39B-83C8217263D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648127-CE50-9937-9113-BDEB440B2C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8E0627D-CBD6-3ABD-9E1D-667DB9844015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Standard Candles: Type </a:t>
            </a:r>
            <a:r>
              <a:rPr lang="en-SG" sz="4000" dirty="0" err="1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Ia</a:t>
            </a: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 Supernova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016941F-4BE0-97A7-EC0B-38659BE59443}"/>
              </a:ext>
            </a:extLst>
          </p:cNvPr>
          <p:cNvSpPr txBox="1">
            <a:spLocks/>
          </p:cNvSpPr>
          <p:nvPr/>
        </p:nvSpPr>
        <p:spPr>
          <a:xfrm>
            <a:off x="1102743" y="5315017"/>
            <a:ext cx="4226560" cy="979488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Light Curve</a:t>
            </a:r>
          </a:p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(Peak Absolute Magnitude)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690EC1B-780A-4944-58F9-BEA434AEC49E}"/>
              </a:ext>
            </a:extLst>
          </p:cNvPr>
          <p:cNvSpPr txBox="1">
            <a:spLocks/>
          </p:cNvSpPr>
          <p:nvPr/>
        </p:nvSpPr>
        <p:spPr>
          <a:xfrm>
            <a:off x="7965440" y="5315017"/>
            <a:ext cx="422656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White dwarf accretion</a:t>
            </a:r>
          </a:p>
        </p:txBody>
      </p:sp>
      <p:pic>
        <p:nvPicPr>
          <p:cNvPr id="26626" name="Picture 2" descr="Type Ia Supernovae as Standard Candles">
            <a:extLst>
              <a:ext uri="{FF2B5EF4-FFF2-40B4-BE49-F238E27FC236}">
                <a16:creationId xmlns:a16="http://schemas.microsoft.com/office/drawing/2014/main" id="{2F09543F-6077-755E-8440-7771B3C56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8" y="1571625"/>
            <a:ext cx="600075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Type Ia supernova - Wikipedia">
            <a:extLst>
              <a:ext uri="{FF2B5EF4-FFF2-40B4-BE49-F238E27FC236}">
                <a16:creationId xmlns:a16="http://schemas.microsoft.com/office/drawing/2014/main" id="{4441374D-550A-1623-D8F2-8BE67E714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329" y="1571624"/>
            <a:ext cx="5624059" cy="368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90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37459-47E7-2FBB-2E3A-5CE8D7F4A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3707712-33FA-23D1-747F-03A9A2C6A58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5A5223-CECF-3FE9-6C34-50821B3398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D59459F-75FF-E947-4C8C-7ECEA56100B0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Limitations?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54977530-4F16-530A-491C-DEDF882655E5}"/>
              </a:ext>
            </a:extLst>
          </p:cNvPr>
          <p:cNvSpPr txBox="1">
            <a:spLocks/>
          </p:cNvSpPr>
          <p:nvPr/>
        </p:nvSpPr>
        <p:spPr>
          <a:xfrm>
            <a:off x="2995846" y="3156284"/>
            <a:ext cx="6210897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Again, exceptions (and magnitude measurements)</a:t>
            </a:r>
          </a:p>
        </p:txBody>
      </p:sp>
    </p:spTree>
    <p:extLst>
      <p:ext uri="{BB962C8B-B14F-4D97-AF65-F5344CB8AC3E}">
        <p14:creationId xmlns:p14="http://schemas.microsoft.com/office/powerpoint/2010/main" val="237747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23DD8-5CD8-D133-43BB-0E787D1B1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8992CEC-78AF-0BB6-7F66-6EA34AAC326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6C295A-5A7F-37AE-2943-4DA39C58F1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4" name="Picture 3" descr="A galaxy in a circle&#10;&#10;Description automatically generated">
            <a:extLst>
              <a:ext uri="{FF2B5EF4-FFF2-40B4-BE49-F238E27FC236}">
                <a16:creationId xmlns:a16="http://schemas.microsoft.com/office/drawing/2014/main" id="{1137DC38-7952-06AD-B8F9-FA95311AC1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t="15817" r="16454" b="15512"/>
          <a:stretch/>
        </p:blipFill>
        <p:spPr>
          <a:xfrm>
            <a:off x="2755488" y="0"/>
            <a:ext cx="6681023" cy="6858000"/>
          </a:xfrm>
          <a:prstGeom prst="ellipse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5533A953-A717-11E3-339B-13DDD1699536}"/>
              </a:ext>
            </a:extLst>
          </p:cNvPr>
          <p:cNvSpPr txBox="1">
            <a:spLocks/>
          </p:cNvSpPr>
          <p:nvPr/>
        </p:nvSpPr>
        <p:spPr>
          <a:xfrm>
            <a:off x="0" y="5954712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Time to look at,</a:t>
            </a:r>
          </a:p>
          <a:p>
            <a:pPr marL="0" indent="0">
              <a:buNone/>
            </a:pPr>
            <a:r>
              <a:rPr lang="en-SG" sz="1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Even distant galaxies.</a:t>
            </a:r>
          </a:p>
        </p:txBody>
      </p:sp>
    </p:spTree>
    <p:extLst>
      <p:ext uri="{BB962C8B-B14F-4D97-AF65-F5344CB8AC3E}">
        <p14:creationId xmlns:p14="http://schemas.microsoft.com/office/powerpoint/2010/main" val="249053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BB768-9B1D-E1DD-7288-29826E395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ACED04E-AF5F-59D9-33BA-D3E57141D80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021700-0F00-B903-B434-6C4FF9965A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FDF4507-B590-95CD-964D-5D8F46D515F1}"/>
              </a:ext>
            </a:extLst>
          </p:cNvPr>
          <p:cNvSpPr txBox="1">
            <a:spLocks/>
          </p:cNvSpPr>
          <p:nvPr/>
        </p:nvSpPr>
        <p:spPr>
          <a:xfrm>
            <a:off x="618565" y="1904081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Rung 5</a:t>
            </a:r>
          </a:p>
          <a:p>
            <a:pPr marL="0" indent="0" algn="ctr">
              <a:buNone/>
            </a:pPr>
            <a:r>
              <a:rPr lang="en-SG" sz="6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Galactic Empirical Relations</a:t>
            </a:r>
          </a:p>
        </p:txBody>
      </p:sp>
    </p:spTree>
    <p:extLst>
      <p:ext uri="{BB962C8B-B14F-4D97-AF65-F5344CB8AC3E}">
        <p14:creationId xmlns:p14="http://schemas.microsoft.com/office/powerpoint/2010/main" val="373552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101F1-7353-BC4D-826B-C900EEF5A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9011AB3-7258-A633-205E-9D59842C528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816EAD-D5EE-E337-00B7-7B734C1DC2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25C22AB-BC36-3616-B223-3E562A2D5857}"/>
              </a:ext>
            </a:extLst>
          </p:cNvPr>
          <p:cNvSpPr txBox="1">
            <a:spLocks/>
          </p:cNvSpPr>
          <p:nvPr/>
        </p:nvSpPr>
        <p:spPr>
          <a:xfrm>
            <a:off x="618565" y="1798836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What is Time?</a:t>
            </a:r>
          </a:p>
        </p:txBody>
      </p:sp>
      <p:pic>
        <p:nvPicPr>
          <p:cNvPr id="4" name="Picture 3" descr="A couple of men sitting on a bench&#10;&#10;Description automatically generated">
            <a:extLst>
              <a:ext uri="{FF2B5EF4-FFF2-40B4-BE49-F238E27FC236}">
                <a16:creationId xmlns:a16="http://schemas.microsoft.com/office/drawing/2014/main" id="{9F5C4573-6A04-DB0F-9825-26D21EB6E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204903" y="2798035"/>
            <a:ext cx="3782194" cy="252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4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8067B-7BDD-91F8-2E8B-C63CAAEEA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68CA4A-5478-B248-B3D3-6A085B75C3F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0A14B4-99DB-EAD1-FF91-C28BC7C1484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4F95FB9-C2CD-9914-AAEF-7C887889EC1A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What’s Empirical?</a:t>
            </a:r>
          </a:p>
        </p:txBody>
      </p:sp>
      <p:pic>
        <p:nvPicPr>
          <p:cNvPr id="4" name="Picture 3" descr="A young child holding a pipette&#10;&#10;Description automatically generated">
            <a:extLst>
              <a:ext uri="{FF2B5EF4-FFF2-40B4-BE49-F238E27FC236}">
                <a16:creationId xmlns:a16="http://schemas.microsoft.com/office/drawing/2014/main" id="{1DF2C52B-879B-2E47-DB12-499B8AB79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01427" y="3361202"/>
            <a:ext cx="1755321" cy="1966208"/>
          </a:xfrm>
          <a:prstGeom prst="rect">
            <a:avLst/>
          </a:prstGeom>
        </p:spPr>
      </p:pic>
      <p:pic>
        <p:nvPicPr>
          <p:cNvPr id="8" name="Picture 7" descr="A group of people in lab coats&#10;&#10;Description automatically generated">
            <a:extLst>
              <a:ext uri="{FF2B5EF4-FFF2-40B4-BE49-F238E27FC236}">
                <a16:creationId xmlns:a16="http://schemas.microsoft.com/office/drawing/2014/main" id="{DA3C9A4B-6B65-8396-02E3-0361D6C43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205350" y="930238"/>
            <a:ext cx="3458091" cy="2307195"/>
          </a:xfrm>
          <a:prstGeom prst="rect">
            <a:avLst/>
          </a:prstGeom>
        </p:spPr>
      </p:pic>
      <p:pic>
        <p:nvPicPr>
          <p:cNvPr id="11" name="Picture 10" descr="A young child wearing goggles and drinking from a straw&#10;&#10;Description automatically generated">
            <a:extLst>
              <a:ext uri="{FF2B5EF4-FFF2-40B4-BE49-F238E27FC236}">
                <a16:creationId xmlns:a16="http://schemas.microsoft.com/office/drawing/2014/main" id="{AA4DE121-0CC0-5980-30B2-9FA36D0FC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043881" y="3545260"/>
            <a:ext cx="2220027" cy="1666240"/>
          </a:xfrm>
          <a:prstGeom prst="rect">
            <a:avLst/>
          </a:prstGeom>
        </p:spPr>
      </p:pic>
      <p:pic>
        <p:nvPicPr>
          <p:cNvPr id="14" name="Picture 13" descr="A graph and world map&#10;&#10;Description automatically generated">
            <a:extLst>
              <a:ext uri="{FF2B5EF4-FFF2-40B4-BE49-F238E27FC236}">
                <a16:creationId xmlns:a16="http://schemas.microsoft.com/office/drawing/2014/main" id="{DE94CAD7-91F5-E930-7E4B-15236CE32E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636739" y="3661169"/>
            <a:ext cx="2359278" cy="1666240"/>
          </a:xfrm>
          <a:prstGeom prst="rect">
            <a:avLst/>
          </a:prstGeom>
        </p:spPr>
      </p:pic>
      <p:pic>
        <p:nvPicPr>
          <p:cNvPr id="16" name="Picture 15" descr="A computer screen with a face drawn on it&#10;&#10;Description automatically generated">
            <a:extLst>
              <a:ext uri="{FF2B5EF4-FFF2-40B4-BE49-F238E27FC236}">
                <a16:creationId xmlns:a16="http://schemas.microsoft.com/office/drawing/2014/main" id="{E0233922-5EA4-CAF7-BC41-E591F815D2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7528560" y="1093650"/>
            <a:ext cx="3722168" cy="2484678"/>
          </a:xfrm>
          <a:prstGeom prst="rect">
            <a:avLst/>
          </a:prstGeom>
        </p:spPr>
      </p:pic>
      <p:pic>
        <p:nvPicPr>
          <p:cNvPr id="18" name="Picture 17" descr="A close-up of a mannequin&#10;&#10;Description automatically generated">
            <a:extLst>
              <a:ext uri="{FF2B5EF4-FFF2-40B4-BE49-F238E27FC236}">
                <a16:creationId xmlns:a16="http://schemas.microsoft.com/office/drawing/2014/main" id="{A1DDEFAA-3E58-6E32-5D38-5EA732BA9E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7042100" y="3837035"/>
            <a:ext cx="2489784" cy="1666240"/>
          </a:xfrm>
          <a:prstGeom prst="rect">
            <a:avLst/>
          </a:prstGeom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027EF5CE-D411-F7AC-6938-E67D25C56230}"/>
              </a:ext>
            </a:extLst>
          </p:cNvPr>
          <p:cNvSpPr txBox="1">
            <a:spLocks/>
          </p:cNvSpPr>
          <p:nvPr/>
        </p:nvSpPr>
        <p:spPr>
          <a:xfrm>
            <a:off x="1523392" y="5702217"/>
            <a:ext cx="3040977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Human do experiment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8277D3C4-8F4D-DBFB-04F4-C3F2A85CB73B}"/>
              </a:ext>
            </a:extLst>
          </p:cNvPr>
          <p:cNvSpPr txBox="1">
            <a:spLocks/>
          </p:cNvSpPr>
          <p:nvPr/>
        </p:nvSpPr>
        <p:spPr>
          <a:xfrm>
            <a:off x="8116250" y="5722536"/>
            <a:ext cx="3040977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Human create theory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149F711-EF60-E7C1-2AA1-32E466C5E310}"/>
              </a:ext>
            </a:extLst>
          </p:cNvPr>
          <p:cNvCxnSpPr/>
          <p:nvPr/>
        </p:nvCxnSpPr>
        <p:spPr>
          <a:xfrm>
            <a:off x="4257040" y="5934291"/>
            <a:ext cx="420624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8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5CE9A-90D2-A09F-D381-FDE2C4CC4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3CDC883-9A31-EF90-0A07-1786AEEB53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C19A2A0-91E9-3392-A8E8-DDBBA74AA816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Tully-Fisher Relationship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2C0218F7-A00A-15D2-9F4B-726C3FEF4629}"/>
              </a:ext>
            </a:extLst>
          </p:cNvPr>
          <p:cNvSpPr txBox="1">
            <a:spLocks/>
          </p:cNvSpPr>
          <p:nvPr/>
        </p:nvSpPr>
        <p:spPr>
          <a:xfrm>
            <a:off x="2214105" y="1607736"/>
            <a:ext cx="7763787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Relation between rotational velocity of </a:t>
            </a:r>
            <a:r>
              <a:rPr lang="en-SG" sz="1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spiral galaxies</a:t>
            </a: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and luminosity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7196E3-97E5-7244-0B2C-56A5E933A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575" y="2153167"/>
            <a:ext cx="5898846" cy="28767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134308-9AEF-26D0-C6CA-9ED1D80C30D0}"/>
                  </a:ext>
                </a:extLst>
              </p:cNvPr>
              <p:cNvSpPr txBox="1"/>
              <p:nvPr/>
            </p:nvSpPr>
            <p:spPr>
              <a:xfrm>
                <a:off x="5696978" y="5111764"/>
                <a:ext cx="7980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∝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134308-9AEF-26D0-C6CA-9ED1D80C3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6978" y="5111764"/>
                <a:ext cx="798039" cy="276999"/>
              </a:xfrm>
              <a:prstGeom prst="rect">
                <a:avLst/>
              </a:prstGeom>
              <a:blipFill>
                <a:blip r:embed="rId3"/>
                <a:stretch>
                  <a:fillRect l="-6154" t="-2222" r="-2308" b="-888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618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1CB90-D2DA-1063-967E-59E007849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849DDDA-B80D-EDE5-BD6F-BB51E69B90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EE74AA4-A4E1-5B01-F4EA-D54CBD71CE94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Faber-Jackson Relationship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9C89B1DB-9C7F-1187-1B9C-BC36508F41B9}"/>
              </a:ext>
            </a:extLst>
          </p:cNvPr>
          <p:cNvSpPr txBox="1">
            <a:spLocks/>
          </p:cNvSpPr>
          <p:nvPr/>
        </p:nvSpPr>
        <p:spPr>
          <a:xfrm>
            <a:off x="2367279" y="1441785"/>
            <a:ext cx="745744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Relation between velocity dispersion of </a:t>
            </a:r>
            <a:r>
              <a:rPr lang="en-SG" sz="1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elliptical galaxies</a:t>
            </a: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and luminosity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B6BBFEA5-42EC-23AF-DEB8-6A8D2D63F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4" y="1987215"/>
            <a:ext cx="42862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901E202-1308-DD94-A83C-94959E7F5883}"/>
                  </a:ext>
                </a:extLst>
              </p:cNvPr>
              <p:cNvSpPr txBox="1"/>
              <p:nvPr/>
            </p:nvSpPr>
            <p:spPr>
              <a:xfrm>
                <a:off x="5389042" y="5539070"/>
                <a:ext cx="14139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∝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p>
                    </m:sSup>
                  </m:oMath>
                </a14:m>
                <a:r>
                  <a:rPr lang="en-SG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≈4</m:t>
                    </m:r>
                  </m:oMath>
                </a14:m>
                <a:endParaRPr lang="en-SG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901E202-1308-DD94-A83C-94959E7F58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9042" y="5539070"/>
                <a:ext cx="1413913" cy="276999"/>
              </a:xfrm>
              <a:prstGeom prst="rect">
                <a:avLst/>
              </a:prstGeom>
              <a:blipFill>
                <a:blip r:embed="rId3"/>
                <a:stretch>
                  <a:fillRect l="-5603" t="-26667" r="-5172" b="-5333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772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963B6-5CA2-D104-2B3B-8EA1135D4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CD479DA-30DF-0185-3D68-1428934B5B7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658362-A6AE-CE18-ECCE-7390E111AA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BA07220-13D0-BD68-A454-85E8D53439B5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Limitations?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>
                <a:extLst>
                  <a:ext uri="{FF2B5EF4-FFF2-40B4-BE49-F238E27FC236}">
                    <a16:creationId xmlns:a16="http://schemas.microsoft.com/office/drawing/2014/main" id="{8997F74A-9ACF-1E0C-EEED-217E3F53DEC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06026963"/>
                  </p:ext>
                </p:extLst>
              </p:nvPr>
            </p:nvGraphicFramePr>
            <p:xfrm>
              <a:off x="4117938" y="3048602"/>
              <a:ext cx="3956121" cy="76079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956121" cy="760792"/>
                    </a:xfrm>
                    <a:prstGeom prst="rect">
                      <a:avLst/>
                    </a:prstGeom>
                  </am3d:spPr>
                  <am3d:camera>
                    <am3d:pos x="0" y="0" z="6320608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306348" d="1000000"/>
                    <am3d:preTrans dx="-173412" dy="-2929894" dz="-19127373"/>
                    <am3d:scale>
                      <am3d:sx n="1000000" d="1000000"/>
                      <am3d:sy n="1000000" d="1000000"/>
                      <am3d:sz n="1000000" d="1000000"/>
                    </am3d:scale>
                    <am3d:rot ax="-5321589" ay="378" az="-1642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3445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>
                <a:extLst>
                  <a:ext uri="{FF2B5EF4-FFF2-40B4-BE49-F238E27FC236}">
                    <a16:creationId xmlns:a16="http://schemas.microsoft.com/office/drawing/2014/main" id="{8997F74A-9ACF-1E0C-EEED-217E3F53DEC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7938" y="3048602"/>
                <a:ext cx="3956121" cy="760792"/>
              </a:xfrm>
              <a:prstGeom prst="rect">
                <a:avLst/>
              </a:prstGeom>
            </p:spPr>
          </p:pic>
        </mc:Fallback>
      </mc:AlternateContent>
      <p:sp>
        <p:nvSpPr>
          <p:cNvPr id="5" name="Subtitle 2">
            <a:extLst>
              <a:ext uri="{FF2B5EF4-FFF2-40B4-BE49-F238E27FC236}">
                <a16:creationId xmlns:a16="http://schemas.microsoft.com/office/drawing/2014/main" id="{775336F5-A0D8-7C0B-59BF-B18862642FA2}"/>
              </a:ext>
            </a:extLst>
          </p:cNvPr>
          <p:cNvSpPr txBox="1">
            <a:spLocks/>
          </p:cNvSpPr>
          <p:nvPr/>
        </p:nvSpPr>
        <p:spPr>
          <a:xfrm>
            <a:off x="2367279" y="4135769"/>
            <a:ext cx="745744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Edge-on view of a galaxy</a:t>
            </a:r>
          </a:p>
        </p:txBody>
      </p:sp>
    </p:spTree>
    <p:extLst>
      <p:ext uri="{BB962C8B-B14F-4D97-AF65-F5344CB8AC3E}">
        <p14:creationId xmlns:p14="http://schemas.microsoft.com/office/powerpoint/2010/main" val="93447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E9B53-019B-B49A-ED7C-1553EC862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367C0E0-A8A2-E74F-77EA-19005A4950B1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F53414-812E-09D9-A054-7595B6C4A6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AC07D43-9E12-685C-3F5A-E6EB8A17B78C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Limitations?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>
                <a:extLst>
                  <a:ext uri="{FF2B5EF4-FFF2-40B4-BE49-F238E27FC236}">
                    <a16:creationId xmlns:a16="http://schemas.microsoft.com/office/drawing/2014/main" id="{60D06CC5-56F0-472A-3095-AFF1CA6A3A7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23550404"/>
                  </p:ext>
                </p:extLst>
              </p:nvPr>
            </p:nvGraphicFramePr>
            <p:xfrm>
              <a:off x="4136959" y="2306829"/>
              <a:ext cx="3918078" cy="224433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918078" cy="2244337"/>
                    </a:xfrm>
                    <a:prstGeom prst="rect">
                      <a:avLst/>
                    </a:prstGeom>
                  </am3d:spPr>
                  <am3d:camera>
                    <am3d:pos x="0" y="0" z="6320608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306348" d="1000000"/>
                    <am3d:preTrans dx="-173412" dy="-2929894" dz="-19127373"/>
                    <am3d:scale>
                      <am3d:sx n="1000000" d="1000000"/>
                      <am3d:sy n="1000000" d="1000000"/>
                      <am3d:sz n="1000000" d="1000000"/>
                    </am3d:scale>
                    <am3d:rot ax="-3564230" ay="16723" az="-2827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3445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>
                <a:extLst>
                  <a:ext uri="{FF2B5EF4-FFF2-40B4-BE49-F238E27FC236}">
                    <a16:creationId xmlns:a16="http://schemas.microsoft.com/office/drawing/2014/main" id="{60D06CC5-56F0-472A-3095-AFF1CA6A3A7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36959" y="2306829"/>
                <a:ext cx="3918078" cy="2244337"/>
              </a:xfrm>
              <a:prstGeom prst="rect">
                <a:avLst/>
              </a:prstGeom>
            </p:spPr>
          </p:pic>
        </mc:Fallback>
      </mc:AlternateContent>
      <p:sp>
        <p:nvSpPr>
          <p:cNvPr id="5" name="Subtitle 2">
            <a:extLst>
              <a:ext uri="{FF2B5EF4-FFF2-40B4-BE49-F238E27FC236}">
                <a16:creationId xmlns:a16="http://schemas.microsoft.com/office/drawing/2014/main" id="{3164DD51-9B2E-D52B-B0C6-DB67306D5400}"/>
              </a:ext>
            </a:extLst>
          </p:cNvPr>
          <p:cNvSpPr txBox="1">
            <a:spLocks/>
          </p:cNvSpPr>
          <p:nvPr/>
        </p:nvSpPr>
        <p:spPr>
          <a:xfrm>
            <a:off x="2367278" y="4693849"/>
            <a:ext cx="745744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Inclination of 45 degrees</a:t>
            </a:r>
          </a:p>
        </p:txBody>
      </p:sp>
    </p:spTree>
    <p:extLst>
      <p:ext uri="{BB962C8B-B14F-4D97-AF65-F5344CB8AC3E}">
        <p14:creationId xmlns:p14="http://schemas.microsoft.com/office/powerpoint/2010/main" val="1977995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6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3d.object.rotation.z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04CAE-711F-5783-CB9F-979FF4640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E5B37C-2864-3F8A-97D8-50794DDD7EC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E97F8D-F922-9B2B-5E2D-DF6D9C4355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BD11B34-409F-4A1F-738C-44C6D6B1FE40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Limitations?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>
                <a:extLst>
                  <a:ext uri="{FF2B5EF4-FFF2-40B4-BE49-F238E27FC236}">
                    <a16:creationId xmlns:a16="http://schemas.microsoft.com/office/drawing/2014/main" id="{E2913BC8-BBEE-8EE1-8A57-EEAC61254CE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09091848"/>
                  </p:ext>
                </p:extLst>
              </p:nvPr>
            </p:nvGraphicFramePr>
            <p:xfrm>
              <a:off x="4203528" y="1745745"/>
              <a:ext cx="3784939" cy="336650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784939" cy="3366504"/>
                    </a:xfrm>
                    <a:prstGeom prst="rect">
                      <a:avLst/>
                    </a:prstGeom>
                  </am3d:spPr>
                  <am3d:camera>
                    <am3d:pos x="0" y="0" z="6320608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306348" d="1000000"/>
                    <am3d:preTrans dx="-173412" dy="-2929894" dz="-19127373"/>
                    <am3d:scale>
                      <am3d:sx n="1000000" d="1000000"/>
                      <am3d:sy n="1000000" d="1000000"/>
                      <am3d:sz n="1000000" d="1000000"/>
                    </am3d:scale>
                    <am3d:rot ax="-197202" ay="98395" az="-564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3445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>
                <a:extLst>
                  <a:ext uri="{FF2B5EF4-FFF2-40B4-BE49-F238E27FC236}">
                    <a16:creationId xmlns:a16="http://schemas.microsoft.com/office/drawing/2014/main" id="{E2913BC8-BBEE-8EE1-8A57-EEAC61254C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03528" y="1745745"/>
                <a:ext cx="3784939" cy="3366504"/>
              </a:xfrm>
              <a:prstGeom prst="rect">
                <a:avLst/>
              </a:prstGeom>
            </p:spPr>
          </p:pic>
        </mc:Fallback>
      </mc:AlternateContent>
      <p:sp>
        <p:nvSpPr>
          <p:cNvPr id="5" name="Subtitle 2">
            <a:extLst>
              <a:ext uri="{FF2B5EF4-FFF2-40B4-BE49-F238E27FC236}">
                <a16:creationId xmlns:a16="http://schemas.microsoft.com/office/drawing/2014/main" id="{EFB7EDD9-7F4B-14B1-85CE-BB20D2DDC0E3}"/>
              </a:ext>
            </a:extLst>
          </p:cNvPr>
          <p:cNvSpPr txBox="1">
            <a:spLocks/>
          </p:cNvSpPr>
          <p:nvPr/>
        </p:nvSpPr>
        <p:spPr>
          <a:xfrm>
            <a:off x="2367278" y="5141645"/>
            <a:ext cx="745744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Face on view of the galaxy</a:t>
            </a:r>
          </a:p>
        </p:txBody>
      </p:sp>
    </p:spTree>
    <p:extLst>
      <p:ext uri="{BB962C8B-B14F-4D97-AF65-F5344CB8AC3E}">
        <p14:creationId xmlns:p14="http://schemas.microsoft.com/office/powerpoint/2010/main" val="3586123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6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3d.object.rotation.z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EF39C-497C-9361-0893-6D863E6C5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7C5AD24-066A-30AA-479E-D1187EA2E41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767070-AC08-A56C-E56B-FD5F601C820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4" name="Picture 3" descr="A galaxy in a circle&#10;&#10;Description automatically generated">
            <a:extLst>
              <a:ext uri="{FF2B5EF4-FFF2-40B4-BE49-F238E27FC236}">
                <a16:creationId xmlns:a16="http://schemas.microsoft.com/office/drawing/2014/main" id="{A27B5906-9E6A-C976-A785-232BAD63F6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t="15817" r="16454" b="15512"/>
          <a:stretch/>
        </p:blipFill>
        <p:spPr>
          <a:xfrm>
            <a:off x="2755488" y="0"/>
            <a:ext cx="6681023" cy="6858000"/>
          </a:xfrm>
          <a:prstGeom prst="ellipse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DEA033F0-3E90-B4A0-4432-B76738FF342B}"/>
              </a:ext>
            </a:extLst>
          </p:cNvPr>
          <p:cNvSpPr txBox="1">
            <a:spLocks/>
          </p:cNvSpPr>
          <p:nvPr/>
        </p:nvSpPr>
        <p:spPr>
          <a:xfrm>
            <a:off x="0" y="5954712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Time to look at,</a:t>
            </a:r>
          </a:p>
          <a:p>
            <a:pPr marL="0" indent="0">
              <a:buNone/>
            </a:pPr>
            <a:r>
              <a:rPr lang="en-SG" sz="1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Even further distances.</a:t>
            </a:r>
          </a:p>
        </p:txBody>
      </p:sp>
    </p:spTree>
    <p:extLst>
      <p:ext uri="{BB962C8B-B14F-4D97-AF65-F5344CB8AC3E}">
        <p14:creationId xmlns:p14="http://schemas.microsoft.com/office/powerpoint/2010/main" val="2635945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ABB99-C51E-96CE-A592-2767434F5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E4F5957-66CF-E796-DBB3-4F5CEBB8488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080F93-C47D-218A-813D-2B476A25E7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4" name="Picture 3" descr="A galaxy in a circle&#10;&#10;Description automatically generated">
            <a:extLst>
              <a:ext uri="{FF2B5EF4-FFF2-40B4-BE49-F238E27FC236}">
                <a16:creationId xmlns:a16="http://schemas.microsoft.com/office/drawing/2014/main" id="{2D05BDC0-7BEE-B378-DC38-01A73B08AF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" t="-287" r="1224" b="-122"/>
          <a:stretch/>
        </p:blipFill>
        <p:spPr>
          <a:xfrm>
            <a:off x="2755488" y="0"/>
            <a:ext cx="6681023" cy="6858000"/>
          </a:xfrm>
          <a:prstGeom prst="ellipse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0A3B4722-7E8A-63A5-77E2-5434953AF232}"/>
              </a:ext>
            </a:extLst>
          </p:cNvPr>
          <p:cNvSpPr txBox="1">
            <a:spLocks/>
          </p:cNvSpPr>
          <p:nvPr/>
        </p:nvSpPr>
        <p:spPr>
          <a:xfrm>
            <a:off x="0" y="5954712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Time to look at,</a:t>
            </a:r>
          </a:p>
          <a:p>
            <a:pPr marL="0" indent="0">
              <a:buNone/>
            </a:pPr>
            <a:r>
              <a:rPr lang="en-SG" sz="1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whole universe.</a:t>
            </a:r>
          </a:p>
        </p:txBody>
      </p:sp>
    </p:spTree>
    <p:extLst>
      <p:ext uri="{BB962C8B-B14F-4D97-AF65-F5344CB8AC3E}">
        <p14:creationId xmlns:p14="http://schemas.microsoft.com/office/powerpoint/2010/main" val="3465995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FECE1-D826-9F29-1DCF-D80B61176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F666A19-BA9F-D8EE-40BE-2591246F94C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29E4AF-FFF6-0C9B-9697-7FD2970B01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3D5CCE1-076A-ED64-6020-FB1673BD38F2}"/>
              </a:ext>
            </a:extLst>
          </p:cNvPr>
          <p:cNvSpPr txBox="1">
            <a:spLocks/>
          </p:cNvSpPr>
          <p:nvPr/>
        </p:nvSpPr>
        <p:spPr>
          <a:xfrm>
            <a:off x="618565" y="1904081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Rung 6</a:t>
            </a:r>
          </a:p>
          <a:p>
            <a:pPr marL="0" indent="0" algn="ctr">
              <a:buNone/>
            </a:pPr>
            <a:r>
              <a:rPr lang="en-SG" sz="6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Hubble’s Law</a:t>
            </a:r>
          </a:p>
        </p:txBody>
      </p:sp>
    </p:spTree>
    <p:extLst>
      <p:ext uri="{BB962C8B-B14F-4D97-AF65-F5344CB8AC3E}">
        <p14:creationId xmlns:p14="http://schemas.microsoft.com/office/powerpoint/2010/main" val="104853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41113-045B-47F4-2AC4-AA5BA28B8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5B90A6A-C517-1C9F-CB66-83AEF1A14DF1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B4FE7A-231C-172C-0162-BE39A60052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76DFF67-5267-E73B-262F-1738783375E4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This guy sure loved his galaxies,</a:t>
            </a:r>
          </a:p>
        </p:txBody>
      </p:sp>
      <p:pic>
        <p:nvPicPr>
          <p:cNvPr id="29698" name="Picture 2" descr="Edwin Hubble: 7 Facts About the Man Who Changed the Universe">
            <a:extLst>
              <a:ext uri="{FF2B5EF4-FFF2-40B4-BE49-F238E27FC236}">
                <a16:creationId xmlns:a16="http://schemas.microsoft.com/office/drawing/2014/main" id="{E4DA769F-BAEC-7FF0-A5E5-CE7634FAE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75"/>
          <a:stretch/>
        </p:blipFill>
        <p:spPr bwMode="auto">
          <a:xfrm>
            <a:off x="235199" y="1628707"/>
            <a:ext cx="4830463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67A20591-2955-734F-DA18-01FB0CBC318F}"/>
              </a:ext>
            </a:extLst>
          </p:cNvPr>
          <p:cNvSpPr txBox="1">
            <a:spLocks/>
          </p:cNvSpPr>
          <p:nvPr/>
        </p:nvSpPr>
        <p:spPr>
          <a:xfrm>
            <a:off x="1757105" y="5758390"/>
            <a:ext cx="1786649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Edwin Hubble</a:t>
            </a:r>
          </a:p>
        </p:txBody>
      </p:sp>
      <p:pic>
        <p:nvPicPr>
          <p:cNvPr id="7" name="Picture 6" descr="A spiral galaxy in space&#10;&#10;Description automatically generated">
            <a:extLst>
              <a:ext uri="{FF2B5EF4-FFF2-40B4-BE49-F238E27FC236}">
                <a16:creationId xmlns:a16="http://schemas.microsoft.com/office/drawing/2014/main" id="{E58DCBBD-0445-9D3D-E2A9-6204F8C05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383616" y="1628708"/>
            <a:ext cx="3952874" cy="395287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2CD135B-26C9-8448-4CE0-C33D1CF6AD1F}"/>
              </a:ext>
            </a:extLst>
          </p:cNvPr>
          <p:cNvCxnSpPr/>
          <p:nvPr/>
        </p:nvCxnSpPr>
        <p:spPr>
          <a:xfrm flipV="1">
            <a:off x="5191760" y="2824480"/>
            <a:ext cx="2115755" cy="14080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Heart 3">
            <a:extLst>
              <a:ext uri="{FF2B5EF4-FFF2-40B4-BE49-F238E27FC236}">
                <a16:creationId xmlns:a16="http://schemas.microsoft.com/office/drawing/2014/main" id="{E8ADA47B-99EA-A1A1-9A17-828E806B0474}"/>
              </a:ext>
            </a:extLst>
          </p:cNvPr>
          <p:cNvSpPr/>
          <p:nvPr/>
        </p:nvSpPr>
        <p:spPr>
          <a:xfrm rot="748647">
            <a:off x="5079999" y="2589145"/>
            <a:ext cx="2032000" cy="2032000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23CBD9E-EFBF-D3BA-793F-89CDC3977D14}"/>
              </a:ext>
            </a:extLst>
          </p:cNvPr>
          <p:cNvSpPr txBox="1">
            <a:spLocks/>
          </p:cNvSpPr>
          <p:nvPr/>
        </p:nvSpPr>
        <p:spPr>
          <a:xfrm>
            <a:off x="7383616" y="5758389"/>
            <a:ext cx="3952874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random galaxy I cannot bother finding the name for</a:t>
            </a:r>
          </a:p>
        </p:txBody>
      </p:sp>
    </p:spTree>
    <p:extLst>
      <p:ext uri="{BB962C8B-B14F-4D97-AF65-F5344CB8AC3E}">
        <p14:creationId xmlns:p14="http://schemas.microsoft.com/office/powerpoint/2010/main" val="204688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27DF7-6D64-D199-69FD-212821538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80EA54-E412-22F8-B6EF-328AD201325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067502-E283-6629-C232-618EF0CC9C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C423506-993F-FC61-D1F9-E764E0A8B754}"/>
              </a:ext>
            </a:extLst>
          </p:cNvPr>
          <p:cNvSpPr txBox="1">
            <a:spLocks/>
          </p:cNvSpPr>
          <p:nvPr/>
        </p:nvSpPr>
        <p:spPr>
          <a:xfrm>
            <a:off x="618565" y="1904081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Section 2</a:t>
            </a:r>
          </a:p>
          <a:p>
            <a:pPr marL="0" indent="0" algn="ctr">
              <a:buNone/>
            </a:pPr>
            <a:r>
              <a:rPr lang="en-SG" sz="6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Time Travel</a:t>
            </a:r>
          </a:p>
        </p:txBody>
      </p:sp>
    </p:spTree>
    <p:extLst>
      <p:ext uri="{BB962C8B-B14F-4D97-AF65-F5344CB8AC3E}">
        <p14:creationId xmlns:p14="http://schemas.microsoft.com/office/powerpoint/2010/main" val="323423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001D1-DBA0-789A-0F12-1D2F56366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2FD8B6C-53D0-835D-4273-D7593FF087D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DBBCF4-9E33-9491-CD7A-2F76FAC03D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3B9F028-9B1F-814E-6834-EB3A11415592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Hubble’s Law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66BE0B52-A1B1-CBD9-81D9-11014A729282}"/>
              </a:ext>
            </a:extLst>
          </p:cNvPr>
          <p:cNvSpPr txBox="1">
            <a:spLocks/>
          </p:cNvSpPr>
          <p:nvPr/>
        </p:nvSpPr>
        <p:spPr>
          <a:xfrm>
            <a:off x="2631152" y="1479558"/>
            <a:ext cx="692969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Edwin Hubble’s first mention of the Hubble’s Law: Using Nebulae</a:t>
            </a:r>
          </a:p>
        </p:txBody>
      </p:sp>
      <p:pic>
        <p:nvPicPr>
          <p:cNvPr id="31746" name="Picture 2" descr="Edwin Hubble's plot of the Velocity-Distance relationship for galaxies, shows a linear relationship">
            <a:extLst>
              <a:ext uri="{FF2B5EF4-FFF2-40B4-BE49-F238E27FC236}">
                <a16:creationId xmlns:a16="http://schemas.microsoft.com/office/drawing/2014/main" id="{78753CC9-C4C5-8397-8EA4-036E41B8A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645" y="2024989"/>
            <a:ext cx="5680710" cy="359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Subtitle 2">
                <a:extLst>
                  <a:ext uri="{FF2B5EF4-FFF2-40B4-BE49-F238E27FC236}">
                    <a16:creationId xmlns:a16="http://schemas.microsoft.com/office/drawing/2014/main" id="{DA81E6FC-F18C-B171-077B-742539B672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31151" y="5771874"/>
                <a:ext cx="6929695" cy="545431"/>
              </a:xfrm>
              <a:prstGeom prst="rect">
                <a:avLst/>
              </a:prstGeom>
            </p:spPr>
            <p:txBody>
              <a:bodyPr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3444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𝑣</m:t>
                      </m:r>
                      <m:r>
                        <a:rPr lang="en-US" sz="1800" b="0" i="1" dirty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lang="en-US" sz="1800" b="0" i="1" dirty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1800" b="0" i="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800" b="0" i="1" dirty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SG" sz="18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Subtitle 2">
                <a:extLst>
                  <a:ext uri="{FF2B5EF4-FFF2-40B4-BE49-F238E27FC236}">
                    <a16:creationId xmlns:a16="http://schemas.microsoft.com/office/drawing/2014/main" id="{DA81E6FC-F18C-B171-077B-742539B67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151" y="5771874"/>
                <a:ext cx="6929695" cy="5454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428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0FF6B-9E86-EAE5-993C-57AEDF03A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AB2CE54-4DCB-7B9D-38E7-14AEA23FFB4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536D25-78CC-FDD2-F124-9BB62DF4EC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590ACE-59A9-164F-6753-CA5D34A8A7D1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Why </a:t>
            </a:r>
            <a:r>
              <a:rPr lang="en-SG" sz="4000" i="1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H(t)</a:t>
            </a: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 and not </a:t>
            </a:r>
            <a:r>
              <a:rPr lang="en-SG" sz="4000" i="1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H</a:t>
            </a:r>
            <a:r>
              <a:rPr lang="en-SG" sz="4000" i="1" baseline="-25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0</a:t>
            </a: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A1A0575-4FED-C9D9-730D-97801C51FC4F}"/>
              </a:ext>
            </a:extLst>
          </p:cNvPr>
          <p:cNvSpPr txBox="1">
            <a:spLocks/>
          </p:cNvSpPr>
          <p:nvPr/>
        </p:nvSpPr>
        <p:spPr>
          <a:xfrm>
            <a:off x="2631152" y="2883569"/>
            <a:ext cx="692969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H(t) is predicted to change, and thus not </a:t>
            </a:r>
            <a:r>
              <a:rPr lang="en-SG" sz="1800" i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constant.</a:t>
            </a: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ubtitle 2">
                <a:extLst>
                  <a:ext uri="{FF2B5EF4-FFF2-40B4-BE49-F238E27FC236}">
                    <a16:creationId xmlns:a16="http://schemas.microsoft.com/office/drawing/2014/main" id="{33D82F6C-5072-0C8E-9F74-9C2B8087D9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31152" y="3383639"/>
                <a:ext cx="6929695" cy="545431"/>
              </a:xfrm>
              <a:prstGeom prst="rect">
                <a:avLst/>
              </a:prstGeom>
            </p:spPr>
            <p:txBody>
              <a:bodyPr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292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3444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1800" b="0" i="1" dirty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sz="1800" b="0" i="1" dirty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dirty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SG" sz="18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Hubble’s Parameter</a:t>
                </a:r>
              </a:p>
            </p:txBody>
          </p:sp>
        </mc:Choice>
        <mc:Fallback xmlns="">
          <p:sp>
            <p:nvSpPr>
              <p:cNvPr id="5" name="Subtitle 2">
                <a:extLst>
                  <a:ext uri="{FF2B5EF4-FFF2-40B4-BE49-F238E27FC236}">
                    <a16:creationId xmlns:a16="http://schemas.microsoft.com/office/drawing/2014/main" id="{33D82F6C-5072-0C8E-9F74-9C2B8087D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152" y="3383639"/>
                <a:ext cx="6929695" cy="545431"/>
              </a:xfrm>
              <a:prstGeom prst="rect">
                <a:avLst/>
              </a:prstGeom>
              <a:blipFill>
                <a:blip r:embed="rId2"/>
                <a:stretch>
                  <a:fillRect t="-111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31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33E17-DD61-3C9B-217B-2AF1EF18E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14A32BE-9F56-9BD1-B878-82C29A7CDE9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D5782C-7F6B-2CEC-0B32-00F54C3C86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F922505-6FD0-E36D-F628-4B8AEE9A7590}"/>
              </a:ext>
            </a:extLst>
          </p:cNvPr>
          <p:cNvSpPr txBox="1">
            <a:spLocks/>
          </p:cNvSpPr>
          <p:nvPr/>
        </p:nvSpPr>
        <p:spPr>
          <a:xfrm>
            <a:off x="618565" y="2939256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Recap</a:t>
            </a:r>
            <a:endParaRPr lang="en-SG" sz="6000" dirty="0">
              <a:solidFill>
                <a:srgbClr val="FFFFFF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4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F7B96-1619-B300-5A4D-8CA7DAA99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93D4C61-A724-B65C-F85A-87E2189A9E0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C1D90B-01DB-CBCF-916F-C2F0EE1008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4" name="Picture 3" descr="A galaxy in a circle&#10;&#10;Description automatically generated">
            <a:extLst>
              <a:ext uri="{FF2B5EF4-FFF2-40B4-BE49-F238E27FC236}">
                <a16:creationId xmlns:a16="http://schemas.microsoft.com/office/drawing/2014/main" id="{063A728B-E66F-2B33-23F8-9CCD7BE981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9" t="39111" r="38741" b="37926"/>
          <a:stretch/>
        </p:blipFill>
        <p:spPr>
          <a:xfrm>
            <a:off x="2755489" y="12615"/>
            <a:ext cx="6681022" cy="6857999"/>
          </a:xfrm>
          <a:prstGeom prst="ellipse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22AECB1-FC8F-B041-35ED-EA3EF6D14D9D}"/>
              </a:ext>
            </a:extLst>
          </p:cNvPr>
          <p:cNvSpPr txBox="1">
            <a:spLocks/>
          </p:cNvSpPr>
          <p:nvPr/>
        </p:nvSpPr>
        <p:spPr>
          <a:xfrm>
            <a:off x="0" y="12615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G" sz="1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Solar System</a:t>
            </a:r>
            <a:endParaRPr lang="en-SG" sz="24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3C944D89-32F1-3209-0DF4-CFC8E69115AF}"/>
              </a:ext>
            </a:extLst>
          </p:cNvPr>
          <p:cNvSpPr txBox="1">
            <a:spLocks/>
          </p:cNvSpPr>
          <p:nvPr/>
        </p:nvSpPr>
        <p:spPr>
          <a:xfrm>
            <a:off x="9345071" y="6299954"/>
            <a:ext cx="2816449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SG" sz="1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RADAR</a:t>
            </a:r>
            <a:endParaRPr lang="en-SG" sz="24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7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99A70-0E5F-D0EE-D76A-60B2E073B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375FB86-F301-4BB6-49B4-9632DAAFB23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B4F0A3-4DCC-B61A-5BF4-4149D369E6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4" name="Picture 3" descr="A galaxy in a circle&#10;&#10;Description automatically generated">
            <a:extLst>
              <a:ext uri="{FF2B5EF4-FFF2-40B4-BE49-F238E27FC236}">
                <a16:creationId xmlns:a16="http://schemas.microsoft.com/office/drawing/2014/main" id="{29EF2653-460A-E253-628A-B2AFFC8116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6" t="28483" r="28387" b="27299"/>
          <a:stretch/>
        </p:blipFill>
        <p:spPr>
          <a:xfrm>
            <a:off x="2767718" y="60377"/>
            <a:ext cx="6656564" cy="6832892"/>
          </a:xfrm>
          <a:prstGeom prst="ellipse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0398FAEF-1BCD-6F30-4C1C-1B854D00335A}"/>
              </a:ext>
            </a:extLst>
          </p:cNvPr>
          <p:cNvSpPr txBox="1">
            <a:spLocks/>
          </p:cNvSpPr>
          <p:nvPr/>
        </p:nvSpPr>
        <p:spPr>
          <a:xfrm>
            <a:off x="0" y="12615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G" sz="18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Solar System</a:t>
            </a:r>
          </a:p>
          <a:p>
            <a:pPr marL="0" indent="0">
              <a:buNone/>
            </a:pPr>
            <a:r>
              <a:rPr lang="en-SG" sz="1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Close inside our Galaxy</a:t>
            </a:r>
            <a:endParaRPr lang="en-SG" sz="24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92EF7BE-80D6-3CC6-8582-1FB630E8DD55}"/>
              </a:ext>
            </a:extLst>
          </p:cNvPr>
          <p:cNvSpPr txBox="1">
            <a:spLocks/>
          </p:cNvSpPr>
          <p:nvPr/>
        </p:nvSpPr>
        <p:spPr>
          <a:xfrm>
            <a:off x="9345071" y="4876800"/>
            <a:ext cx="2816449" cy="1968585"/>
          </a:xfrm>
          <a:prstGeom prst="rect">
            <a:avLst/>
          </a:prstGeom>
        </p:spPr>
        <p:txBody>
          <a:bodyPr anchor="b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SG" sz="1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Trigonometric Parallax</a:t>
            </a:r>
          </a:p>
          <a:p>
            <a:pPr marL="0" indent="0" algn="r">
              <a:buNone/>
            </a:pPr>
            <a:r>
              <a:rPr lang="en-SG" sz="18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RADAR</a:t>
            </a:r>
            <a:endParaRPr lang="en-SG" sz="2400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154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3B9EE-1F62-29B2-3BD1-384A2C387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5E309D0-CC87-3881-4048-D8E6695A21B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2F5701-C998-0F59-BE7A-F104FEE787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4" name="Picture 3" descr="A galaxy in a circle&#10;&#10;Description automatically generated">
            <a:extLst>
              <a:ext uri="{FF2B5EF4-FFF2-40B4-BE49-F238E27FC236}">
                <a16:creationId xmlns:a16="http://schemas.microsoft.com/office/drawing/2014/main" id="{4E1AB426-B19E-03E8-FB5C-BD0D9F5F93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3" t="23590" r="24973" b="23726"/>
          <a:stretch/>
        </p:blipFill>
        <p:spPr>
          <a:xfrm>
            <a:off x="2640263" y="0"/>
            <a:ext cx="6681024" cy="6858000"/>
          </a:xfrm>
          <a:prstGeom prst="ellipse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38E4EF62-E73C-45AC-23F1-D252F1AC0916}"/>
              </a:ext>
            </a:extLst>
          </p:cNvPr>
          <p:cNvSpPr txBox="1">
            <a:spLocks/>
          </p:cNvSpPr>
          <p:nvPr/>
        </p:nvSpPr>
        <p:spPr>
          <a:xfrm>
            <a:off x="0" y="12615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G" sz="18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Solar System</a:t>
            </a:r>
          </a:p>
          <a:p>
            <a:pPr marL="0" indent="0">
              <a:buNone/>
            </a:pPr>
            <a:r>
              <a:rPr lang="en-SG" sz="18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Close inside our Galaxy</a:t>
            </a:r>
          </a:p>
          <a:p>
            <a:pPr marL="0" indent="0">
              <a:buNone/>
            </a:pPr>
            <a:r>
              <a:rPr lang="en-SG" sz="1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Our Entire Galaxy</a:t>
            </a:r>
            <a:endParaRPr lang="en-SG" sz="24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FC903AA-C07D-E24D-0409-16D6016A9E03}"/>
              </a:ext>
            </a:extLst>
          </p:cNvPr>
          <p:cNvSpPr txBox="1">
            <a:spLocks/>
          </p:cNvSpPr>
          <p:nvPr/>
        </p:nvSpPr>
        <p:spPr>
          <a:xfrm>
            <a:off x="9345071" y="4876800"/>
            <a:ext cx="2816449" cy="1968585"/>
          </a:xfrm>
          <a:prstGeom prst="rect">
            <a:avLst/>
          </a:prstGeom>
        </p:spPr>
        <p:txBody>
          <a:bodyPr anchor="b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SG" sz="1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Main Sequence Fitting</a:t>
            </a:r>
            <a:endParaRPr lang="en-SG" sz="1800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r">
              <a:buNone/>
            </a:pPr>
            <a:r>
              <a:rPr lang="en-SG" sz="18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Trigonometric Parallax</a:t>
            </a:r>
          </a:p>
          <a:p>
            <a:pPr marL="0" indent="0" algn="r">
              <a:buNone/>
            </a:pPr>
            <a:r>
              <a:rPr lang="en-SG" sz="18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RADAR</a:t>
            </a:r>
            <a:endParaRPr lang="en-SG" sz="2400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365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F0B5B-E4E0-926B-A16B-0B63DB454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FCC0975-B90B-51F6-38E5-6ED05498E0E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27DD15-6E7B-4052-981A-8AA76C60AA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4" name="Picture 3" descr="A galaxy in a circle&#10;&#10;Description automatically generated">
            <a:extLst>
              <a:ext uri="{FF2B5EF4-FFF2-40B4-BE49-F238E27FC236}">
                <a16:creationId xmlns:a16="http://schemas.microsoft.com/office/drawing/2014/main" id="{CFC30DC7-7910-96E1-0401-9A15CDF49B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t="15817" r="16454" b="15512"/>
          <a:stretch/>
        </p:blipFill>
        <p:spPr>
          <a:xfrm>
            <a:off x="2755488" y="0"/>
            <a:ext cx="6681023" cy="6858000"/>
          </a:xfrm>
          <a:prstGeom prst="ellipse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084BA105-D44D-1503-618F-485BB34550C6}"/>
              </a:ext>
            </a:extLst>
          </p:cNvPr>
          <p:cNvSpPr txBox="1">
            <a:spLocks/>
          </p:cNvSpPr>
          <p:nvPr/>
        </p:nvSpPr>
        <p:spPr>
          <a:xfrm>
            <a:off x="0" y="12615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G" sz="18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Solar System</a:t>
            </a:r>
          </a:p>
          <a:p>
            <a:pPr marL="0" indent="0">
              <a:buNone/>
            </a:pPr>
            <a:r>
              <a:rPr lang="en-SG" sz="18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Close inside our Galaxy</a:t>
            </a:r>
          </a:p>
          <a:p>
            <a:pPr marL="0" indent="0">
              <a:buNone/>
            </a:pPr>
            <a:r>
              <a:rPr lang="en-SG" sz="18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Our Entire Galaxy</a:t>
            </a:r>
          </a:p>
          <a:p>
            <a:pPr marL="0" indent="0">
              <a:buNone/>
            </a:pPr>
            <a:r>
              <a:rPr lang="en-SG" sz="1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Close by Galaxies</a:t>
            </a:r>
            <a:endParaRPr lang="en-SG" sz="24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51008E9-510D-4418-84B4-56954BEFA6D6}"/>
              </a:ext>
            </a:extLst>
          </p:cNvPr>
          <p:cNvSpPr txBox="1">
            <a:spLocks/>
          </p:cNvSpPr>
          <p:nvPr/>
        </p:nvSpPr>
        <p:spPr>
          <a:xfrm>
            <a:off x="9345071" y="4876800"/>
            <a:ext cx="2816449" cy="1968585"/>
          </a:xfrm>
          <a:prstGeom prst="rect">
            <a:avLst/>
          </a:prstGeom>
        </p:spPr>
        <p:txBody>
          <a:bodyPr anchor="b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n-SG" sz="18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r">
              <a:buNone/>
            </a:pPr>
            <a:r>
              <a:rPr lang="en-SG" sz="1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Galactic Empirical Relationships</a:t>
            </a:r>
          </a:p>
          <a:p>
            <a:pPr marL="0" indent="0" algn="r">
              <a:buNone/>
            </a:pPr>
            <a:r>
              <a:rPr lang="en-SG" sz="1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Cepheid Variables</a:t>
            </a:r>
            <a:endParaRPr lang="en-SG" sz="1800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r">
              <a:buNone/>
            </a:pPr>
            <a:r>
              <a:rPr lang="en-SG" sz="18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Main Sequence Fitting</a:t>
            </a:r>
          </a:p>
          <a:p>
            <a:pPr marL="0" indent="0" algn="r">
              <a:buNone/>
            </a:pPr>
            <a:r>
              <a:rPr lang="en-SG" sz="18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Trigonometric Parallax</a:t>
            </a:r>
          </a:p>
          <a:p>
            <a:pPr marL="0" indent="0" algn="r">
              <a:buNone/>
            </a:pPr>
            <a:r>
              <a:rPr lang="en-SG" sz="18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RADAR</a:t>
            </a:r>
            <a:endParaRPr lang="en-SG" sz="2400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114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89A22-48EA-2B2D-C89B-F3A288A9E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5CB1A19-1D5F-DEDA-FC07-B58CF8005CB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C0BEC8-6B33-6971-4D55-7D8F643F1F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4" name="Picture 3" descr="A galaxy in a circle&#10;&#10;Description automatically generated">
            <a:extLst>
              <a:ext uri="{FF2B5EF4-FFF2-40B4-BE49-F238E27FC236}">
                <a16:creationId xmlns:a16="http://schemas.microsoft.com/office/drawing/2014/main" id="{A375A52E-99B7-A2A5-7641-23EBFFD8FC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" t="-287" r="1224" b="-122"/>
          <a:stretch/>
        </p:blipFill>
        <p:spPr>
          <a:xfrm>
            <a:off x="2755488" y="0"/>
            <a:ext cx="6681023" cy="6858000"/>
          </a:xfrm>
          <a:prstGeom prst="ellipse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FDEAA7DE-1807-3209-3DEB-922B208AC8BA}"/>
              </a:ext>
            </a:extLst>
          </p:cNvPr>
          <p:cNvSpPr txBox="1">
            <a:spLocks/>
          </p:cNvSpPr>
          <p:nvPr/>
        </p:nvSpPr>
        <p:spPr>
          <a:xfrm>
            <a:off x="0" y="12615"/>
            <a:ext cx="4273475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G" sz="18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Solar System</a:t>
            </a:r>
          </a:p>
          <a:p>
            <a:pPr marL="0" indent="0">
              <a:buNone/>
            </a:pPr>
            <a:r>
              <a:rPr lang="en-SG" sz="18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Close inside our Galaxy</a:t>
            </a:r>
          </a:p>
          <a:p>
            <a:pPr marL="0" indent="0">
              <a:buNone/>
            </a:pPr>
            <a:r>
              <a:rPr lang="en-SG" sz="18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Our Entire Galaxy</a:t>
            </a:r>
          </a:p>
          <a:p>
            <a:pPr marL="0" indent="0">
              <a:buNone/>
            </a:pPr>
            <a:r>
              <a:rPr lang="en-SG" sz="18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Close by Galaxies</a:t>
            </a:r>
          </a:p>
          <a:p>
            <a:pPr marL="0" indent="0">
              <a:buNone/>
            </a:pPr>
            <a:r>
              <a:rPr lang="en-SG" sz="1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‘</a:t>
            </a:r>
            <a:r>
              <a:rPr lang="en-SG" sz="1800" b="1" i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Entire’</a:t>
            </a:r>
            <a:r>
              <a:rPr lang="en-SG" sz="1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Universe</a:t>
            </a:r>
            <a:endParaRPr lang="en-SG" sz="2400" b="1" i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C640ABA-8860-3EF5-5AC5-0A242A007698}"/>
              </a:ext>
            </a:extLst>
          </p:cNvPr>
          <p:cNvSpPr txBox="1">
            <a:spLocks/>
          </p:cNvSpPr>
          <p:nvPr/>
        </p:nvSpPr>
        <p:spPr>
          <a:xfrm>
            <a:off x="9345071" y="4876800"/>
            <a:ext cx="2816449" cy="1968585"/>
          </a:xfrm>
          <a:prstGeom prst="rect">
            <a:avLst/>
          </a:prstGeom>
        </p:spPr>
        <p:txBody>
          <a:bodyPr anchor="b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n-SG" sz="18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r">
              <a:buNone/>
            </a:pPr>
            <a:r>
              <a:rPr lang="en-SG" sz="1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Hubble’s Law</a:t>
            </a:r>
            <a:endParaRPr lang="en-SG" sz="1800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r">
              <a:buNone/>
            </a:pPr>
            <a:r>
              <a:rPr lang="en-SG" sz="18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Galactic Empirical Relationships</a:t>
            </a:r>
          </a:p>
          <a:p>
            <a:pPr marL="0" indent="0" algn="r">
              <a:buNone/>
            </a:pPr>
            <a:r>
              <a:rPr lang="en-SG" sz="18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Cepheid Variables</a:t>
            </a:r>
          </a:p>
          <a:p>
            <a:pPr marL="0" indent="0" algn="r">
              <a:buNone/>
            </a:pPr>
            <a:r>
              <a:rPr lang="en-SG" sz="18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Main Sequence Fitting</a:t>
            </a:r>
          </a:p>
          <a:p>
            <a:pPr marL="0" indent="0" algn="r">
              <a:buNone/>
            </a:pPr>
            <a:r>
              <a:rPr lang="en-SG" sz="18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Trigonometric Parallax</a:t>
            </a:r>
          </a:p>
          <a:p>
            <a:pPr marL="0" indent="0" algn="r">
              <a:buNone/>
            </a:pPr>
            <a:r>
              <a:rPr lang="en-SG" sz="18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RADAR</a:t>
            </a:r>
            <a:endParaRPr lang="en-SG" sz="2400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561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EB9FF-82D1-053C-C74E-020BCB200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751CD4E-FAC1-FBB0-A78C-E969C1EF8CE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5BDE04-B49A-EFCB-A5BD-1B02431181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C6C8F53-2C8E-C1EE-F63D-06146DB588CC}"/>
              </a:ext>
            </a:extLst>
          </p:cNvPr>
          <p:cNvSpPr txBox="1">
            <a:spLocks/>
          </p:cNvSpPr>
          <p:nvPr/>
        </p:nvSpPr>
        <p:spPr>
          <a:xfrm>
            <a:off x="618565" y="2939256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Just one more thing before we leave…</a:t>
            </a:r>
            <a:endParaRPr lang="en-SG" sz="6000" dirty="0">
              <a:solidFill>
                <a:srgbClr val="FFFFFF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15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C8694-0139-97FD-8A5A-4FDA07BDD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4B28D7C-041D-6EFD-604E-EDAA4EB0022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B6E534-95E3-3EB3-E942-EF76474ADF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5003380-9B76-088D-4314-44CA8815177C}"/>
              </a:ext>
            </a:extLst>
          </p:cNvPr>
          <p:cNvSpPr txBox="1">
            <a:spLocks/>
          </p:cNvSpPr>
          <p:nvPr/>
        </p:nvSpPr>
        <p:spPr>
          <a:xfrm>
            <a:off x="618565" y="2939256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Everything we learnt today might be…</a:t>
            </a:r>
            <a:endParaRPr lang="en-SG" sz="6000" dirty="0">
              <a:solidFill>
                <a:srgbClr val="FFFFFF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74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C822F3-7A2E-E11B-12E2-1D00F62AE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87A3981-F2EA-AF5B-BEA7-D343ED20DF41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6A2EC2-4D23-E913-B64E-4ECAFB85AA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9926FE2-9975-DD46-7B8D-01A813ECF142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What is ‘NOW’?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CD4D41D-B834-3903-9268-9A4524BEDD57}"/>
                  </a:ext>
                </a:extLst>
              </p14:cNvPr>
              <p14:cNvContentPartPr/>
              <p14:nvPr/>
            </p14:nvContentPartPr>
            <p14:xfrm>
              <a:off x="8536532" y="1757040"/>
              <a:ext cx="3356640" cy="36619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CD4D41D-B834-3903-9268-9A4524BEDD5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27532" y="1748040"/>
                <a:ext cx="3374280" cy="367956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Cat Talk GIF - Cat Talk - Discover &amp; Share GIFs">
            <a:extLst>
              <a:ext uri="{FF2B5EF4-FFF2-40B4-BE49-F238E27FC236}">
                <a16:creationId xmlns:a16="http://schemas.microsoft.com/office/drawing/2014/main" id="{48FD702F-0159-9055-CB91-9488FF8B4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332" y="2586878"/>
            <a:ext cx="20955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uh Cat Roblox Huh GIF - Huh Cat Roblox Huh Cat Huh GIFs">
            <a:extLst>
              <a:ext uri="{FF2B5EF4-FFF2-40B4-BE49-F238E27FC236}">
                <a16:creationId xmlns:a16="http://schemas.microsoft.com/office/drawing/2014/main" id="{B6DE40B5-08C2-2846-2E52-2C0E3D91C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59" y="4141694"/>
            <a:ext cx="2003612" cy="200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51CBEC5-DCDE-3E51-807D-D93A270695E2}"/>
              </a:ext>
            </a:extLst>
          </p:cNvPr>
          <p:cNvSpPr/>
          <p:nvPr/>
        </p:nvSpPr>
        <p:spPr>
          <a:xfrm>
            <a:off x="1837765" y="833718"/>
            <a:ext cx="421341" cy="4213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E59DE96-FDCF-0398-BA27-DE0018A80A79}"/>
              </a:ext>
            </a:extLst>
          </p:cNvPr>
          <p:cNvCxnSpPr>
            <a:stCxn id="7" idx="6"/>
          </p:cNvCxnSpPr>
          <p:nvPr/>
        </p:nvCxnSpPr>
        <p:spPr>
          <a:xfrm>
            <a:off x="2259106" y="1044389"/>
            <a:ext cx="6696635" cy="192292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905994D-D450-C912-B045-C8378F4D9079}"/>
              </a:ext>
            </a:extLst>
          </p:cNvPr>
          <p:cNvCxnSpPr/>
          <p:nvPr/>
        </p:nvCxnSpPr>
        <p:spPr>
          <a:xfrm flipH="1">
            <a:off x="2839571" y="2967318"/>
            <a:ext cx="6116170" cy="167329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0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85A59-55F3-9ABD-989D-FE67673BA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6B16B49-6F8C-9A21-90F5-67E9B552133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00F351-ABA8-8A90-8244-322CB79BF3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494F938-4D70-8A6E-2AA1-DE44CC768265}"/>
              </a:ext>
            </a:extLst>
          </p:cNvPr>
          <p:cNvSpPr txBox="1">
            <a:spLocks/>
          </p:cNvSpPr>
          <p:nvPr/>
        </p:nvSpPr>
        <p:spPr>
          <a:xfrm>
            <a:off x="618565" y="2532856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Everything we learnt today might be…</a:t>
            </a:r>
          </a:p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totally </a:t>
            </a:r>
            <a:r>
              <a:rPr lang="en-SG" sz="4000" b="1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incorrect.</a:t>
            </a:r>
            <a:endParaRPr lang="en-SG" sz="6000" dirty="0">
              <a:solidFill>
                <a:srgbClr val="FFFFFF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243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988EB-74F0-299F-C517-E9A5E79E1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9B4088F-12D8-BE7C-8F99-17AAD70C14B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6D2823-7AD6-3B0A-9F92-9358B69273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0E3FE4E-CA97-0DDA-00F1-CD818CE775F6}"/>
              </a:ext>
            </a:extLst>
          </p:cNvPr>
          <p:cNvSpPr txBox="1">
            <a:spLocks/>
          </p:cNvSpPr>
          <p:nvPr/>
        </p:nvSpPr>
        <p:spPr>
          <a:xfrm>
            <a:off x="618565" y="1904081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Food for thought</a:t>
            </a:r>
          </a:p>
          <a:p>
            <a:pPr marL="0" indent="0" algn="ctr">
              <a:buNone/>
            </a:pPr>
            <a:r>
              <a:rPr lang="en-SG" sz="6000" b="1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Crisis in Cosmology / </a:t>
            </a:r>
          </a:p>
          <a:p>
            <a:pPr marL="0" indent="0" algn="ctr">
              <a:buNone/>
            </a:pPr>
            <a:r>
              <a:rPr lang="en-SG" sz="6000" b="1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Hubble Tension</a:t>
            </a:r>
          </a:p>
        </p:txBody>
      </p:sp>
    </p:spTree>
    <p:extLst>
      <p:ext uri="{BB962C8B-B14F-4D97-AF65-F5344CB8AC3E}">
        <p14:creationId xmlns:p14="http://schemas.microsoft.com/office/powerpoint/2010/main" val="308310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22668-AADC-6263-F524-B6726E19D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86B4B03-60F2-E7CE-7B44-EA1C00BECAB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6CFC5A-4E14-CD00-153A-B9066A6096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BD9DF46-C589-1501-B540-D65A362745A3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Crisis in Cosmology / Hubble Tension</a:t>
            </a:r>
          </a:p>
        </p:txBody>
      </p:sp>
      <p:pic>
        <p:nvPicPr>
          <p:cNvPr id="32770" name="Picture 2" descr="Universe 09 00501 g013">
            <a:extLst>
              <a:ext uri="{FF2B5EF4-FFF2-40B4-BE49-F238E27FC236}">
                <a16:creationId xmlns:a16="http://schemas.microsoft.com/office/drawing/2014/main" id="{BCA93456-41A7-AB09-D0FD-4556CA9B5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" y="1052659"/>
            <a:ext cx="9723120" cy="475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33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F287C-B7E4-B4CF-E8C9-67860AD4C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6A0ABDF-841A-6D85-21DA-77534266AB0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6EEB2E-3449-91C1-2708-C4A729697E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17851F7-CC12-8479-6EBD-1B7BC203ACB5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Solutions?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57EEAA1A-70EF-311A-DCA6-76D083F01A32}"/>
              </a:ext>
            </a:extLst>
          </p:cNvPr>
          <p:cNvSpPr txBox="1">
            <a:spLocks/>
          </p:cNvSpPr>
          <p:nvPr/>
        </p:nvSpPr>
        <p:spPr>
          <a:xfrm>
            <a:off x="335280" y="2883569"/>
            <a:ext cx="1219200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en-SG" sz="3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Our Cosmic Distance Ladder distance measurements are all wrong. </a:t>
            </a:r>
          </a:p>
          <a:p>
            <a:pPr marL="342900" indent="-342900">
              <a:buAutoNum type="arabicPeriod"/>
            </a:pPr>
            <a:r>
              <a:rPr lang="en-SG" sz="3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fundamental principles behind cosmology are all incorrect. </a:t>
            </a:r>
          </a:p>
        </p:txBody>
      </p:sp>
    </p:spTree>
    <p:extLst>
      <p:ext uri="{BB962C8B-B14F-4D97-AF65-F5344CB8AC3E}">
        <p14:creationId xmlns:p14="http://schemas.microsoft.com/office/powerpoint/2010/main" val="142007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5DE01-490A-5612-6B1F-11F5C91CB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Line And Dots">
            <a:extLst>
              <a:ext uri="{FF2B5EF4-FFF2-40B4-BE49-F238E27FC236}">
                <a16:creationId xmlns:a16="http://schemas.microsoft.com/office/drawing/2014/main" id="{E3CD61CD-B75F-3D9E-74C1-13E74B0370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25E449-DE17-0FD1-2EFC-000D026BB9AE}"/>
              </a:ext>
            </a:extLst>
          </p:cNvPr>
          <p:cNvSpPr/>
          <p:nvPr/>
        </p:nvSpPr>
        <p:spPr>
          <a:xfrm>
            <a:off x="6898640" y="2483224"/>
            <a:ext cx="4649893" cy="3826469"/>
          </a:xfrm>
          <a:prstGeom prst="rect">
            <a:avLst/>
          </a:prstGeom>
          <a:solidFill>
            <a:schemeClr val="dk1">
              <a:alpha val="61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8A275B-EBD2-77C3-941C-926DC1A67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8917" y="2656568"/>
            <a:ext cx="6129616" cy="697004"/>
          </a:xfrm>
        </p:spPr>
        <p:txBody>
          <a:bodyPr>
            <a:noAutofit/>
          </a:bodyPr>
          <a:lstStyle/>
          <a:p>
            <a:pPr algn="r"/>
            <a:r>
              <a:rPr lang="en-SG" sz="9600" dirty="0">
                <a:solidFill>
                  <a:srgbClr val="FFFFFF"/>
                </a:solidFill>
                <a:latin typeface="Abadi" panose="020B0604020104020204" pitchFamily="34" charset="0"/>
              </a:rPr>
              <a:t>*Funny ending text*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7957DF-8491-FD28-B449-B5DFFCD321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740" y="272319"/>
            <a:ext cx="4314619" cy="979752"/>
          </a:xfrm>
        </p:spPr>
        <p:txBody>
          <a:bodyPr anchor="t">
            <a:normAutofit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Thank you for listening!</a:t>
            </a:r>
          </a:p>
          <a:p>
            <a:r>
              <a:rPr lang="en-SG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slides were done by,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11B713-6F30-50AA-A186-2828A49D5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68" y="1252071"/>
            <a:ext cx="2243457" cy="118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6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56A166-B0C9-4982-2334-A8BD0BBDB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3A868F3-F958-EF19-6E2D-CC09310FC91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38BD58-A287-394B-9396-932DB02E8B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1AE6121-870C-BFB8-38BD-F45A042F8B1C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000" dirty="0">
                <a:solidFill>
                  <a:srgbClr val="FFFFFF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Look-back Distance</a:t>
            </a:r>
          </a:p>
        </p:txBody>
      </p:sp>
      <p:pic>
        <p:nvPicPr>
          <p:cNvPr id="2050" name="Picture 2" descr="Hubble Ultra Deep Field zooming out to Earth and the moon | Hubble deep  field image, Hubble deep field, Hubble">
            <a:extLst>
              <a:ext uri="{FF2B5EF4-FFF2-40B4-BE49-F238E27FC236}">
                <a16:creationId xmlns:a16="http://schemas.microsoft.com/office/drawing/2014/main" id="{A0027621-2195-ADFA-19DB-4093EAC07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1601390"/>
            <a:ext cx="5248273" cy="290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B6832050-3F1E-AA39-A482-D39D8E12E9A6}"/>
              </a:ext>
            </a:extLst>
          </p:cNvPr>
          <p:cNvSpPr txBox="1">
            <a:spLocks/>
          </p:cNvSpPr>
          <p:nvPr/>
        </p:nvSpPr>
        <p:spPr>
          <a:xfrm>
            <a:off x="618564" y="4870784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further away you look, the further back in time you go.</a:t>
            </a:r>
          </a:p>
        </p:txBody>
      </p:sp>
    </p:spTree>
    <p:extLst>
      <p:ext uri="{BB962C8B-B14F-4D97-AF65-F5344CB8AC3E}">
        <p14:creationId xmlns:p14="http://schemas.microsoft.com/office/powerpoint/2010/main" val="61413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1844A-386B-B750-30E9-B26CA993B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E343F96-7435-1C44-965E-E56A0427757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37765" y="2449512"/>
            <a:ext cx="2316163" cy="979488"/>
          </a:xfrm>
        </p:spPr>
        <p:txBody>
          <a:bodyPr anchor="t">
            <a:normAutofit fontScale="77500" lnSpcReduction="20000"/>
          </a:bodyPr>
          <a:lstStyle/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Return of Kush</a:t>
            </a:r>
          </a:p>
          <a:p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lang="en-SG" b="1" baseline="30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SG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February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716DA8-1423-EFE7-3136-CA794A0B20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6CF6F41-870A-4226-1EE0-F28C29612113}"/>
              </a:ext>
            </a:extLst>
          </p:cNvPr>
          <p:cNvSpPr txBox="1">
            <a:spLocks/>
          </p:cNvSpPr>
          <p:nvPr/>
        </p:nvSpPr>
        <p:spPr>
          <a:xfrm>
            <a:off x="618565" y="0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SG" sz="4000" dirty="0">
              <a:solidFill>
                <a:srgbClr val="FFFFFF"/>
              </a:solidFill>
              <a:latin typeface="Bernard MT Condensed" panose="02050806060905020404" pitchFamily="18" charset="0"/>
              <a:ea typeface="Cambria" panose="02040503050406030204" pitchFamily="18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64E147E7-B738-E142-1E4C-F731578E2923}"/>
              </a:ext>
            </a:extLst>
          </p:cNvPr>
          <p:cNvSpPr txBox="1">
            <a:spLocks/>
          </p:cNvSpPr>
          <p:nvPr/>
        </p:nvSpPr>
        <p:spPr>
          <a:xfrm>
            <a:off x="618565" y="2883569"/>
            <a:ext cx="10954870" cy="5454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How do you measure these </a:t>
            </a:r>
            <a:r>
              <a:rPr lang="en-SG" sz="1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humongous distances?</a:t>
            </a:r>
          </a:p>
          <a:p>
            <a:pPr marL="0" indent="0" algn="ctr">
              <a:buNone/>
            </a:pPr>
            <a:r>
              <a:rPr lang="en-SG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Using the Cosmic Distance Ladder</a:t>
            </a:r>
            <a:endParaRPr lang="en-SG" sz="24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9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ribuneVTI">
  <a:themeElements>
    <a:clrScheme name="AnalogousFromDarkSeedLeftStep">
      <a:dk1>
        <a:srgbClr val="000000"/>
      </a:dk1>
      <a:lt1>
        <a:srgbClr val="FFFFFF"/>
      </a:lt1>
      <a:dk2>
        <a:srgbClr val="1B1D32"/>
      </a:dk2>
      <a:lt2>
        <a:srgbClr val="F0F3F2"/>
      </a:lt2>
      <a:accent1>
        <a:srgbClr val="DE327E"/>
      </a:accent1>
      <a:accent2>
        <a:srgbClr val="CC20B4"/>
      </a:accent2>
      <a:accent3>
        <a:srgbClr val="AF32DE"/>
      </a:accent3>
      <a:accent4>
        <a:srgbClr val="5926CD"/>
      </a:accent4>
      <a:accent5>
        <a:srgbClr val="3244DE"/>
      </a:accent5>
      <a:accent6>
        <a:srgbClr val="207ACC"/>
      </a:accent6>
      <a:hlink>
        <a:srgbClr val="473FBF"/>
      </a:hlink>
      <a:folHlink>
        <a:srgbClr val="7F7F7F"/>
      </a:folHlink>
    </a:clrScheme>
    <a:fontScheme name="Amasis-Univers">
      <a:majorFont>
        <a:latin typeface="Amasis MT Pro Medium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buneVTI" id="{4D84C650-59FC-4F6B-ADA6-B11C508FF6CE}" vid="{0E07EAE6-ACBC-4250-8522-FC108A45043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1816</TotalTime>
  <Words>1304</Words>
  <Application>Microsoft Office PowerPoint</Application>
  <PresentationFormat>Widescreen</PresentationFormat>
  <Paragraphs>339</Paragraphs>
  <Slides>74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2" baseType="lpstr">
      <vt:lpstr>Abadi</vt:lpstr>
      <vt:lpstr>Amasis MT Pro Medium</vt:lpstr>
      <vt:lpstr>Arial</vt:lpstr>
      <vt:lpstr>Bernard MT Condensed</vt:lpstr>
      <vt:lpstr>Cambria</vt:lpstr>
      <vt:lpstr>Cambria Math</vt:lpstr>
      <vt:lpstr>Univers Light</vt:lpstr>
      <vt:lpstr>TribuneVTI</vt:lpstr>
      <vt:lpstr>Cosmic Distance Ladder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*Funny ending text*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Cosmic Distance Ladder</dc:title>
  <dc:creator>Kushagra Shrivastava</dc:creator>
  <cp:lastModifiedBy>Kushagra Shrivastava</cp:lastModifiedBy>
  <cp:revision>17</cp:revision>
  <dcterms:created xsi:type="dcterms:W3CDTF">2024-02-15T18:25:43Z</dcterms:created>
  <dcterms:modified xsi:type="dcterms:W3CDTF">2024-05-10T11:15:07Z</dcterms:modified>
</cp:coreProperties>
</file>