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8" r:id="rId12"/>
    <p:sldId id="269" r:id="rId13"/>
    <p:sldId id="265" r:id="rId14"/>
    <p:sldId id="266" r:id="rId15"/>
    <p:sldId id="267" r:id="rId16"/>
    <p:sldId id="273" r:id="rId17"/>
    <p:sldId id="270" r:id="rId18"/>
    <p:sldId id="271" r:id="rId19"/>
    <p:sldId id="274" r:id="rId20"/>
    <p:sldId id="278" r:id="rId21"/>
    <p:sldId id="277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8" r:id="rId30"/>
    <p:sldId id="289" r:id="rId31"/>
    <p:sldId id="286" r:id="rId32"/>
    <p:sldId id="291" r:id="rId33"/>
    <p:sldId id="293" r:id="rId34"/>
    <p:sldId id="292" r:id="rId35"/>
    <p:sldId id="296" r:id="rId36"/>
    <p:sldId id="295" r:id="rId37"/>
    <p:sldId id="285" r:id="rId38"/>
    <p:sldId id="297" r:id="rId39"/>
    <p:sldId id="298" r:id="rId40"/>
    <p:sldId id="300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8" r:id="rId57"/>
    <p:sldId id="319" r:id="rId58"/>
    <p:sldId id="320" r:id="rId59"/>
    <p:sldId id="321" r:id="rId60"/>
    <p:sldId id="322" r:id="rId61"/>
    <p:sldId id="324" r:id="rId62"/>
    <p:sldId id="323" r:id="rId63"/>
    <p:sldId id="325" r:id="rId64"/>
    <p:sldId id="326" r:id="rId65"/>
    <p:sldId id="32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75" autoAdjust="0"/>
    <p:restoredTop sz="94660"/>
  </p:normalViewPr>
  <p:slideViewPr>
    <p:cSldViewPr snapToGrid="0">
      <p:cViewPr>
        <p:scale>
          <a:sx n="66" d="100"/>
          <a:sy n="66" d="100"/>
        </p:scale>
        <p:origin x="1032" y="4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9:03:19.262"/>
    </inkml:context>
    <inkml:brush xml:id="br0">
      <inkml:brushProperty name="width" value="0.025" units="cm"/>
      <inkml:brushProperty name="height" value="0.025" units="cm"/>
      <inkml:brushProperty name="color" value="#00A0D7"/>
    </inkml:brush>
  </inkml:definitions>
  <inkml:trace contextRef="#ctx0" brushRef="#br0">1 9891 24575,'1'-8'0,"0"1"0,0 0 0,1-1 0,0 1 0,0 0 0,1 0 0,0 0 0,0 0 0,0 0 0,1 1 0,0 0 0,8-9 0,7-8 0,36-34 0,-51 53 0,34-33 0,2 1 0,1 2 0,2 2 0,1 1 0,2 3 0,60-28 0,84-41 0,-121 62 0,-51 27 0,0-1 0,0 0 0,-1-2 0,0 0 0,-1 0 0,22-21 0,-8 3 0,2 2 0,41-27 0,-52 39 0,6-7 0,0-2 0,-2-1 0,28-35 0,-11 12 0,-27 32 0,9-12 0,1 2 0,2 1 0,52-40 0,-52 45 0,-1-1 0,-1 0 0,27-32 0,-31 31 0,0 0 0,2 2 0,1 0 0,25-16 0,-13 12 0,0-3 0,60-59 0,-66 57 0,2 1 0,0 1 0,50-31 0,-65 47 0,0-2 0,0 0 0,-1-2 0,24-26 0,17-15 0,38-18 0,18-18 0,-88 71 0,51-34 0,-9 8 0,-54 36 0,-2-1 0,1 0 0,-2-1 0,14-20 0,18-20 0,168-197 0,-175 214 0,62-48 0,23-25 0,-95 85 0,2 0 0,30-20 0,-30 24 0,0-2 0,27-28 0,-35 31 0,29-22 0,-33 29 0,0 0 0,0-2 0,24-29 0,-22 23 0,0 1 0,1 0 0,22-16 0,21-22 0,-52 47 0,149-149 0,-120 119 0,-2-1 0,41-61 0,8-8 0,147-147 0,-213 233 0,2 1 0,1 1 0,0 1 0,36-26 0,-46 38 0,0-1 0,-1 0 0,19-21 0,5-5 0,73-51 0,-66 56 0,43-42 0,-36 24 0,2 2 0,78-54 0,-115 91 0,-1-1 0,20-21 0,-22 21 0,0 0 0,0 1 0,1 0 0,15-9 0,59-26 0,-58 32 0,0-2 0,-1-1 0,49-37 0,-43 25 0,2 1 0,69-41 0,-50 35 0,90-73 0,-135 99 0,0-1 0,0 0 0,-1 0 0,0-1 0,0 0 0,-1 0 0,0-1 0,-1 0 0,0 0 0,-1 0 0,0-1 0,5-15 0,-1-1 0,0 0 0,2 2 0,1-1 0,0 1 0,2 1 0,1 0 0,1 1 0,30-32 0,-37 43 0,0 0 0,-2 0 0,1-1 0,-1 0 0,-1 0 0,-1-1 0,7-22 0,-6 17 0,1 0 0,1 1 0,14-25 0,26-29 0,-19 31 0,-2-2 0,27-58 0,-39 70 0,2 0 0,1 1 0,2 1 0,0 1 0,2 0 0,33-31 0,-39 41 0,-2 0 0,0 0 0,13-25 0,23-31 0,-18 32 0,-11 14 0,2 1 0,0 0 0,2 2 0,37-30 0,-57 50 0,-1 1 0,0-1 0,0 0 0,0 0 0,0 0 0,-1-1 0,0 1 0,0-1 0,0 0 0,-1 0 0,0 0 0,0 0 0,2-9 0,7-20 0,14-21 0,3 1 0,36-55 0,16-28 0,47-73 0,4-7 0,-106 175 0,2 2 0,2 0 0,1 2 0,62-61 0,-11 12 0,-71 77 0,2-4 0,0 2 0,1-1 0,0 2 0,28-20 0,9 2 0,-32 21 0,-1-2 0,0 0 0,30-26 0,36-34 0,12-12 0,-58 46 0,-2-1 0,42-61 0,-63 75 0,-2 0 0,-1-1 0,-1-1 0,10-37 0,0 3 0,50-138 0,-59 171 0,0 1 0,2 0 0,1 1 0,1 0 0,23-28 0,33-57 0,-59 89 0,0 0 0,2 1 0,0 0 0,1 1 0,28-28 0,-2 7 0,1-2 0,2 2 0,56-40 0,-67 56 0,-2-1 0,-2-2 0,0-1 0,44-56 0,-66 76 0,1 0 0,0 0 0,13-8 0,-15 12 0,0 0 0,-1 0 0,0-1 0,0 1 0,0-1 0,0-1 0,-1 1 0,0-1 0,0 1 0,5-12 0,10-33-3,12-60 0,-14 46-1356,-10 40-5467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9:03:32.130"/>
    </inkml:context>
    <inkml:brush xml:id="br0">
      <inkml:brushProperty name="width" value="0.025" units="cm"/>
      <inkml:brushProperty name="height" value="0.025" units="cm"/>
      <inkml:brushProperty name="color" value="#00A0D7"/>
    </inkml:brush>
  </inkml:definitions>
  <inkml:trace contextRef="#ctx0" brushRef="#br0">27 12760 24575,'-1'-22'0,"-1"-1"0,-5-22 0,-3-23 0,4-337 0,6 285 0,3 80 0,1 0 0,18-78 0,-3 26 0,14-190 0,61-113 0,-85 359 0,4-10 0,22-54 0,17-38 0,-32 79 0,45-88 0,-27 59 0,-29 65 0,0 0 0,2 0 0,18-29 0,-9 18 0,-1-1 0,-1-1 0,13-40 0,5-11 0,-23 58 0,-1-1 0,-2-1 0,0 1 0,-3-2 0,7-47 0,-9 51 0,0 0 0,2 0 0,1 1 0,14-33 0,13-45 0,-14 21 0,90-328 0,-93 358 0,2 2 0,34-66 0,-30 72 0,3 1 0,51-67 0,-63 91 0,0-1 0,11-24 0,-6 10 0,-11 20 0,1 1 0,0 0 0,1 0 0,0 1 0,1 0 0,14-12 0,8-6 0,57-72 0,-46 49 0,-28 35 0,-1-1 0,0 0 0,16-34 0,-25 41 0,0 0 0,-2 0 0,0-1 0,0 0 0,-2 0 0,0 0 0,1-18 0,18-125 0,-19 138 0,36-154 0,-32 148 0,1 1 0,1 1 0,19-38 0,-12 30 0,11-36 0,29-81 0,-48 133 0,1 0 0,1 1 0,0 0 0,1 1 0,1 0 0,0 0 0,1 2 0,23-20 0,-11 11 0,-1-2 0,-1-1 0,22-30 0,22-22 0,-59 68 0,0 0 0,-1 0 0,0-1 0,-1-1 0,0 1 0,0-1 0,-1 0 0,0 0 0,-1 0 0,0-1 0,-1 0 0,4-17 0,47-296 0,36-163 0,-69 376 0,-17 80 0,2 0 0,17-55 0,13-16 0,-9 22 0,40-79 0,-47 112 0,-18 40 0,0-1 0,1 1 0,0 0 0,0 0 0,1 0 0,0 1 0,0-1 0,0 1 0,1 0 0,0 0 0,0 1 0,0-1 0,1 1 0,11-8 0,-4 4 0,-1 0 0,0-1 0,-1 0 0,0-1 0,11-14 0,-16 15 0,2 2 0,-1-1 0,1 1 0,1 0 0,0 1 0,0 0 0,0 0 0,1 1 0,-1 0 0,19-7 0,47-7 0,30-8 0,-95 24 0,0 0 0,0-1 0,0 0 0,-1 0 0,1-1 0,-1-1 0,13-11 0,-13 9 0,4-5 0,0 1 0,1 0 0,1 1 0,0 1 0,0 0 0,1 1 0,25-12 0,-34 19 0,0-1 0,-1 0 0,1 0 0,0-1 0,-1 0 0,10-10 0,25-18 0,-11 15 0,-1-2 0,-1-1 0,50-50 0,-70 65 0,-1 0 0,1 0 0,0 1 0,1-1 0,17-6 0,-19 9 0,0-1 0,0 1 0,0-1 0,0 0 0,0-1 0,-1 0 0,0 0 0,0 0 0,0-1 0,5-6 0,19-28 0,63-61 0,-23 27 0,-51 49 0,-1-1 0,-1-1 0,20-43 0,-18 33 0,22-50 0,-26 53 0,1 0 0,21-30 0,-27 48 0,3-2 0,-1 0 0,-1 0 0,0-2 0,-2 1 0,0-1 0,7-24 0,-12 27 0,3-8 0,-1 1 0,-1-1 0,-1 0 0,0-28 0,-2 27 0,8-46 0,2-13 0,-9 55 0,2 1 0,14-50 0,-12 52 0,0 1 0,-2-1 0,3-47 0,-9-227 0,2 285 0,1 0 0,1 0 0,1 0 0,0 0 0,1 0 0,1 1 0,8-18 0,-6 16 0,0-1 0,-2 0 0,0 0 0,6-37 0,-11 34 0,1 1 0,1-1 0,1 1 0,1 0 0,1 1 0,0-1 0,2 1 0,0 1 0,1-1 0,1 1 0,20-28 0,-8 15 0,-1-1 0,-2-1 0,-1 0 0,-1-1 0,15-49 0,-29 72 0,1 1 0,1 0 0,-1 0 0,2 0 0,-1 1 0,1-1 0,0 1 0,1 1 0,0-1 0,1 1 0,0 0 0,15-11 0,-17 15 0,1-2 0,-1 1 0,0-1 0,0 0 0,-1 0 0,1 0 0,-1-1 0,-1 0 0,1 0 0,5-14 0,0-2 0,-2-1 0,7-29 0,5-17 0,-15 59 0,0 0 0,1 1 0,0 0 0,1 0 0,9-10 0,8-12 0,-19 25 0,91-147 0,-89 142 0,-2-1 0,0-1 0,5-19 0,12-32 0,-5 25 0,-2-1 0,-2-1 0,-2 0 0,11-74 0,-18 62 0,-4 42 0,1 0 0,0-1 0,0 1 0,1 0 0,1 0 0,0 0 0,0 0 0,2 1 0,7-16 0,72-144 0,-10 18 0,-55 118 0,55-87 0,-52 88-53,-3-1-1,-1-1 0,24-66 0,-21 48-1096,-14 37-5676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9:03:37.767"/>
    </inkml:context>
    <inkml:brush xml:id="br0">
      <inkml:brushProperty name="width" value="0.025" units="cm"/>
      <inkml:brushProperty name="height" value="0.025" units="cm"/>
      <inkml:brushProperty name="color" value="#00A0D7"/>
    </inkml:brush>
  </inkml:definitions>
  <inkml:trace contextRef="#ctx0" brushRef="#br0">1092 1418 24575,'-5'-1'0,"1"0"0,0-1 0,0 1 0,-1-1 0,1 0 0,0 0 0,0 0 0,0 0 0,1-1 0,-1 1 0,1-1 0,-1 0 0,1 0 0,-5-6 0,-2-1 0,-55-52 0,4-3 0,2-3 0,-81-123 0,-72-144 0,193 303 0,0-1 0,3-1 0,0 0 0,-18-63 0,26 76 0,-1 1 0,-1 1 0,0 0 0,-2 0 0,0 1 0,-25-29 0,-20-29 0,26 24 0,-14-21 0,45 72 0,-1 1 0,1 0 0,0-1 0,0 1 0,-1 0 0,1-1 0,0 1 0,-1 0 0,1-1 0,0 1 0,-1 0 0,1 0 0,0-1 0,-1 1 0,1 0 0,-1 0 0,1 0 0,-1 0 0,1-1 0,0 1 0,-1 0 0,1 0 0,-1 0 0,1 0 0,-1 0 0,1 0 0,0 0 0,-1 0 0,1 0 0,-1 0 0,0 1 0,-10 11 0,-8 31 0,15-32 0,-62 164 0,59-157 0,1 0 0,1 1 0,0 0 0,1 0 0,1 1 0,0 19 0,7-29 0,2-18 0,7-26 0,-9 23 0,5-7 0,22-33 0,-23 41 0,-1 0 0,-1 0 0,0-1 0,0 0 0,-1 0 0,-1-1 0,0 1 0,0-1 0,2-14 0,-5 15 0,0-1 0,1 1 0,1-1 0,0 1 0,0 0 0,7-14 0,-7 19 0,1 0 0,-1 1 0,1-1 0,1 1 0,-1 0 0,1 0 0,0 0 0,0 0 0,0 1 0,1 0 0,-1 0 0,9-4 0,2 1 0,0-1 0,0 2 0,1 0 0,0 1 0,0 1 0,1 1 0,-1 0 0,1 1 0,-1 1 0,1 0 0,18 3 0,-6-2-1365,-2 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9:03:41.394"/>
    </inkml:context>
    <inkml:brush xml:id="br0">
      <inkml:brushProperty name="width" value="0.025" units="cm"/>
      <inkml:brushProperty name="height" value="0.025" units="cm"/>
      <inkml:brushProperty name="color" value="#00A0D7"/>
    </inkml:brush>
  </inkml:definitions>
  <inkml:trace contextRef="#ctx0" brushRef="#br0">1 1 24575,'11'1'0,"0"1"0,0 0 0,0 1 0,0 0 0,0 1 0,16 8 0,13 4 0,80 21 0,176 30 0,-231-56 0,-36-8 0,0 1 0,0 2 0,0 1 0,-1 1 0,45 20 0,-60-22 0,0-1 0,0-1 0,1 0 0,17 2 0,-16-3 0,0 0 0,-1 1 0,22 9 0,-27-9 0,0 0 0,1 0 0,-1-1 0,1 0 0,-1-1 0,1 0 0,0 0 0,0-1 0,10 0 0,-19-2 0,1 1 0,-1 0 0,1-1 0,-1 1 0,0 0 0,1-1 0,-1 0 0,0 1 0,1-1 0,-1 0 0,0 0 0,0 1 0,1-1 0,-1 0 0,0 0 0,0 0 0,0-1 0,0 1 0,0 0 0,-1 0 0,1 0 0,0-1 0,-1 1 0,1 0 0,0-1 0,-1 1 0,0-1 0,1 1 0,-1 0 0,0-1 0,0 1 0,1-1 0,-1 1 0,0-1 0,-1 1 0,1-1 0,0-1 0,-1-6 0,0 0 0,-1 0 0,0 0 0,-4-15 0,-1 7 0,1 1 0,-13-22 0,16 32 0,-1 1 0,1-1 0,-1 1 0,0 0 0,0 0 0,-1 1 0,1-1 0,-1 1 0,-9-7 0,11 14 0,6 7 0,7 16 0,-9-24 0,10 30 0,12 54 0,-5-14 0,0-34 0,-16-34 0,1 0 0,-1 0 0,0 0 0,0 1 0,0-1 0,-1 1 0,1-1 0,-1 1 0,0 0 0,-1-1 0,1 10 0,-1-5 0,0 0 0,-1 0 0,-1 0 0,1 0 0,-1-1 0,-1 1 0,1 0 0,-2-1 0,1 0 0,-1 0 0,0 0 0,-1 0 0,0-1 0,0 0 0,0 1 0,-1-2 0,0 1 0,-1-1 0,1 0 0,-1 0 0,-13 7 0,-16 17-258,28-22-849,-3 3-5719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9:03:19.262"/>
    </inkml:context>
    <inkml:brush xml:id="br0">
      <inkml:brushProperty name="width" value="0.025" units="cm"/>
      <inkml:brushProperty name="height" value="0.025" units="cm"/>
      <inkml:brushProperty name="color" value="#00A0D7"/>
    </inkml:brush>
  </inkml:definitions>
  <inkml:trace contextRef="#ctx0" brushRef="#br0">1 9891 24575,'1'-8'0,"0"1"0,0 0 0,1-1 0,0 1 0,0 0 0,1 0 0,0 0 0,0 0 0,0 0 0,1 1 0,0 0 0,8-9 0,7-8 0,36-34 0,-51 53 0,34-33 0,2 1 0,1 2 0,2 2 0,1 1 0,2 3 0,60-28 0,84-41 0,-121 62 0,-51 27 0,0-1 0,0 0 0,-1-2 0,0 0 0,-1 0 0,22-21 0,-8 3 0,2 2 0,41-27 0,-52 39 0,6-7 0,0-2 0,-2-1 0,28-35 0,-11 12 0,-27 32 0,9-12 0,1 2 0,2 1 0,52-40 0,-52 45 0,-1-1 0,-1 0 0,27-32 0,-31 31 0,0 0 0,2 2 0,1 0 0,25-16 0,-13 12 0,0-3 0,60-59 0,-66 57 0,2 1 0,0 1 0,50-31 0,-65 47 0,0-2 0,0 0 0,-1-2 0,24-26 0,17-15 0,38-18 0,18-18 0,-88 71 0,51-34 0,-9 8 0,-54 36 0,-2-1 0,1 0 0,-2-1 0,14-20 0,18-20 0,168-197 0,-175 214 0,62-48 0,23-25 0,-95 85 0,2 0 0,30-20 0,-30 24 0,0-2 0,27-28 0,-35 31 0,29-22 0,-33 29 0,0 0 0,0-2 0,24-29 0,-22 23 0,0 1 0,1 0 0,22-16 0,21-22 0,-52 47 0,149-149 0,-120 119 0,-2-1 0,41-61 0,8-8 0,147-147 0,-213 233 0,2 1 0,1 1 0,0 1 0,36-26 0,-46 38 0,0-1 0,-1 0 0,19-21 0,5-5 0,73-51 0,-66 56 0,43-42 0,-36 24 0,2 2 0,78-54 0,-115 91 0,-1-1 0,20-21 0,-22 21 0,0 0 0,0 1 0,1 0 0,15-9 0,59-26 0,-58 32 0,0-2 0,-1-1 0,49-37 0,-43 25 0,2 1 0,69-41 0,-50 35 0,90-73 0,-135 99 0,0-1 0,0 0 0,-1 0 0,0-1 0,0 0 0,-1 0 0,0-1 0,-1 0 0,0 0 0,-1 0 0,0-1 0,5-15 0,-1-1 0,0 0 0,2 2 0,1-1 0,0 1 0,2 1 0,1 0 0,1 1 0,30-32 0,-37 43 0,0 0 0,-2 0 0,1-1 0,-1 0 0,-1 0 0,-1-1 0,7-22 0,-6 17 0,1 0 0,1 1 0,14-25 0,26-29 0,-19 31 0,-2-2 0,27-58 0,-39 70 0,2 0 0,1 1 0,2 1 0,0 1 0,2 0 0,33-31 0,-39 41 0,-2 0 0,0 0 0,13-25 0,23-31 0,-18 32 0,-11 14 0,2 1 0,0 0 0,2 2 0,37-30 0,-57 50 0,-1 1 0,0-1 0,0 0 0,0 0 0,0 0 0,-1-1 0,0 1 0,0-1 0,0 0 0,-1 0 0,0 0 0,0 0 0,2-9 0,7-20 0,14-21 0,3 1 0,36-55 0,16-28 0,47-73 0,4-7 0,-106 175 0,2 2 0,2 0 0,1 2 0,62-61 0,-11 12 0,-71 77 0,2-4 0,0 2 0,1-1 0,0 2 0,28-20 0,9 2 0,-32 21 0,-1-2 0,0 0 0,30-26 0,36-34 0,12-12 0,-58 46 0,-2-1 0,42-61 0,-63 75 0,-2 0 0,-1-1 0,-1-1 0,10-37 0,0 3 0,50-138 0,-59 171 0,0 1 0,2 0 0,1 1 0,1 0 0,23-28 0,33-57 0,-59 89 0,0 0 0,2 1 0,0 0 0,1 1 0,28-28 0,-2 7 0,1-2 0,2 2 0,56-40 0,-67 56 0,-2-1 0,-2-2 0,0-1 0,44-56 0,-66 76 0,1 0 0,0 0 0,13-8 0,-15 12 0,0 0 0,-1 0 0,0-1 0,0 1 0,0-1 0,0-1 0,-1 1 0,0-1 0,0 1 0,5-12 0,10-33-3,12-60 0,-14 46-1356,-10 40-5467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9:03:32.130"/>
    </inkml:context>
    <inkml:brush xml:id="br0">
      <inkml:brushProperty name="width" value="0.025" units="cm"/>
      <inkml:brushProperty name="height" value="0.025" units="cm"/>
      <inkml:brushProperty name="color" value="#00A0D7"/>
    </inkml:brush>
  </inkml:definitions>
  <inkml:trace contextRef="#ctx0" brushRef="#br0">27 12760 24575,'-1'-22'0,"-1"-1"0,-5-22 0,-3-23 0,4-337 0,6 285 0,3 80 0,1 0 0,18-78 0,-3 26 0,14-190 0,61-113 0,-85 359 0,4-10 0,22-54 0,17-38 0,-32 79 0,45-88 0,-27 59 0,-29 65 0,0 0 0,2 0 0,18-29 0,-9 18 0,-1-1 0,-1-1 0,13-40 0,5-11 0,-23 58 0,-1-1 0,-2-1 0,0 1 0,-3-2 0,7-47 0,-9 51 0,0 0 0,2 0 0,1 1 0,14-33 0,13-45 0,-14 21 0,90-328 0,-93 358 0,2 2 0,34-66 0,-30 72 0,3 1 0,51-67 0,-63 91 0,0-1 0,11-24 0,-6 10 0,-11 20 0,1 1 0,0 0 0,1 0 0,0 1 0,1 0 0,14-12 0,8-6 0,57-72 0,-46 49 0,-28 35 0,-1-1 0,0 0 0,16-34 0,-25 41 0,0 0 0,-2 0 0,0-1 0,0 0 0,-2 0 0,0 0 0,1-18 0,18-125 0,-19 138 0,36-154 0,-32 148 0,1 1 0,1 1 0,19-38 0,-12 30 0,11-36 0,29-81 0,-48 133 0,1 0 0,1 1 0,0 0 0,1 1 0,1 0 0,0 0 0,1 2 0,23-20 0,-11 11 0,-1-2 0,-1-1 0,22-30 0,22-22 0,-59 68 0,0 0 0,-1 0 0,0-1 0,-1-1 0,0 1 0,0-1 0,-1 0 0,0 0 0,-1 0 0,0-1 0,-1 0 0,4-17 0,47-296 0,36-163 0,-69 376 0,-17 80 0,2 0 0,17-55 0,13-16 0,-9 22 0,40-79 0,-47 112 0,-18 40 0,0-1 0,1 1 0,0 0 0,0 0 0,1 0 0,0 1 0,0-1 0,0 1 0,1 0 0,0 0 0,0 1 0,0-1 0,1 1 0,11-8 0,-4 4 0,-1 0 0,0-1 0,-1 0 0,0-1 0,11-14 0,-16 15 0,2 2 0,-1-1 0,1 1 0,1 0 0,0 1 0,0 0 0,0 0 0,1 1 0,-1 0 0,19-7 0,47-7 0,30-8 0,-95 24 0,0 0 0,0-1 0,0 0 0,-1 0 0,1-1 0,-1-1 0,13-11 0,-13 9 0,4-5 0,0 1 0,1 0 0,1 1 0,0 1 0,0 0 0,1 1 0,25-12 0,-34 19 0,0-1 0,-1 0 0,1 0 0,0-1 0,-1 0 0,10-10 0,25-18 0,-11 15 0,-1-2 0,-1-1 0,50-50 0,-70 65 0,-1 0 0,1 0 0,0 1 0,1-1 0,17-6 0,-19 9 0,0-1 0,0 1 0,0-1 0,0 0 0,0-1 0,-1 0 0,0 0 0,0 0 0,0-1 0,5-6 0,19-28 0,63-61 0,-23 27 0,-51 49 0,-1-1 0,-1-1 0,20-43 0,-18 33 0,22-50 0,-26 53 0,1 0 0,21-30 0,-27 48 0,3-2 0,-1 0 0,-1 0 0,0-2 0,-2 1 0,0-1 0,7-24 0,-12 27 0,3-8 0,-1 1 0,-1-1 0,-1 0 0,0-28 0,-2 27 0,8-46 0,2-13 0,-9 55 0,2 1 0,14-50 0,-12 52 0,0 1 0,-2-1 0,3-47 0,-9-227 0,2 285 0,1 0 0,1 0 0,1 0 0,0 0 0,1 0 0,1 1 0,8-18 0,-6 16 0,0-1 0,-2 0 0,0 0 0,6-37 0,-11 34 0,1 1 0,1-1 0,1 1 0,1 0 0,1 1 0,0-1 0,2 1 0,0 1 0,1-1 0,1 1 0,20-28 0,-8 15 0,-1-1 0,-2-1 0,-1 0 0,-1-1 0,15-49 0,-29 72 0,1 1 0,1 0 0,-1 0 0,2 0 0,-1 1 0,1-1 0,0 1 0,1 1 0,0-1 0,1 1 0,0 0 0,15-11 0,-17 15 0,1-2 0,-1 1 0,0-1 0,0 0 0,-1 0 0,1 0 0,-1-1 0,-1 0 0,1 0 0,5-14 0,0-2 0,-2-1 0,7-29 0,5-17 0,-15 59 0,0 0 0,1 1 0,0 0 0,1 0 0,9-10 0,8-12 0,-19 25 0,91-147 0,-89 142 0,-2-1 0,0-1 0,5-19 0,12-32 0,-5 25 0,-2-1 0,-2-1 0,-2 0 0,11-74 0,-18 62 0,-4 42 0,1 0 0,0-1 0,0 1 0,1 0 0,1 0 0,0 0 0,0 0 0,2 1 0,7-16 0,72-144 0,-10 18 0,-55 118 0,55-87 0,-52 88-53,-3-1-1,-1-1 0,24-66 0,-21 48-1096,-14 37-5676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9:03:19.262"/>
    </inkml:context>
    <inkml:brush xml:id="br0">
      <inkml:brushProperty name="width" value="0.025" units="cm"/>
      <inkml:brushProperty name="height" value="0.025" units="cm"/>
      <inkml:brushProperty name="color" value="#00A0D7"/>
    </inkml:brush>
  </inkml:definitions>
  <inkml:trace contextRef="#ctx0" brushRef="#br0">1 9891 24575,'1'-8'0,"0"1"0,0 0 0,1-1 0,0 1 0,0 0 0,1 0 0,0 0 0,0 0 0,0 0 0,1 1 0,0 0 0,8-9 0,7-8 0,36-34 0,-51 53 0,34-33 0,2 1 0,1 2 0,2 2 0,1 1 0,2 3 0,60-28 0,84-41 0,-121 62 0,-51 27 0,0-1 0,0 0 0,-1-2 0,0 0 0,-1 0 0,22-21 0,-8 3 0,2 2 0,41-27 0,-52 39 0,6-7 0,0-2 0,-2-1 0,28-35 0,-11 12 0,-27 32 0,9-12 0,1 2 0,2 1 0,52-40 0,-52 45 0,-1-1 0,-1 0 0,27-32 0,-31 31 0,0 0 0,2 2 0,1 0 0,25-16 0,-13 12 0,0-3 0,60-59 0,-66 57 0,2 1 0,0 1 0,50-31 0,-65 47 0,0-2 0,0 0 0,-1-2 0,24-26 0,17-15 0,38-18 0,18-18 0,-88 71 0,51-34 0,-9 8 0,-54 36 0,-2-1 0,1 0 0,-2-1 0,14-20 0,18-20 0,168-197 0,-175 214 0,62-48 0,23-25 0,-95 85 0,2 0 0,30-20 0,-30 24 0,0-2 0,27-28 0,-35 31 0,29-22 0,-33 29 0,0 0 0,0-2 0,24-29 0,-22 23 0,0 1 0,1 0 0,22-16 0,21-22 0,-52 47 0,149-149 0,-120 119 0,-2-1 0,41-61 0,8-8 0,147-147 0,-213 233 0,2 1 0,1 1 0,0 1 0,36-26 0,-46 38 0,0-1 0,-1 0 0,19-21 0,5-5 0,73-51 0,-66 56 0,43-42 0,-36 24 0,2 2 0,78-54 0,-115 91 0,-1-1 0,20-21 0,-22 21 0,0 0 0,0 1 0,1 0 0,15-9 0,59-26 0,-58 32 0,0-2 0,-1-1 0,49-37 0,-43 25 0,2 1 0,69-41 0,-50 35 0,90-73 0,-135 99 0,0-1 0,0 0 0,-1 0 0,0-1 0,0 0 0,-1 0 0,0-1 0,-1 0 0,0 0 0,-1 0 0,0-1 0,5-15 0,-1-1 0,0 0 0,2 2 0,1-1 0,0 1 0,2 1 0,1 0 0,1 1 0,30-32 0,-37 43 0,0 0 0,-2 0 0,1-1 0,-1 0 0,-1 0 0,-1-1 0,7-22 0,-6 17 0,1 0 0,1 1 0,14-25 0,26-29 0,-19 31 0,-2-2 0,27-58 0,-39 70 0,2 0 0,1 1 0,2 1 0,0 1 0,2 0 0,33-31 0,-39 41 0,-2 0 0,0 0 0,13-25 0,23-31 0,-18 32 0,-11 14 0,2 1 0,0 0 0,2 2 0,37-30 0,-57 50 0,-1 1 0,0-1 0,0 0 0,0 0 0,0 0 0,-1-1 0,0 1 0,0-1 0,0 0 0,-1 0 0,0 0 0,0 0 0,2-9 0,7-20 0,14-21 0,3 1 0,36-55 0,16-28 0,47-73 0,4-7 0,-106 175 0,2 2 0,2 0 0,1 2 0,62-61 0,-11 12 0,-71 77 0,2-4 0,0 2 0,1-1 0,0 2 0,28-20 0,9 2 0,-32 21 0,-1-2 0,0 0 0,30-26 0,36-34 0,12-12 0,-58 46 0,-2-1 0,42-61 0,-63 75 0,-2 0 0,-1-1 0,-1-1 0,10-37 0,0 3 0,50-138 0,-59 171 0,0 1 0,2 0 0,1 1 0,1 0 0,23-28 0,33-57 0,-59 89 0,0 0 0,2 1 0,0 0 0,1 1 0,28-28 0,-2 7 0,1-2 0,2 2 0,56-40 0,-67 56 0,-2-1 0,-2-2 0,0-1 0,44-56 0,-66 76 0,1 0 0,0 0 0,13-8 0,-15 12 0,0 0 0,-1 0 0,0-1 0,0 1 0,0-1 0,0-1 0,-1 1 0,0-1 0,0 1 0,5-12 0,10-33-3,12-60 0,-14 46-1356,-10 40-5467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9:03:32.130"/>
    </inkml:context>
    <inkml:brush xml:id="br0">
      <inkml:brushProperty name="width" value="0.025" units="cm"/>
      <inkml:brushProperty name="height" value="0.025" units="cm"/>
      <inkml:brushProperty name="color" value="#00A0D7"/>
    </inkml:brush>
  </inkml:definitions>
  <inkml:trace contextRef="#ctx0" brushRef="#br0">27 12760 24575,'-1'-22'0,"-1"-1"0,-5-22 0,-3-23 0,4-337 0,6 285 0,3 80 0,1 0 0,18-78 0,-3 26 0,14-190 0,61-113 0,-85 359 0,4-10 0,22-54 0,17-38 0,-32 79 0,45-88 0,-27 59 0,-29 65 0,0 0 0,2 0 0,18-29 0,-9 18 0,-1-1 0,-1-1 0,13-40 0,5-11 0,-23 58 0,-1-1 0,-2-1 0,0 1 0,-3-2 0,7-47 0,-9 51 0,0 0 0,2 0 0,1 1 0,14-33 0,13-45 0,-14 21 0,90-328 0,-93 358 0,2 2 0,34-66 0,-30 72 0,3 1 0,51-67 0,-63 91 0,0-1 0,11-24 0,-6 10 0,-11 20 0,1 1 0,0 0 0,1 0 0,0 1 0,1 0 0,14-12 0,8-6 0,57-72 0,-46 49 0,-28 35 0,-1-1 0,0 0 0,16-34 0,-25 41 0,0 0 0,-2 0 0,0-1 0,0 0 0,-2 0 0,0 0 0,1-18 0,18-125 0,-19 138 0,36-154 0,-32 148 0,1 1 0,1 1 0,19-38 0,-12 30 0,11-36 0,29-81 0,-48 133 0,1 0 0,1 1 0,0 0 0,1 1 0,1 0 0,0 0 0,1 2 0,23-20 0,-11 11 0,-1-2 0,-1-1 0,22-30 0,22-22 0,-59 68 0,0 0 0,-1 0 0,0-1 0,-1-1 0,0 1 0,0-1 0,-1 0 0,0 0 0,-1 0 0,0-1 0,-1 0 0,4-17 0,47-296 0,36-163 0,-69 376 0,-17 80 0,2 0 0,17-55 0,13-16 0,-9 22 0,40-79 0,-47 112 0,-18 40 0,0-1 0,1 1 0,0 0 0,0 0 0,1 0 0,0 1 0,0-1 0,0 1 0,1 0 0,0 0 0,0 1 0,0-1 0,1 1 0,11-8 0,-4 4 0,-1 0 0,0-1 0,-1 0 0,0-1 0,11-14 0,-16 15 0,2 2 0,-1-1 0,1 1 0,1 0 0,0 1 0,0 0 0,0 0 0,1 1 0,-1 0 0,19-7 0,47-7 0,30-8 0,-95 24 0,0 0 0,0-1 0,0 0 0,-1 0 0,1-1 0,-1-1 0,13-11 0,-13 9 0,4-5 0,0 1 0,1 0 0,1 1 0,0 1 0,0 0 0,1 1 0,25-12 0,-34 19 0,0-1 0,-1 0 0,1 0 0,0-1 0,-1 0 0,10-10 0,25-18 0,-11 15 0,-1-2 0,-1-1 0,50-50 0,-70 65 0,-1 0 0,1 0 0,0 1 0,1-1 0,17-6 0,-19 9 0,0-1 0,0 1 0,0-1 0,0 0 0,0-1 0,-1 0 0,0 0 0,0 0 0,0-1 0,5-6 0,19-28 0,63-61 0,-23 27 0,-51 49 0,-1-1 0,-1-1 0,20-43 0,-18 33 0,22-50 0,-26 53 0,1 0 0,21-30 0,-27 48 0,3-2 0,-1 0 0,-1 0 0,0-2 0,-2 1 0,0-1 0,7-24 0,-12 27 0,3-8 0,-1 1 0,-1-1 0,-1 0 0,0-28 0,-2 27 0,8-46 0,2-13 0,-9 55 0,2 1 0,14-50 0,-12 52 0,0 1 0,-2-1 0,3-47 0,-9-227 0,2 285 0,1 0 0,1 0 0,1 0 0,0 0 0,1 0 0,1 1 0,8-18 0,-6 16 0,0-1 0,-2 0 0,0 0 0,6-37 0,-11 34 0,1 1 0,1-1 0,1 1 0,1 0 0,1 1 0,0-1 0,2 1 0,0 1 0,1-1 0,1 1 0,20-28 0,-8 15 0,-1-1 0,-2-1 0,-1 0 0,-1-1 0,15-49 0,-29 72 0,1 1 0,1 0 0,-1 0 0,2 0 0,-1 1 0,1-1 0,0 1 0,1 1 0,0-1 0,1 1 0,0 0 0,15-11 0,-17 15 0,1-2 0,-1 1 0,0-1 0,0 0 0,-1 0 0,1 0 0,-1-1 0,-1 0 0,1 0 0,5-14 0,0-2 0,-2-1 0,7-29 0,5-17 0,-15 59 0,0 0 0,1 1 0,0 0 0,1 0 0,9-10 0,8-12 0,-19 25 0,91-147 0,-89 142 0,-2-1 0,0-1 0,5-19 0,12-32 0,-5 25 0,-2-1 0,-2-1 0,-2 0 0,11-74 0,-18 62 0,-4 42 0,1 0 0,0-1 0,0 1 0,1 0 0,1 0 0,0 0 0,0 0 0,2 1 0,7-16 0,72-144 0,-10 18 0,-55 118 0,55-87 0,-52 88-53,-3-1-1,-1-1 0,24-66 0,-21 48-1096,-14 37-5676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9:35:47.3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 24575,'205'-2'0,"414"14"0,-397 24 0,-8 0 0,-157-29 0,91 26 0,-4-1 0,-36-9 0,159 57 0,-179-50 0,2-3 0,179 28 0,-244-51 0,1 0 0,-1 1 0,0 2 0,-1 1 0,1 0 0,-1 2 0,-1 1 0,36 22 0,23 16 0,102 43 0,-145-78 0,75 17 0,-69-21 0,55 21 0,466 157 0,-540-182 0,4 1 0,-2 0 0,1 2 0,-1 1 0,-1 1 0,33 19 0,-35-15 0,0 0 0,1-2 0,0 0 0,47 14 0,87 23 0,89 22 0,-245-71 0,215 41 0,-200-38 0,0 0 0,-1 1 0,0 1 0,0 1 0,-1 0 0,22 13 0,94 69 0,-3-3 0,-100-66 0,-1 0 0,-1 2 0,-1 1 0,35 38 0,-27-26 0,55 43 0,27 16 0,-61-47 0,95 60 0,145 91 0,-164-105 0,-29-29 0,-70-45 0,0 1 0,-1 2 0,-1 1 0,55 53 0,100 157 0,-60-73 0,-52-66 0,95 104 0,65 16 0,-200-184 0,-14-14 0,1-2 0,1 0 0,33 16 0,-32-18 0,-1 0 0,0 1 0,31 25 0,85 90 0,-122-113 0,-1 2 0,0 0 0,-2 1 0,17 26 0,41 86 0,-50-89 0,92 189 0,7 12 0,-42-83 0,-75-152 0,2 0 0,-1-1 0,1 1 0,0-1 0,0-1 0,0 1 0,1-1 0,0 0 0,0 0 0,1 0 0,8 4 0,21 17 0,-26-17 0,0 1 0,-2 0 0,1 1 0,-1 0 0,-1 1 0,0 0 0,0 0 0,5 15 0,-5-12 0,1 1 0,0-1 0,1-1 0,19 24 0,-5-11 0,-1 1 0,-1 1 0,31 58 0,-21-25 0,23 67 0,-37-89 0,42 69 0,-35-68 0,22 52 0,-6 0 0,27 71 0,-63-154 0,1-1 0,0 1 0,0-1 0,1-1 0,1 1 0,-1-1 0,15 14 0,23 31 0,-27-25 0,-1 1 0,-2 1 0,-1 0 0,16 57 0,20 133 0,-26-103 0,-2-11 0,-10-41 0,23 70 0,115 346 0,-134-430 0,16 42 0,22 47 0,49 207 0,-56-178 0,-28-89 0,-13-53 0,1 0 0,14 38 0,-16-56 0,0-1 0,1 1 0,0-1 0,1 0 0,0 0 0,0 0 0,15 13 0,5 1 0,29 19 0,-37-29 0,1 2 0,-2 0 0,0 1 0,23 25 0,0 13 0,-2 1 0,-2 2 0,-3 1 0,48 117 0,-26-12 0,-25-68 0,2-18 0,-20-50 0,14 46 0,40 122 0,-49-146 0,-1 2 0,11 61 0,7 106 0,-32-198 0,1 2 0,1 6 0,0-1 0,16 52 0,-10-43 0,-2 1 0,-1 0 0,-2 0 0,-1 0 0,-2 0 0,-1 1 0,-8 63 0,-20 133 0,-15-8 0,10-73 0,7 18 0,7 1 0,4 199 0,14-329 0,-3-1 0,-9 50 0,3-5 0,4-1 0,7 111 0,0-64 0,-2 52-1365,0-161-5461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3FF8C-5813-6F80-F380-A9C0367D6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0A91B-300E-7FEA-9F06-E9CA8CE1E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9C510-5806-B206-58B1-01EB9B2F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0ACAC-33A5-ADD3-8C8A-63E52E08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ACB50-9089-16DB-81D8-AB500E12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8915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C4B2-DF7F-E352-AB21-E32559CD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EAAA5-D9CC-55E2-44E1-7F1668791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BFE01-032B-C721-594D-50B4A952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3C43F-FB71-E0AB-EB05-C070F2002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D5-5406-30CB-C327-874A9629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715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4F9F55-D6FB-55F2-A77D-4B66B4F69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F9B21-4C9C-6A7B-7C74-C8EFF53BC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9EE95-5265-6DAE-5F7F-67F37377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E959A-173F-83D0-1DA1-091D71DA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DB832-C067-82ED-DB9F-19AA5386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77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8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B7CD-33BB-249A-81CE-684575A73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5A62-7277-8755-61A9-C9FB787D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968B6-46F8-44C6-47EE-702C4AD2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D23B-1F91-1280-658A-41C2D099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43B9B-FC54-C650-F3E7-C9548798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274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C94D-D43D-42E7-20FF-A20C0006E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850E8-DCF9-0E94-01CC-8E8EC44FC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992CF-5A34-A8E8-C95D-B69E83DE6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3F5E9-0ABD-E253-B4FD-D0164B51F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D5B0-3A75-C25D-0FE0-5915F5EF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5913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AFDE5-64E1-0B69-1560-477DDE94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5F779-0CC7-8531-6971-38D15B9F1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28F56-6A4B-5259-066F-7198A4DBE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4410A-B069-EA80-8AB6-22A938F8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B4825-C2A1-D307-3FA0-62805BA89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0D6AE-AB94-E0B9-B324-16014D4C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333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B385-367E-B95C-FE6A-C1E2A3E7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0609F-8044-778E-D262-E676012B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CAB8D-DF24-6B13-6ABD-F8DF16FC2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504E7-1D84-22A6-347F-D587BD5B4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3CD6F-086B-8E0E-A657-2BC386818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F38A56-2967-477B-5400-5AEADEA5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227828-2189-1810-76FC-B75B4148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B928B-9B36-B7EB-B8C7-76626C3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041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8D47A-73FF-E4A7-E6C7-61E5904E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7D7C1-6929-2D19-A3A3-0F8FC2EC2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50A43-0288-7E4C-9E87-726A09A0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04725-2405-D8E8-1D0B-CF29F6F2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379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6DE466-738A-D174-5C3F-A341F17D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5155C-6C54-1BC0-7415-E4A37664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FDE01-53B0-C53E-1C94-9F554306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839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945C-ADCC-BB65-0041-FE97E988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80099-86B2-3867-9827-FA9C191D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39811-F0C5-74F4-CDD8-21FC66EC4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1EEE2-4DB7-98CF-A56D-C5E455861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EF215-76BB-8BE3-BBCB-4EA8AB23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43660-24A6-C36C-1106-2CBC8989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4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6498-9D1F-9551-B444-21C2678D2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E64EC-06F4-6AA4-9558-C0A985199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8A5D3-8CF5-F77D-081E-7E9BCCFBB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DD926-D847-C431-172F-DD318E61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9E00A-F9AE-B64B-0B62-92D35CEC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FBE6A-4CBD-392F-8FC0-B417D6AD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8048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A53C99-DDC2-753E-1EF3-8ED2603C6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E8E2C-1C1B-EEE3-49E6-828AB311F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8C273-C1BE-9CDF-2131-4FBD27BE3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78234E-AA20-482A-B05E-925F3C49FF35}" type="datetimeFigureOut">
              <a:rPr lang="en-SG" smtClean="0"/>
              <a:t>18/4/2024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EFB11-C6ED-2C7F-A10E-55540968A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1452-808E-2B54-130C-544444E55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8B15DD-FD5A-4D73-9057-E1B3779A37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838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80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ustomXml" Target="../ink/ink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ustomXml" Target="../ink/ink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17/06/relationships/model3d" Target="../media/model3d2.glb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ubble snaps heavyweight of the Leo Triplet | ESA/Hubble">
            <a:extLst>
              <a:ext uri="{FF2B5EF4-FFF2-40B4-BE49-F238E27FC236}">
                <a16:creationId xmlns:a16="http://schemas.microsoft.com/office/drawing/2014/main" id="{C7BB478F-CDDA-66C6-EDBD-CF7614149A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" b="13963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90FC1-CF3B-2BE8-6BAE-51EDF7954118}"/>
              </a:ext>
            </a:extLst>
          </p:cNvPr>
          <p:cNvSpPr/>
          <p:nvPr/>
        </p:nvSpPr>
        <p:spPr>
          <a:xfrm>
            <a:off x="-3050" y="-22"/>
            <a:ext cx="12195050" cy="685800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551C7-DA68-CBE2-948C-2AA115DE3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8953021" cy="3569242"/>
          </a:xfrm>
        </p:spPr>
        <p:txBody>
          <a:bodyPr anchor="t">
            <a:noAutofit/>
          </a:bodyPr>
          <a:lstStyle/>
          <a:p>
            <a:pPr algn="l"/>
            <a:r>
              <a:rPr lang="en-SG" sz="7000" b="1" dirty="0">
                <a:solidFill>
                  <a:srgbClr val="FFFFFF"/>
                </a:solidFill>
                <a:latin typeface="Bembo" panose="02020502050201020203" pitchFamily="18" charset="0"/>
              </a:rPr>
              <a:t>Galaxy Season:</a:t>
            </a:r>
            <a:br>
              <a:rPr lang="en-SG" sz="7000" b="1" dirty="0">
                <a:solidFill>
                  <a:srgbClr val="FFFFFF"/>
                </a:solidFill>
                <a:latin typeface="Bembo" panose="02020502050201020203" pitchFamily="18" charset="0"/>
              </a:rPr>
            </a:br>
            <a:r>
              <a:rPr lang="en-SG" sz="7000" b="1" dirty="0">
                <a:solidFill>
                  <a:srgbClr val="FFFFFF"/>
                </a:solidFill>
                <a:latin typeface="Bembo" panose="02020502050201020203" pitchFamily="18" charset="0"/>
              </a:rPr>
              <a:t>The Spring Night Skies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074D7D-32C3-0535-CFBE-44C499D24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SG" b="1" dirty="0">
                <a:solidFill>
                  <a:srgbClr val="FFFFFF"/>
                </a:solidFill>
                <a:latin typeface="Centaur" panose="02030504050205020304" pitchFamily="18" charset="0"/>
              </a:rPr>
              <a:t>The Last Session of the AY by yours truly, </a:t>
            </a:r>
          </a:p>
          <a:p>
            <a:pPr algn="l"/>
            <a:r>
              <a:rPr lang="en-SG" b="1" dirty="0">
                <a:solidFill>
                  <a:srgbClr val="FFFFFF"/>
                </a:solidFill>
                <a:latin typeface="Centaur" panose="02030504050205020304" pitchFamily="18" charset="0"/>
              </a:rPr>
              <a:t>Kush :D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97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1A54CC-B321-88EA-2E5D-886816D97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0" t="963" r="2224"/>
          <a:stretch/>
        </p:blipFill>
        <p:spPr>
          <a:xfrm>
            <a:off x="5218351" y="65988"/>
            <a:ext cx="6825007" cy="6792012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!!Ink 8">
                <a:extLst>
                  <a:ext uri="{FF2B5EF4-FFF2-40B4-BE49-F238E27FC236}">
                    <a16:creationId xmlns:a16="http://schemas.microsoft.com/office/drawing/2014/main" id="{84C5BE94-A9F3-33EF-D458-2D873AC9A9BA}"/>
                  </a:ext>
                </a:extLst>
              </p14:cNvPr>
              <p14:cNvContentPartPr/>
              <p14:nvPr/>
            </p14:nvContentPartPr>
            <p14:xfrm>
              <a:off x="5513436" y="294825"/>
              <a:ext cx="3277800" cy="3561120"/>
            </p14:xfrm>
          </p:contentPart>
        </mc:Choice>
        <mc:Fallback>
          <p:pic>
            <p:nvPicPr>
              <p:cNvPr id="9" name="!!Ink 8">
                <a:extLst>
                  <a:ext uri="{FF2B5EF4-FFF2-40B4-BE49-F238E27FC236}">
                    <a16:creationId xmlns:a16="http://schemas.microsoft.com/office/drawing/2014/main" id="{84C5BE94-A9F3-33EF-D458-2D873AC9A9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9116" y="290505"/>
                <a:ext cx="3286440" cy="35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F362EF5-0A61-DB10-06A1-BA1CFBE74ADE}"/>
                  </a:ext>
                </a:extLst>
              </p14:cNvPr>
              <p14:cNvContentPartPr/>
              <p14:nvPr/>
            </p14:nvContentPartPr>
            <p14:xfrm>
              <a:off x="9359316" y="1948665"/>
              <a:ext cx="1949400" cy="4593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F362EF5-0A61-DB10-06A1-BA1CFBE74A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54995" y="1944345"/>
                <a:ext cx="1958042" cy="46026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2514B73-706F-6254-BBD9-94F3D76919FE}"/>
              </a:ext>
            </a:extLst>
          </p:cNvPr>
          <p:cNvSpPr txBox="1">
            <a:spLocks/>
          </p:cNvSpPr>
          <p:nvPr/>
        </p:nvSpPr>
        <p:spPr>
          <a:xfrm>
            <a:off x="441406" y="2766218"/>
            <a:ext cx="420886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chemeClr val="bg1"/>
                </a:solidFill>
                <a:latin typeface="Bembo" panose="02020502050201020203" pitchFamily="18" charset="0"/>
              </a:rPr>
              <a:t>Why is this the </a:t>
            </a:r>
            <a:r>
              <a:rPr lang="en-SG" sz="4000" b="1" i="1" dirty="0">
                <a:solidFill>
                  <a:schemeClr val="bg1"/>
                </a:solidFill>
                <a:latin typeface="Bembo" panose="02020502050201020203" pitchFamily="18" charset="0"/>
              </a:rPr>
              <a:t>Galaxy Season?</a:t>
            </a:r>
            <a:endParaRPr lang="en-SG" sz="40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78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1A54CC-B321-88EA-2E5D-886816D97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0" t="963" r="2224"/>
          <a:stretch/>
        </p:blipFill>
        <p:spPr>
          <a:xfrm>
            <a:off x="5218351" y="65988"/>
            <a:ext cx="6825007" cy="6792012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4C5BE94-A9F3-33EF-D458-2D873AC9A9BA}"/>
                  </a:ext>
                </a:extLst>
              </p14:cNvPr>
              <p14:cNvContentPartPr/>
              <p14:nvPr/>
            </p14:nvContentPartPr>
            <p14:xfrm>
              <a:off x="5513436" y="294825"/>
              <a:ext cx="3277800" cy="3561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4C5BE94-A9F3-33EF-D458-2D873AC9A9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9116" y="290505"/>
                <a:ext cx="3286440" cy="35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F362EF5-0A61-DB10-06A1-BA1CFBE74ADE}"/>
                  </a:ext>
                </a:extLst>
              </p14:cNvPr>
              <p14:cNvContentPartPr/>
              <p14:nvPr/>
            </p14:nvContentPartPr>
            <p14:xfrm>
              <a:off x="9359316" y="1948665"/>
              <a:ext cx="1949400" cy="4593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F362EF5-0A61-DB10-06A1-BA1CFBE74A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54995" y="1944345"/>
                <a:ext cx="1958042" cy="46026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2514B73-706F-6254-BBD9-94F3D76919FE}"/>
              </a:ext>
            </a:extLst>
          </p:cNvPr>
          <p:cNvSpPr txBox="1">
            <a:spLocks/>
          </p:cNvSpPr>
          <p:nvPr/>
        </p:nvSpPr>
        <p:spPr>
          <a:xfrm>
            <a:off x="441406" y="2766218"/>
            <a:ext cx="420886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chemeClr val="bg1"/>
                </a:solidFill>
                <a:latin typeface="Bembo" panose="02020502050201020203" pitchFamily="18" charset="0"/>
              </a:rPr>
              <a:t>Why is this the </a:t>
            </a:r>
            <a:r>
              <a:rPr lang="en-SG" sz="4000" b="1" i="1" dirty="0">
                <a:solidFill>
                  <a:schemeClr val="bg1"/>
                </a:solidFill>
                <a:latin typeface="Bembo" panose="02020502050201020203" pitchFamily="18" charset="0"/>
              </a:rPr>
              <a:t>Galaxy Season?</a:t>
            </a:r>
            <a:endParaRPr lang="en-SG" sz="40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C840CFF-34DA-6B1C-FC15-497F0A46531E}"/>
                  </a:ext>
                </a:extLst>
              </p14:cNvPr>
              <p14:cNvContentPartPr/>
              <p14:nvPr/>
            </p14:nvContentPartPr>
            <p14:xfrm>
              <a:off x="7352941" y="857145"/>
              <a:ext cx="3839040" cy="4553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840CFF-34DA-6B1C-FC15-497F0A46531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48621" y="852825"/>
                <a:ext cx="3847680" cy="456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977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8E90-4B67-12B8-1522-ECB43D95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SG" sz="7000" dirty="0">
                <a:solidFill>
                  <a:schemeClr val="bg1"/>
                </a:solidFill>
                <a:latin typeface="Bembo" panose="02020502050201020203" pitchFamily="18" charset="0"/>
              </a:rPr>
              <a:t>Nice. </a:t>
            </a:r>
            <a:br>
              <a:rPr lang="en-SG" sz="7000" dirty="0">
                <a:solidFill>
                  <a:schemeClr val="bg1"/>
                </a:solidFill>
                <a:latin typeface="Bembo" panose="02020502050201020203" pitchFamily="18" charset="0"/>
              </a:rPr>
            </a:br>
            <a:r>
              <a:rPr lang="en-SG" sz="7000" dirty="0">
                <a:solidFill>
                  <a:schemeClr val="bg1"/>
                </a:solidFill>
                <a:latin typeface="Bembo" panose="02020502050201020203" pitchFamily="18" charset="0"/>
              </a:rPr>
              <a:t>Now we can dive deep in the details.</a:t>
            </a:r>
          </a:p>
        </p:txBody>
      </p:sp>
    </p:spTree>
    <p:extLst>
      <p:ext uri="{BB962C8B-B14F-4D97-AF65-F5344CB8AC3E}">
        <p14:creationId xmlns:p14="http://schemas.microsoft.com/office/powerpoint/2010/main" val="402145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4000" b="1" i="1" dirty="0">
                <a:solidFill>
                  <a:schemeClr val="bg1"/>
                </a:solidFill>
                <a:latin typeface="Bembo" panose="02020502050201020203" pitchFamily="18" charset="0"/>
              </a:rPr>
              <a:t>Ursa Major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6D051-C7FB-EED6-C7C0-BFEB9CE7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707010"/>
            <a:ext cx="10907647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0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2000" b="1" dirty="0">
                <a:solidFill>
                  <a:schemeClr val="bg1"/>
                </a:solidFill>
                <a:latin typeface="Bembo" panose="02020502050201020203" pitchFamily="18" charset="0"/>
              </a:rPr>
              <a:t>Complete Constellation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6D051-C7FB-EED6-C7C0-BFEB9CE7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707010"/>
            <a:ext cx="10907647" cy="605874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D3B7CD-F40F-FD55-0A35-9CEA7691139A}"/>
              </a:ext>
            </a:extLst>
          </p:cNvPr>
          <p:cNvCxnSpPr>
            <a:cxnSpLocks/>
          </p:cNvCxnSpPr>
          <p:nvPr/>
        </p:nvCxnSpPr>
        <p:spPr>
          <a:xfrm flipV="1">
            <a:off x="5852160" y="2247900"/>
            <a:ext cx="1104900" cy="92964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A1EFF-DBB1-1C0E-54A7-E0716889E1BE}"/>
              </a:ext>
            </a:extLst>
          </p:cNvPr>
          <p:cNvCxnSpPr>
            <a:cxnSpLocks/>
          </p:cNvCxnSpPr>
          <p:nvPr/>
        </p:nvCxnSpPr>
        <p:spPr>
          <a:xfrm>
            <a:off x="5825490" y="3261360"/>
            <a:ext cx="430530" cy="83439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E1AD55-6B29-674B-D5E4-CD06D716243B}"/>
              </a:ext>
            </a:extLst>
          </p:cNvPr>
          <p:cNvCxnSpPr>
            <a:cxnSpLocks/>
          </p:cNvCxnSpPr>
          <p:nvPr/>
        </p:nvCxnSpPr>
        <p:spPr>
          <a:xfrm flipV="1">
            <a:off x="6355080" y="2766060"/>
            <a:ext cx="1325880" cy="132969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A302C7-20C4-D47D-3AE5-C3604BF1E9C8}"/>
              </a:ext>
            </a:extLst>
          </p:cNvPr>
          <p:cNvCxnSpPr>
            <a:cxnSpLocks/>
          </p:cNvCxnSpPr>
          <p:nvPr/>
        </p:nvCxnSpPr>
        <p:spPr>
          <a:xfrm>
            <a:off x="7056120" y="2247900"/>
            <a:ext cx="641985" cy="46482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5836E0-FD11-5052-BA9D-D8983AFED131}"/>
              </a:ext>
            </a:extLst>
          </p:cNvPr>
          <p:cNvCxnSpPr>
            <a:cxnSpLocks/>
          </p:cNvCxnSpPr>
          <p:nvPr/>
        </p:nvCxnSpPr>
        <p:spPr>
          <a:xfrm flipV="1">
            <a:off x="7780020" y="2425065"/>
            <a:ext cx="906780" cy="30099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B538D2-A4B0-F134-2E20-869F1413A532}"/>
              </a:ext>
            </a:extLst>
          </p:cNvPr>
          <p:cNvCxnSpPr>
            <a:cxnSpLocks/>
          </p:cNvCxnSpPr>
          <p:nvPr/>
        </p:nvCxnSpPr>
        <p:spPr>
          <a:xfrm flipV="1">
            <a:off x="8854440" y="2222500"/>
            <a:ext cx="701040" cy="15240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F38913-7DB9-574A-72CC-C303D01965BF}"/>
              </a:ext>
            </a:extLst>
          </p:cNvPr>
          <p:cNvCxnSpPr>
            <a:cxnSpLocks/>
          </p:cNvCxnSpPr>
          <p:nvPr/>
        </p:nvCxnSpPr>
        <p:spPr>
          <a:xfrm flipV="1">
            <a:off x="9700260" y="1219200"/>
            <a:ext cx="744220" cy="95250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9CAD4A-A49B-0FC1-6930-46D92A0ABAB6}"/>
              </a:ext>
            </a:extLst>
          </p:cNvPr>
          <p:cNvCxnSpPr>
            <a:cxnSpLocks/>
          </p:cNvCxnSpPr>
          <p:nvPr/>
        </p:nvCxnSpPr>
        <p:spPr>
          <a:xfrm>
            <a:off x="6457950" y="1175385"/>
            <a:ext cx="499110" cy="9667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159794-B219-33BB-9CAE-20570C6B3BEF}"/>
              </a:ext>
            </a:extLst>
          </p:cNvPr>
          <p:cNvCxnSpPr>
            <a:cxnSpLocks/>
          </p:cNvCxnSpPr>
          <p:nvPr/>
        </p:nvCxnSpPr>
        <p:spPr>
          <a:xfrm>
            <a:off x="5074920" y="962660"/>
            <a:ext cx="1329690" cy="16256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8A9F7F-E098-8E25-01D7-A2C51BB17CDB}"/>
              </a:ext>
            </a:extLst>
          </p:cNvPr>
          <p:cNvCxnSpPr>
            <a:cxnSpLocks/>
          </p:cNvCxnSpPr>
          <p:nvPr/>
        </p:nvCxnSpPr>
        <p:spPr>
          <a:xfrm flipV="1">
            <a:off x="3261674" y="977265"/>
            <a:ext cx="1704661" cy="2952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019117-4C1C-59A2-AD31-65FECB850B79}"/>
              </a:ext>
            </a:extLst>
          </p:cNvPr>
          <p:cNvCxnSpPr>
            <a:cxnSpLocks/>
          </p:cNvCxnSpPr>
          <p:nvPr/>
        </p:nvCxnSpPr>
        <p:spPr>
          <a:xfrm flipV="1">
            <a:off x="3248025" y="1009650"/>
            <a:ext cx="1733550" cy="59626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5C7484B-4DCE-9FD9-346F-10535DF4A0AB}"/>
              </a:ext>
            </a:extLst>
          </p:cNvPr>
          <p:cNvCxnSpPr>
            <a:cxnSpLocks/>
          </p:cNvCxnSpPr>
          <p:nvPr/>
        </p:nvCxnSpPr>
        <p:spPr>
          <a:xfrm flipV="1">
            <a:off x="4777740" y="4201223"/>
            <a:ext cx="1478280" cy="134613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AD810E-97EB-9590-1284-515B12370E52}"/>
              </a:ext>
            </a:extLst>
          </p:cNvPr>
          <p:cNvCxnSpPr>
            <a:cxnSpLocks/>
          </p:cNvCxnSpPr>
          <p:nvPr/>
        </p:nvCxnSpPr>
        <p:spPr>
          <a:xfrm flipV="1">
            <a:off x="3497580" y="5610225"/>
            <a:ext cx="1200150" cy="7905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DE5B91-C221-BF65-1E79-91F433B1C3FF}"/>
              </a:ext>
            </a:extLst>
          </p:cNvPr>
          <p:cNvCxnSpPr>
            <a:cxnSpLocks/>
          </p:cNvCxnSpPr>
          <p:nvPr/>
        </p:nvCxnSpPr>
        <p:spPr>
          <a:xfrm flipV="1">
            <a:off x="3497580" y="4711320"/>
            <a:ext cx="998220" cy="168948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68157D-3260-12ED-375A-676FD1CF7C93}"/>
              </a:ext>
            </a:extLst>
          </p:cNvPr>
          <p:cNvCxnSpPr>
            <a:cxnSpLocks/>
          </p:cNvCxnSpPr>
          <p:nvPr/>
        </p:nvCxnSpPr>
        <p:spPr>
          <a:xfrm flipH="1" flipV="1">
            <a:off x="3922395" y="3926588"/>
            <a:ext cx="573405" cy="7063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501965C-85EE-0E32-DC24-6E26DD009E44}"/>
              </a:ext>
            </a:extLst>
          </p:cNvPr>
          <p:cNvCxnSpPr>
            <a:cxnSpLocks/>
          </p:cNvCxnSpPr>
          <p:nvPr/>
        </p:nvCxnSpPr>
        <p:spPr>
          <a:xfrm flipH="1">
            <a:off x="3922395" y="3254884"/>
            <a:ext cx="1804035" cy="661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C1E91A-13F7-1DF6-883E-EC603C09B59C}"/>
              </a:ext>
            </a:extLst>
          </p:cNvPr>
          <p:cNvCxnSpPr>
            <a:cxnSpLocks/>
          </p:cNvCxnSpPr>
          <p:nvPr/>
        </p:nvCxnSpPr>
        <p:spPr>
          <a:xfrm flipH="1">
            <a:off x="3261674" y="3902391"/>
            <a:ext cx="590393" cy="241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B0ADB6A-0C29-CB2A-1D12-7E9CD752D0B1}"/>
              </a:ext>
            </a:extLst>
          </p:cNvPr>
          <p:cNvCxnSpPr>
            <a:cxnSpLocks/>
          </p:cNvCxnSpPr>
          <p:nvPr/>
        </p:nvCxnSpPr>
        <p:spPr>
          <a:xfrm flipH="1">
            <a:off x="1854200" y="3926588"/>
            <a:ext cx="1229360" cy="837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11D9602-5592-6232-8469-E96ACB985063}"/>
              </a:ext>
            </a:extLst>
          </p:cNvPr>
          <p:cNvCxnSpPr>
            <a:cxnSpLocks/>
          </p:cNvCxnSpPr>
          <p:nvPr/>
        </p:nvCxnSpPr>
        <p:spPr>
          <a:xfrm flipH="1">
            <a:off x="1905000" y="3926588"/>
            <a:ext cx="1178560" cy="306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itle 1">
            <a:extLst>
              <a:ext uri="{FF2B5EF4-FFF2-40B4-BE49-F238E27FC236}">
                <a16:creationId xmlns:a16="http://schemas.microsoft.com/office/drawing/2014/main" id="{C7851FE7-AF25-E3CC-1166-2FFF9B2CBD29}"/>
              </a:ext>
            </a:extLst>
          </p:cNvPr>
          <p:cNvSpPr txBox="1">
            <a:spLocks/>
          </p:cNvSpPr>
          <p:nvPr/>
        </p:nvSpPr>
        <p:spPr>
          <a:xfrm>
            <a:off x="6483536" y="5443980"/>
            <a:ext cx="5668652" cy="707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2000" b="1" dirty="0">
                <a:solidFill>
                  <a:schemeClr val="bg1"/>
                </a:solidFill>
                <a:latin typeface="Centaur" panose="02030504050205020304" pitchFamily="18" charset="0"/>
              </a:rPr>
              <a:t>Greek Mythology: Callisto and Arcus’ vs Zeus and Hera</a:t>
            </a:r>
          </a:p>
        </p:txBody>
      </p:sp>
    </p:spTree>
    <p:extLst>
      <p:ext uri="{BB962C8B-B14F-4D97-AF65-F5344CB8AC3E}">
        <p14:creationId xmlns:p14="http://schemas.microsoft.com/office/powerpoint/2010/main" val="186964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2000" b="1" i="1" dirty="0">
                <a:solidFill>
                  <a:schemeClr val="bg1"/>
                </a:solidFill>
                <a:latin typeface="Bembo" panose="02020502050201020203" pitchFamily="18" charset="0"/>
              </a:rPr>
              <a:t>Asterism: Big Dipper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6D051-C7FB-EED6-C7C0-BFEB9CE7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707010"/>
            <a:ext cx="10907647" cy="605874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D3B7CD-F40F-FD55-0A35-9CEA7691139A}"/>
              </a:ext>
            </a:extLst>
          </p:cNvPr>
          <p:cNvCxnSpPr>
            <a:cxnSpLocks/>
          </p:cNvCxnSpPr>
          <p:nvPr/>
        </p:nvCxnSpPr>
        <p:spPr>
          <a:xfrm flipV="1">
            <a:off x="5852160" y="2247900"/>
            <a:ext cx="1104900" cy="929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A1EFF-DBB1-1C0E-54A7-E0716889E1BE}"/>
              </a:ext>
            </a:extLst>
          </p:cNvPr>
          <p:cNvCxnSpPr>
            <a:cxnSpLocks/>
          </p:cNvCxnSpPr>
          <p:nvPr/>
        </p:nvCxnSpPr>
        <p:spPr>
          <a:xfrm>
            <a:off x="5825490" y="3261360"/>
            <a:ext cx="430530" cy="8343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E1AD55-6B29-674B-D5E4-CD06D716243B}"/>
              </a:ext>
            </a:extLst>
          </p:cNvPr>
          <p:cNvCxnSpPr>
            <a:cxnSpLocks/>
          </p:cNvCxnSpPr>
          <p:nvPr/>
        </p:nvCxnSpPr>
        <p:spPr>
          <a:xfrm flipV="1">
            <a:off x="6355080" y="2766060"/>
            <a:ext cx="1325880" cy="13296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A302C7-20C4-D47D-3AE5-C3604BF1E9C8}"/>
              </a:ext>
            </a:extLst>
          </p:cNvPr>
          <p:cNvCxnSpPr>
            <a:cxnSpLocks/>
          </p:cNvCxnSpPr>
          <p:nvPr/>
        </p:nvCxnSpPr>
        <p:spPr>
          <a:xfrm>
            <a:off x="7056120" y="2247900"/>
            <a:ext cx="641985" cy="464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5836E0-FD11-5052-BA9D-D8983AFED131}"/>
              </a:ext>
            </a:extLst>
          </p:cNvPr>
          <p:cNvCxnSpPr>
            <a:cxnSpLocks/>
          </p:cNvCxnSpPr>
          <p:nvPr/>
        </p:nvCxnSpPr>
        <p:spPr>
          <a:xfrm flipV="1">
            <a:off x="7780020" y="2425065"/>
            <a:ext cx="906780" cy="3009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B538D2-A4B0-F134-2E20-869F1413A532}"/>
              </a:ext>
            </a:extLst>
          </p:cNvPr>
          <p:cNvCxnSpPr>
            <a:cxnSpLocks/>
          </p:cNvCxnSpPr>
          <p:nvPr/>
        </p:nvCxnSpPr>
        <p:spPr>
          <a:xfrm flipV="1">
            <a:off x="8854440" y="2222500"/>
            <a:ext cx="70104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F38913-7DB9-574A-72CC-C303D01965BF}"/>
              </a:ext>
            </a:extLst>
          </p:cNvPr>
          <p:cNvCxnSpPr>
            <a:cxnSpLocks/>
          </p:cNvCxnSpPr>
          <p:nvPr/>
        </p:nvCxnSpPr>
        <p:spPr>
          <a:xfrm flipV="1">
            <a:off x="9700260" y="1219200"/>
            <a:ext cx="744220" cy="952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9CAD4A-A49B-0FC1-6930-46D92A0ABAB6}"/>
              </a:ext>
            </a:extLst>
          </p:cNvPr>
          <p:cNvCxnSpPr>
            <a:cxnSpLocks/>
          </p:cNvCxnSpPr>
          <p:nvPr/>
        </p:nvCxnSpPr>
        <p:spPr>
          <a:xfrm>
            <a:off x="6457950" y="1175385"/>
            <a:ext cx="499110" cy="9667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159794-B219-33BB-9CAE-20570C6B3BEF}"/>
              </a:ext>
            </a:extLst>
          </p:cNvPr>
          <p:cNvCxnSpPr>
            <a:cxnSpLocks/>
          </p:cNvCxnSpPr>
          <p:nvPr/>
        </p:nvCxnSpPr>
        <p:spPr>
          <a:xfrm>
            <a:off x="5074920" y="962660"/>
            <a:ext cx="1329690" cy="16256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8A9F7F-E098-8E25-01D7-A2C51BB17CDB}"/>
              </a:ext>
            </a:extLst>
          </p:cNvPr>
          <p:cNvCxnSpPr>
            <a:cxnSpLocks/>
          </p:cNvCxnSpPr>
          <p:nvPr/>
        </p:nvCxnSpPr>
        <p:spPr>
          <a:xfrm flipV="1">
            <a:off x="3261674" y="977265"/>
            <a:ext cx="1704661" cy="2952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019117-4C1C-59A2-AD31-65FECB850B79}"/>
              </a:ext>
            </a:extLst>
          </p:cNvPr>
          <p:cNvCxnSpPr>
            <a:cxnSpLocks/>
          </p:cNvCxnSpPr>
          <p:nvPr/>
        </p:nvCxnSpPr>
        <p:spPr>
          <a:xfrm flipV="1">
            <a:off x="3248025" y="1009650"/>
            <a:ext cx="1733550" cy="59626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5C7484B-4DCE-9FD9-346F-10535DF4A0AB}"/>
              </a:ext>
            </a:extLst>
          </p:cNvPr>
          <p:cNvCxnSpPr>
            <a:cxnSpLocks/>
          </p:cNvCxnSpPr>
          <p:nvPr/>
        </p:nvCxnSpPr>
        <p:spPr>
          <a:xfrm flipV="1">
            <a:off x="4777740" y="4201223"/>
            <a:ext cx="1478280" cy="134613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AD810E-97EB-9590-1284-515B12370E52}"/>
              </a:ext>
            </a:extLst>
          </p:cNvPr>
          <p:cNvCxnSpPr>
            <a:cxnSpLocks/>
          </p:cNvCxnSpPr>
          <p:nvPr/>
        </p:nvCxnSpPr>
        <p:spPr>
          <a:xfrm flipV="1">
            <a:off x="3497580" y="5610225"/>
            <a:ext cx="1200150" cy="7905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DE5B91-C221-BF65-1E79-91F433B1C3FF}"/>
              </a:ext>
            </a:extLst>
          </p:cNvPr>
          <p:cNvCxnSpPr>
            <a:cxnSpLocks/>
          </p:cNvCxnSpPr>
          <p:nvPr/>
        </p:nvCxnSpPr>
        <p:spPr>
          <a:xfrm flipV="1">
            <a:off x="3497580" y="4711320"/>
            <a:ext cx="998220" cy="168948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68157D-3260-12ED-375A-676FD1CF7C93}"/>
              </a:ext>
            </a:extLst>
          </p:cNvPr>
          <p:cNvCxnSpPr>
            <a:cxnSpLocks/>
          </p:cNvCxnSpPr>
          <p:nvPr/>
        </p:nvCxnSpPr>
        <p:spPr>
          <a:xfrm flipH="1" flipV="1">
            <a:off x="3922395" y="3926588"/>
            <a:ext cx="573405" cy="7063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501965C-85EE-0E32-DC24-6E26DD009E44}"/>
              </a:ext>
            </a:extLst>
          </p:cNvPr>
          <p:cNvCxnSpPr>
            <a:cxnSpLocks/>
          </p:cNvCxnSpPr>
          <p:nvPr/>
        </p:nvCxnSpPr>
        <p:spPr>
          <a:xfrm flipH="1">
            <a:off x="3922395" y="3254884"/>
            <a:ext cx="1804035" cy="661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C1E91A-13F7-1DF6-883E-EC603C09B59C}"/>
              </a:ext>
            </a:extLst>
          </p:cNvPr>
          <p:cNvCxnSpPr>
            <a:cxnSpLocks/>
          </p:cNvCxnSpPr>
          <p:nvPr/>
        </p:nvCxnSpPr>
        <p:spPr>
          <a:xfrm flipH="1">
            <a:off x="3261674" y="3902391"/>
            <a:ext cx="590393" cy="241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B0ADB6A-0C29-CB2A-1D12-7E9CD752D0B1}"/>
              </a:ext>
            </a:extLst>
          </p:cNvPr>
          <p:cNvCxnSpPr>
            <a:cxnSpLocks/>
          </p:cNvCxnSpPr>
          <p:nvPr/>
        </p:nvCxnSpPr>
        <p:spPr>
          <a:xfrm flipH="1">
            <a:off x="1854200" y="3926588"/>
            <a:ext cx="1229360" cy="837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11D9602-5592-6232-8469-E96ACB985063}"/>
              </a:ext>
            </a:extLst>
          </p:cNvPr>
          <p:cNvCxnSpPr>
            <a:cxnSpLocks/>
          </p:cNvCxnSpPr>
          <p:nvPr/>
        </p:nvCxnSpPr>
        <p:spPr>
          <a:xfrm flipH="1">
            <a:off x="1905000" y="3926588"/>
            <a:ext cx="1178560" cy="306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409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2000" b="1" i="1" dirty="0">
                <a:solidFill>
                  <a:schemeClr val="bg1"/>
                </a:solidFill>
                <a:latin typeface="Bembo" panose="02020502050201020203" pitchFamily="18" charset="0"/>
              </a:rPr>
              <a:t>DSOs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6D051-C7FB-EED6-C7C0-BFEB9CE7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707010"/>
            <a:ext cx="10907647" cy="605874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D3B7CD-F40F-FD55-0A35-9CEA7691139A}"/>
              </a:ext>
            </a:extLst>
          </p:cNvPr>
          <p:cNvCxnSpPr>
            <a:cxnSpLocks/>
          </p:cNvCxnSpPr>
          <p:nvPr/>
        </p:nvCxnSpPr>
        <p:spPr>
          <a:xfrm flipV="1">
            <a:off x="5852160" y="2247900"/>
            <a:ext cx="1104900" cy="929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A1EFF-DBB1-1C0E-54A7-E0716889E1BE}"/>
              </a:ext>
            </a:extLst>
          </p:cNvPr>
          <p:cNvCxnSpPr>
            <a:cxnSpLocks/>
          </p:cNvCxnSpPr>
          <p:nvPr/>
        </p:nvCxnSpPr>
        <p:spPr>
          <a:xfrm>
            <a:off x="5825490" y="3261360"/>
            <a:ext cx="430530" cy="8343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E1AD55-6B29-674B-D5E4-CD06D716243B}"/>
              </a:ext>
            </a:extLst>
          </p:cNvPr>
          <p:cNvCxnSpPr>
            <a:cxnSpLocks/>
          </p:cNvCxnSpPr>
          <p:nvPr/>
        </p:nvCxnSpPr>
        <p:spPr>
          <a:xfrm flipV="1">
            <a:off x="6355080" y="2766060"/>
            <a:ext cx="1325880" cy="13296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A302C7-20C4-D47D-3AE5-C3604BF1E9C8}"/>
              </a:ext>
            </a:extLst>
          </p:cNvPr>
          <p:cNvCxnSpPr>
            <a:cxnSpLocks/>
          </p:cNvCxnSpPr>
          <p:nvPr/>
        </p:nvCxnSpPr>
        <p:spPr>
          <a:xfrm>
            <a:off x="7056120" y="2247900"/>
            <a:ext cx="641985" cy="464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5836E0-FD11-5052-BA9D-D8983AFED131}"/>
              </a:ext>
            </a:extLst>
          </p:cNvPr>
          <p:cNvCxnSpPr>
            <a:cxnSpLocks/>
          </p:cNvCxnSpPr>
          <p:nvPr/>
        </p:nvCxnSpPr>
        <p:spPr>
          <a:xfrm flipV="1">
            <a:off x="7780020" y="2425065"/>
            <a:ext cx="906780" cy="3009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B538D2-A4B0-F134-2E20-869F1413A532}"/>
              </a:ext>
            </a:extLst>
          </p:cNvPr>
          <p:cNvCxnSpPr>
            <a:cxnSpLocks/>
          </p:cNvCxnSpPr>
          <p:nvPr/>
        </p:nvCxnSpPr>
        <p:spPr>
          <a:xfrm flipV="1">
            <a:off x="8854440" y="2222500"/>
            <a:ext cx="70104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F38913-7DB9-574A-72CC-C303D01965BF}"/>
              </a:ext>
            </a:extLst>
          </p:cNvPr>
          <p:cNvCxnSpPr>
            <a:cxnSpLocks/>
          </p:cNvCxnSpPr>
          <p:nvPr/>
        </p:nvCxnSpPr>
        <p:spPr>
          <a:xfrm flipV="1">
            <a:off x="9700260" y="1219200"/>
            <a:ext cx="744220" cy="952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9CAD4A-A49B-0FC1-6930-46D92A0ABAB6}"/>
              </a:ext>
            </a:extLst>
          </p:cNvPr>
          <p:cNvCxnSpPr>
            <a:cxnSpLocks/>
          </p:cNvCxnSpPr>
          <p:nvPr/>
        </p:nvCxnSpPr>
        <p:spPr>
          <a:xfrm>
            <a:off x="6457950" y="1175385"/>
            <a:ext cx="499110" cy="9667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159794-B219-33BB-9CAE-20570C6B3BEF}"/>
              </a:ext>
            </a:extLst>
          </p:cNvPr>
          <p:cNvCxnSpPr>
            <a:cxnSpLocks/>
          </p:cNvCxnSpPr>
          <p:nvPr/>
        </p:nvCxnSpPr>
        <p:spPr>
          <a:xfrm>
            <a:off x="5074920" y="962660"/>
            <a:ext cx="1329690" cy="16256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8A9F7F-E098-8E25-01D7-A2C51BB17CDB}"/>
              </a:ext>
            </a:extLst>
          </p:cNvPr>
          <p:cNvCxnSpPr>
            <a:cxnSpLocks/>
          </p:cNvCxnSpPr>
          <p:nvPr/>
        </p:nvCxnSpPr>
        <p:spPr>
          <a:xfrm flipV="1">
            <a:off x="3261674" y="977265"/>
            <a:ext cx="1704661" cy="2952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019117-4C1C-59A2-AD31-65FECB850B79}"/>
              </a:ext>
            </a:extLst>
          </p:cNvPr>
          <p:cNvCxnSpPr>
            <a:cxnSpLocks/>
          </p:cNvCxnSpPr>
          <p:nvPr/>
        </p:nvCxnSpPr>
        <p:spPr>
          <a:xfrm flipV="1">
            <a:off x="3248025" y="1009650"/>
            <a:ext cx="1733550" cy="59626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5C7484B-4DCE-9FD9-346F-10535DF4A0AB}"/>
              </a:ext>
            </a:extLst>
          </p:cNvPr>
          <p:cNvCxnSpPr>
            <a:cxnSpLocks/>
          </p:cNvCxnSpPr>
          <p:nvPr/>
        </p:nvCxnSpPr>
        <p:spPr>
          <a:xfrm flipV="1">
            <a:off x="4777740" y="4201223"/>
            <a:ext cx="1478280" cy="134613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AD810E-97EB-9590-1284-515B12370E52}"/>
              </a:ext>
            </a:extLst>
          </p:cNvPr>
          <p:cNvCxnSpPr>
            <a:cxnSpLocks/>
          </p:cNvCxnSpPr>
          <p:nvPr/>
        </p:nvCxnSpPr>
        <p:spPr>
          <a:xfrm flipV="1">
            <a:off x="3497580" y="5610225"/>
            <a:ext cx="1200150" cy="7905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DE5B91-C221-BF65-1E79-91F433B1C3FF}"/>
              </a:ext>
            </a:extLst>
          </p:cNvPr>
          <p:cNvCxnSpPr>
            <a:cxnSpLocks/>
          </p:cNvCxnSpPr>
          <p:nvPr/>
        </p:nvCxnSpPr>
        <p:spPr>
          <a:xfrm flipV="1">
            <a:off x="3497580" y="4711320"/>
            <a:ext cx="998220" cy="168948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68157D-3260-12ED-375A-676FD1CF7C93}"/>
              </a:ext>
            </a:extLst>
          </p:cNvPr>
          <p:cNvCxnSpPr>
            <a:cxnSpLocks/>
          </p:cNvCxnSpPr>
          <p:nvPr/>
        </p:nvCxnSpPr>
        <p:spPr>
          <a:xfrm flipH="1" flipV="1">
            <a:off x="3922395" y="3926588"/>
            <a:ext cx="573405" cy="7063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501965C-85EE-0E32-DC24-6E26DD009E44}"/>
              </a:ext>
            </a:extLst>
          </p:cNvPr>
          <p:cNvCxnSpPr>
            <a:cxnSpLocks/>
          </p:cNvCxnSpPr>
          <p:nvPr/>
        </p:nvCxnSpPr>
        <p:spPr>
          <a:xfrm flipH="1">
            <a:off x="3922395" y="3254884"/>
            <a:ext cx="1804035" cy="661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C1E91A-13F7-1DF6-883E-EC603C09B59C}"/>
              </a:ext>
            </a:extLst>
          </p:cNvPr>
          <p:cNvCxnSpPr>
            <a:cxnSpLocks/>
          </p:cNvCxnSpPr>
          <p:nvPr/>
        </p:nvCxnSpPr>
        <p:spPr>
          <a:xfrm flipH="1">
            <a:off x="3261674" y="3902391"/>
            <a:ext cx="590393" cy="241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B0ADB6A-0C29-CB2A-1D12-7E9CD752D0B1}"/>
              </a:ext>
            </a:extLst>
          </p:cNvPr>
          <p:cNvCxnSpPr>
            <a:cxnSpLocks/>
          </p:cNvCxnSpPr>
          <p:nvPr/>
        </p:nvCxnSpPr>
        <p:spPr>
          <a:xfrm flipH="1">
            <a:off x="1854200" y="3926588"/>
            <a:ext cx="1229360" cy="837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11D9602-5592-6232-8469-E96ACB985063}"/>
              </a:ext>
            </a:extLst>
          </p:cNvPr>
          <p:cNvCxnSpPr>
            <a:cxnSpLocks/>
          </p:cNvCxnSpPr>
          <p:nvPr/>
        </p:nvCxnSpPr>
        <p:spPr>
          <a:xfrm flipH="1">
            <a:off x="1905000" y="3926588"/>
            <a:ext cx="1178560" cy="306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E49EC09-A01E-62C0-929F-993EE6BB4BD2}"/>
              </a:ext>
            </a:extLst>
          </p:cNvPr>
          <p:cNvSpPr/>
          <p:nvPr/>
        </p:nvSpPr>
        <p:spPr>
          <a:xfrm>
            <a:off x="5782628" y="5927426"/>
            <a:ext cx="326117" cy="32611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642B1-4C4E-AB1F-FD67-18F4CBB26AA8}"/>
              </a:ext>
            </a:extLst>
          </p:cNvPr>
          <p:cNvSpPr txBox="1"/>
          <p:nvPr/>
        </p:nvSpPr>
        <p:spPr>
          <a:xfrm>
            <a:off x="6332290" y="4078605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Dubhe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DACEF1-FD01-4C25-B12E-F64E66687620}"/>
              </a:ext>
            </a:extLst>
          </p:cNvPr>
          <p:cNvSpPr txBox="1"/>
          <p:nvPr/>
        </p:nvSpPr>
        <p:spPr>
          <a:xfrm>
            <a:off x="6972811" y="1918037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Phecda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F65A43-FEC9-2EF7-BA43-F02E4ACB1E7B}"/>
              </a:ext>
            </a:extLst>
          </p:cNvPr>
          <p:cNvCxnSpPr>
            <a:cxnSpLocks/>
          </p:cNvCxnSpPr>
          <p:nvPr/>
        </p:nvCxnSpPr>
        <p:spPr>
          <a:xfrm flipV="1">
            <a:off x="5852160" y="2247900"/>
            <a:ext cx="1120651" cy="367952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3DB9D7C-3C47-2EC1-BE1F-B2CF56DCE5B2}"/>
              </a:ext>
            </a:extLst>
          </p:cNvPr>
          <p:cNvSpPr txBox="1"/>
          <p:nvPr/>
        </p:nvSpPr>
        <p:spPr>
          <a:xfrm>
            <a:off x="6097662" y="5884211"/>
            <a:ext cx="1795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Centaur" panose="02030504050205020304" pitchFamily="18" charset="0"/>
              </a:rPr>
              <a:t>M81: Bode Galaxy</a:t>
            </a:r>
          </a:p>
          <a:p>
            <a:r>
              <a:rPr lang="en-SG" dirty="0">
                <a:solidFill>
                  <a:schemeClr val="bg1"/>
                </a:solidFill>
                <a:latin typeface="Centaur" panose="02030504050205020304" pitchFamily="18" charset="0"/>
              </a:rPr>
              <a:t>M82: Cigar Galaxy</a:t>
            </a:r>
          </a:p>
        </p:txBody>
      </p:sp>
      <p:pic>
        <p:nvPicPr>
          <p:cNvPr id="4098" name="Picture 2" descr="M81 / M82 - Sky &amp; Telescope - Sky &amp; Telescope">
            <a:extLst>
              <a:ext uri="{FF2B5EF4-FFF2-40B4-BE49-F238E27FC236}">
                <a16:creationId xmlns:a16="http://schemas.microsoft.com/office/drawing/2014/main" id="{24D6324F-1B4D-0CCC-20BA-6F6B26B4F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27968" r="18000" b="17139"/>
          <a:stretch/>
        </p:blipFill>
        <p:spPr bwMode="auto">
          <a:xfrm rot="10800000">
            <a:off x="7969552" y="4354148"/>
            <a:ext cx="3393762" cy="231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30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2000" b="1" i="1" dirty="0">
                <a:solidFill>
                  <a:schemeClr val="bg1"/>
                </a:solidFill>
                <a:latin typeface="Bembo" panose="02020502050201020203" pitchFamily="18" charset="0"/>
              </a:rPr>
              <a:t>DSOs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88623-2016-D57A-97E4-A81466039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96" y="518474"/>
            <a:ext cx="11097991" cy="633952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1B8017-99B6-62DB-7603-DC05B3523C77}"/>
              </a:ext>
            </a:extLst>
          </p:cNvPr>
          <p:cNvCxnSpPr>
            <a:cxnSpLocks/>
          </p:cNvCxnSpPr>
          <p:nvPr/>
        </p:nvCxnSpPr>
        <p:spPr>
          <a:xfrm flipV="1">
            <a:off x="2801657" y="3523399"/>
            <a:ext cx="1313143" cy="9327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0407F0-3C70-D95B-2967-F7BF18D76A7F}"/>
              </a:ext>
            </a:extLst>
          </p:cNvPr>
          <p:cNvCxnSpPr>
            <a:cxnSpLocks/>
          </p:cNvCxnSpPr>
          <p:nvPr/>
        </p:nvCxnSpPr>
        <p:spPr>
          <a:xfrm>
            <a:off x="2731008" y="4584192"/>
            <a:ext cx="420624" cy="9875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42FF09-DED3-E97D-BD11-2A4EAA9E4374}"/>
              </a:ext>
            </a:extLst>
          </p:cNvPr>
          <p:cNvCxnSpPr>
            <a:cxnSpLocks/>
          </p:cNvCxnSpPr>
          <p:nvPr/>
        </p:nvCxnSpPr>
        <p:spPr>
          <a:xfrm flipV="1">
            <a:off x="3261674" y="4194048"/>
            <a:ext cx="1663894" cy="14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71D1-113C-31D3-4FDC-56D831068824}"/>
              </a:ext>
            </a:extLst>
          </p:cNvPr>
          <p:cNvCxnSpPr>
            <a:cxnSpLocks/>
          </p:cNvCxnSpPr>
          <p:nvPr/>
        </p:nvCxnSpPr>
        <p:spPr>
          <a:xfrm>
            <a:off x="4242816" y="3548799"/>
            <a:ext cx="682752" cy="5842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772FAA-602A-47BE-D296-1539F5789992}"/>
              </a:ext>
            </a:extLst>
          </p:cNvPr>
          <p:cNvCxnSpPr>
            <a:cxnSpLocks/>
          </p:cNvCxnSpPr>
          <p:nvPr/>
        </p:nvCxnSpPr>
        <p:spPr>
          <a:xfrm flipV="1">
            <a:off x="4986528" y="3913632"/>
            <a:ext cx="1109472" cy="249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6C318-96F7-5B66-6157-7A094BA79E92}"/>
              </a:ext>
            </a:extLst>
          </p:cNvPr>
          <p:cNvCxnSpPr>
            <a:cxnSpLocks/>
          </p:cNvCxnSpPr>
          <p:nvPr/>
        </p:nvCxnSpPr>
        <p:spPr>
          <a:xfrm flipV="1">
            <a:off x="6254496" y="3779520"/>
            <a:ext cx="786384" cy="614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9DBDCA-3C78-C89E-1180-D78A9F4EA251}"/>
              </a:ext>
            </a:extLst>
          </p:cNvPr>
          <p:cNvCxnSpPr>
            <a:cxnSpLocks/>
          </p:cNvCxnSpPr>
          <p:nvPr/>
        </p:nvCxnSpPr>
        <p:spPr>
          <a:xfrm flipV="1">
            <a:off x="7174992" y="2755392"/>
            <a:ext cx="932688" cy="9328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2C73B33-B303-2648-3F4E-DB9345DCBB36}"/>
              </a:ext>
            </a:extLst>
          </p:cNvPr>
          <p:cNvCxnSpPr>
            <a:cxnSpLocks/>
          </p:cNvCxnSpPr>
          <p:nvPr/>
        </p:nvCxnSpPr>
        <p:spPr>
          <a:xfrm flipH="1" flipV="1">
            <a:off x="8191500" y="2755392"/>
            <a:ext cx="194310" cy="108555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F97C705-D7A4-653C-8EDD-5DB9009E6CE8}"/>
              </a:ext>
            </a:extLst>
          </p:cNvPr>
          <p:cNvCxnSpPr>
            <a:cxnSpLocks/>
          </p:cNvCxnSpPr>
          <p:nvPr/>
        </p:nvCxnSpPr>
        <p:spPr>
          <a:xfrm flipH="1" flipV="1">
            <a:off x="7197090" y="3798570"/>
            <a:ext cx="1085850" cy="13335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F31F7AE7-45DF-D2CE-F4E6-095ED2DA26C4}"/>
              </a:ext>
            </a:extLst>
          </p:cNvPr>
          <p:cNvSpPr/>
          <p:nvPr/>
        </p:nvSpPr>
        <p:spPr>
          <a:xfrm>
            <a:off x="8284672" y="3840942"/>
            <a:ext cx="215945" cy="21594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5257BB7-AC78-3FD3-4D35-64D810A80A0A}"/>
              </a:ext>
            </a:extLst>
          </p:cNvPr>
          <p:cNvSpPr txBox="1"/>
          <p:nvPr/>
        </p:nvSpPr>
        <p:spPr>
          <a:xfrm>
            <a:off x="8512051" y="3763756"/>
            <a:ext cx="222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Centaur" panose="02030504050205020304" pitchFamily="18" charset="0"/>
              </a:rPr>
              <a:t>M101: Pinwheel Galaxy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BD6375-A6E5-25EA-BA60-BBB741DB12C6}"/>
              </a:ext>
            </a:extLst>
          </p:cNvPr>
          <p:cNvSpPr txBox="1"/>
          <p:nvPr/>
        </p:nvSpPr>
        <p:spPr>
          <a:xfrm>
            <a:off x="8153792" y="2460493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Alkaid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0D2BED-8585-C785-A197-7FA415FC6B2E}"/>
              </a:ext>
            </a:extLst>
          </p:cNvPr>
          <p:cNvSpPr txBox="1"/>
          <p:nvPr/>
        </p:nvSpPr>
        <p:spPr>
          <a:xfrm>
            <a:off x="6840814" y="377513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Mizar</a:t>
            </a:r>
          </a:p>
        </p:txBody>
      </p:sp>
      <p:pic>
        <p:nvPicPr>
          <p:cNvPr id="2050" name="Picture 2" descr="M101 - The Pinwheel Galaxy in LHaRGB (11 hours)- a third attempt! —  Cosgrove's Cosmos">
            <a:extLst>
              <a:ext uri="{FF2B5EF4-FFF2-40B4-BE49-F238E27FC236}">
                <a16:creationId xmlns:a16="http://schemas.microsoft.com/office/drawing/2014/main" id="{C2886069-84C9-A1B8-3B03-503D7EDA7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17869" r="24574" b="12440"/>
          <a:stretch/>
        </p:blipFill>
        <p:spPr bwMode="auto">
          <a:xfrm>
            <a:off x="8555251" y="4163568"/>
            <a:ext cx="2073885" cy="17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44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2000" b="1" i="1" dirty="0">
                <a:solidFill>
                  <a:schemeClr val="bg1"/>
                </a:solidFill>
                <a:latin typeface="Bembo" panose="02020502050201020203" pitchFamily="18" charset="0"/>
              </a:rPr>
              <a:t>DSOs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88623-2016-D57A-97E4-A81466039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96" y="518474"/>
            <a:ext cx="11097991" cy="633952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1B8017-99B6-62DB-7603-DC05B3523C77}"/>
              </a:ext>
            </a:extLst>
          </p:cNvPr>
          <p:cNvCxnSpPr>
            <a:cxnSpLocks/>
          </p:cNvCxnSpPr>
          <p:nvPr/>
        </p:nvCxnSpPr>
        <p:spPr>
          <a:xfrm flipV="1">
            <a:off x="2801657" y="3523399"/>
            <a:ext cx="1313143" cy="9327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0407F0-3C70-D95B-2967-F7BF18D76A7F}"/>
              </a:ext>
            </a:extLst>
          </p:cNvPr>
          <p:cNvCxnSpPr>
            <a:cxnSpLocks/>
          </p:cNvCxnSpPr>
          <p:nvPr/>
        </p:nvCxnSpPr>
        <p:spPr>
          <a:xfrm>
            <a:off x="2731008" y="4584192"/>
            <a:ext cx="420624" cy="9875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42FF09-DED3-E97D-BD11-2A4EAA9E4374}"/>
              </a:ext>
            </a:extLst>
          </p:cNvPr>
          <p:cNvCxnSpPr>
            <a:cxnSpLocks/>
          </p:cNvCxnSpPr>
          <p:nvPr/>
        </p:nvCxnSpPr>
        <p:spPr>
          <a:xfrm flipV="1">
            <a:off x="3261674" y="4194048"/>
            <a:ext cx="1663894" cy="14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71D1-113C-31D3-4FDC-56D831068824}"/>
              </a:ext>
            </a:extLst>
          </p:cNvPr>
          <p:cNvCxnSpPr>
            <a:cxnSpLocks/>
          </p:cNvCxnSpPr>
          <p:nvPr/>
        </p:nvCxnSpPr>
        <p:spPr>
          <a:xfrm>
            <a:off x="4242816" y="3548799"/>
            <a:ext cx="682752" cy="5842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772FAA-602A-47BE-D296-1539F5789992}"/>
              </a:ext>
            </a:extLst>
          </p:cNvPr>
          <p:cNvCxnSpPr>
            <a:cxnSpLocks/>
          </p:cNvCxnSpPr>
          <p:nvPr/>
        </p:nvCxnSpPr>
        <p:spPr>
          <a:xfrm flipV="1">
            <a:off x="4986528" y="3913632"/>
            <a:ext cx="1109472" cy="249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6C318-96F7-5B66-6157-7A094BA79E92}"/>
              </a:ext>
            </a:extLst>
          </p:cNvPr>
          <p:cNvCxnSpPr>
            <a:cxnSpLocks/>
          </p:cNvCxnSpPr>
          <p:nvPr/>
        </p:nvCxnSpPr>
        <p:spPr>
          <a:xfrm flipV="1">
            <a:off x="6254496" y="3779520"/>
            <a:ext cx="786384" cy="614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9DBDCA-3C78-C89E-1180-D78A9F4EA251}"/>
              </a:ext>
            </a:extLst>
          </p:cNvPr>
          <p:cNvCxnSpPr>
            <a:cxnSpLocks/>
          </p:cNvCxnSpPr>
          <p:nvPr/>
        </p:nvCxnSpPr>
        <p:spPr>
          <a:xfrm flipV="1">
            <a:off x="7174992" y="2755392"/>
            <a:ext cx="932688" cy="9328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5257BB7-AC78-3FD3-4D35-64D810A80A0A}"/>
              </a:ext>
            </a:extLst>
          </p:cNvPr>
          <p:cNvSpPr txBox="1"/>
          <p:nvPr/>
        </p:nvSpPr>
        <p:spPr>
          <a:xfrm>
            <a:off x="5385585" y="4220956"/>
            <a:ext cx="170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Centaur" panose="02030504050205020304" pitchFamily="18" charset="0"/>
              </a:rPr>
              <a:t>M40: Winnecke 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0D2BED-8585-C785-A197-7FA415FC6B2E}"/>
              </a:ext>
            </a:extLst>
          </p:cNvPr>
          <p:cNvSpPr txBox="1"/>
          <p:nvPr/>
        </p:nvSpPr>
        <p:spPr>
          <a:xfrm>
            <a:off x="4000378" y="321592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Phecda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6A5EB-EA2D-FC65-B2DD-89C5237F42D8}"/>
              </a:ext>
            </a:extLst>
          </p:cNvPr>
          <p:cNvSpPr txBox="1"/>
          <p:nvPr/>
        </p:nvSpPr>
        <p:spPr>
          <a:xfrm>
            <a:off x="4331463" y="4011393"/>
            <a:ext cx="612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Megrez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B25ED6B-CE2D-8150-A5C2-4002515840F6}"/>
              </a:ext>
            </a:extLst>
          </p:cNvPr>
          <p:cNvSpPr/>
          <p:nvPr/>
        </p:nvSpPr>
        <p:spPr>
          <a:xfrm>
            <a:off x="5119882" y="4288392"/>
            <a:ext cx="215945" cy="21594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04346E5-6D20-5163-6E7E-9D0A63956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t="17765" r="16526" b="14064"/>
          <a:stretch/>
        </p:blipFill>
        <p:spPr bwMode="auto">
          <a:xfrm>
            <a:off x="5527076" y="4584192"/>
            <a:ext cx="1420368" cy="14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5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2000" b="1" i="1" dirty="0">
                <a:solidFill>
                  <a:schemeClr val="bg1"/>
                </a:solidFill>
                <a:latin typeface="Bembo" panose="02020502050201020203" pitchFamily="18" charset="0"/>
              </a:rPr>
              <a:t>All Messier Objects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6D051-C7FB-EED6-C7C0-BFEB9CE7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707010"/>
            <a:ext cx="10907647" cy="605874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D3B7CD-F40F-FD55-0A35-9CEA7691139A}"/>
              </a:ext>
            </a:extLst>
          </p:cNvPr>
          <p:cNvCxnSpPr>
            <a:cxnSpLocks/>
          </p:cNvCxnSpPr>
          <p:nvPr/>
        </p:nvCxnSpPr>
        <p:spPr>
          <a:xfrm flipV="1">
            <a:off x="5852160" y="2247900"/>
            <a:ext cx="1104900" cy="929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A1EFF-DBB1-1C0E-54A7-E0716889E1BE}"/>
              </a:ext>
            </a:extLst>
          </p:cNvPr>
          <p:cNvCxnSpPr>
            <a:cxnSpLocks/>
          </p:cNvCxnSpPr>
          <p:nvPr/>
        </p:nvCxnSpPr>
        <p:spPr>
          <a:xfrm>
            <a:off x="5825490" y="3261360"/>
            <a:ext cx="430530" cy="8343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E1AD55-6B29-674B-D5E4-CD06D716243B}"/>
              </a:ext>
            </a:extLst>
          </p:cNvPr>
          <p:cNvCxnSpPr>
            <a:cxnSpLocks/>
          </p:cNvCxnSpPr>
          <p:nvPr/>
        </p:nvCxnSpPr>
        <p:spPr>
          <a:xfrm flipV="1">
            <a:off x="6355080" y="2766060"/>
            <a:ext cx="1325880" cy="13296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A302C7-20C4-D47D-3AE5-C3604BF1E9C8}"/>
              </a:ext>
            </a:extLst>
          </p:cNvPr>
          <p:cNvCxnSpPr>
            <a:cxnSpLocks/>
          </p:cNvCxnSpPr>
          <p:nvPr/>
        </p:nvCxnSpPr>
        <p:spPr>
          <a:xfrm>
            <a:off x="7056120" y="2247900"/>
            <a:ext cx="641985" cy="464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5836E0-FD11-5052-BA9D-D8983AFED131}"/>
              </a:ext>
            </a:extLst>
          </p:cNvPr>
          <p:cNvCxnSpPr>
            <a:cxnSpLocks/>
          </p:cNvCxnSpPr>
          <p:nvPr/>
        </p:nvCxnSpPr>
        <p:spPr>
          <a:xfrm flipV="1">
            <a:off x="7780020" y="2425065"/>
            <a:ext cx="906780" cy="3009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B538D2-A4B0-F134-2E20-869F1413A532}"/>
              </a:ext>
            </a:extLst>
          </p:cNvPr>
          <p:cNvCxnSpPr>
            <a:cxnSpLocks/>
          </p:cNvCxnSpPr>
          <p:nvPr/>
        </p:nvCxnSpPr>
        <p:spPr>
          <a:xfrm flipV="1">
            <a:off x="8854440" y="2222500"/>
            <a:ext cx="70104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F38913-7DB9-574A-72CC-C303D01965BF}"/>
              </a:ext>
            </a:extLst>
          </p:cNvPr>
          <p:cNvCxnSpPr>
            <a:cxnSpLocks/>
          </p:cNvCxnSpPr>
          <p:nvPr/>
        </p:nvCxnSpPr>
        <p:spPr>
          <a:xfrm flipV="1">
            <a:off x="9700260" y="1219200"/>
            <a:ext cx="744220" cy="952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9CAD4A-A49B-0FC1-6930-46D92A0ABAB6}"/>
              </a:ext>
            </a:extLst>
          </p:cNvPr>
          <p:cNvCxnSpPr>
            <a:cxnSpLocks/>
          </p:cNvCxnSpPr>
          <p:nvPr/>
        </p:nvCxnSpPr>
        <p:spPr>
          <a:xfrm>
            <a:off x="6457950" y="1175385"/>
            <a:ext cx="499110" cy="9667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159794-B219-33BB-9CAE-20570C6B3BEF}"/>
              </a:ext>
            </a:extLst>
          </p:cNvPr>
          <p:cNvCxnSpPr>
            <a:cxnSpLocks/>
          </p:cNvCxnSpPr>
          <p:nvPr/>
        </p:nvCxnSpPr>
        <p:spPr>
          <a:xfrm>
            <a:off x="5074920" y="962660"/>
            <a:ext cx="1329690" cy="16256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8A9F7F-E098-8E25-01D7-A2C51BB17CDB}"/>
              </a:ext>
            </a:extLst>
          </p:cNvPr>
          <p:cNvCxnSpPr>
            <a:cxnSpLocks/>
          </p:cNvCxnSpPr>
          <p:nvPr/>
        </p:nvCxnSpPr>
        <p:spPr>
          <a:xfrm flipV="1">
            <a:off x="3261674" y="977265"/>
            <a:ext cx="1704661" cy="2952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019117-4C1C-59A2-AD31-65FECB850B79}"/>
              </a:ext>
            </a:extLst>
          </p:cNvPr>
          <p:cNvCxnSpPr>
            <a:cxnSpLocks/>
          </p:cNvCxnSpPr>
          <p:nvPr/>
        </p:nvCxnSpPr>
        <p:spPr>
          <a:xfrm flipV="1">
            <a:off x="3248025" y="1009650"/>
            <a:ext cx="1733550" cy="59626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5C7484B-4DCE-9FD9-346F-10535DF4A0AB}"/>
              </a:ext>
            </a:extLst>
          </p:cNvPr>
          <p:cNvCxnSpPr>
            <a:cxnSpLocks/>
          </p:cNvCxnSpPr>
          <p:nvPr/>
        </p:nvCxnSpPr>
        <p:spPr>
          <a:xfrm flipV="1">
            <a:off x="4777740" y="4201223"/>
            <a:ext cx="1478280" cy="134613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AD810E-97EB-9590-1284-515B12370E52}"/>
              </a:ext>
            </a:extLst>
          </p:cNvPr>
          <p:cNvCxnSpPr>
            <a:cxnSpLocks/>
          </p:cNvCxnSpPr>
          <p:nvPr/>
        </p:nvCxnSpPr>
        <p:spPr>
          <a:xfrm flipV="1">
            <a:off x="3497580" y="5610225"/>
            <a:ext cx="1200150" cy="7905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DE5B91-C221-BF65-1E79-91F433B1C3FF}"/>
              </a:ext>
            </a:extLst>
          </p:cNvPr>
          <p:cNvCxnSpPr>
            <a:cxnSpLocks/>
          </p:cNvCxnSpPr>
          <p:nvPr/>
        </p:nvCxnSpPr>
        <p:spPr>
          <a:xfrm flipV="1">
            <a:off x="3497580" y="4711320"/>
            <a:ext cx="998220" cy="168948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68157D-3260-12ED-375A-676FD1CF7C93}"/>
              </a:ext>
            </a:extLst>
          </p:cNvPr>
          <p:cNvCxnSpPr>
            <a:cxnSpLocks/>
          </p:cNvCxnSpPr>
          <p:nvPr/>
        </p:nvCxnSpPr>
        <p:spPr>
          <a:xfrm flipH="1" flipV="1">
            <a:off x="3922395" y="3926588"/>
            <a:ext cx="573405" cy="7063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501965C-85EE-0E32-DC24-6E26DD009E44}"/>
              </a:ext>
            </a:extLst>
          </p:cNvPr>
          <p:cNvCxnSpPr>
            <a:cxnSpLocks/>
          </p:cNvCxnSpPr>
          <p:nvPr/>
        </p:nvCxnSpPr>
        <p:spPr>
          <a:xfrm flipH="1">
            <a:off x="3922395" y="3254884"/>
            <a:ext cx="1804035" cy="661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C1E91A-13F7-1DF6-883E-EC603C09B59C}"/>
              </a:ext>
            </a:extLst>
          </p:cNvPr>
          <p:cNvCxnSpPr>
            <a:cxnSpLocks/>
          </p:cNvCxnSpPr>
          <p:nvPr/>
        </p:nvCxnSpPr>
        <p:spPr>
          <a:xfrm flipH="1">
            <a:off x="3261674" y="3902391"/>
            <a:ext cx="590393" cy="241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B0ADB6A-0C29-CB2A-1D12-7E9CD752D0B1}"/>
              </a:ext>
            </a:extLst>
          </p:cNvPr>
          <p:cNvCxnSpPr>
            <a:cxnSpLocks/>
          </p:cNvCxnSpPr>
          <p:nvPr/>
        </p:nvCxnSpPr>
        <p:spPr>
          <a:xfrm flipH="1">
            <a:off x="1854200" y="3926588"/>
            <a:ext cx="1229360" cy="837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11D9602-5592-6232-8469-E96ACB985063}"/>
              </a:ext>
            </a:extLst>
          </p:cNvPr>
          <p:cNvCxnSpPr>
            <a:cxnSpLocks/>
          </p:cNvCxnSpPr>
          <p:nvPr/>
        </p:nvCxnSpPr>
        <p:spPr>
          <a:xfrm flipH="1">
            <a:off x="1905000" y="3926588"/>
            <a:ext cx="1178560" cy="306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FCFE50EA-1B3A-2BEE-8746-E89E1C5FC5CB}"/>
              </a:ext>
            </a:extLst>
          </p:cNvPr>
          <p:cNvSpPr/>
          <p:nvPr/>
        </p:nvSpPr>
        <p:spPr>
          <a:xfrm>
            <a:off x="10926907" y="2190727"/>
            <a:ext cx="215945" cy="21594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3C162B7-3152-F907-B21B-F8C3C2FE1908}"/>
              </a:ext>
            </a:extLst>
          </p:cNvPr>
          <p:cNvSpPr/>
          <p:nvPr/>
        </p:nvSpPr>
        <p:spPr>
          <a:xfrm>
            <a:off x="5782628" y="5927426"/>
            <a:ext cx="326117" cy="32611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0133A-7199-3861-7C72-0CB24FBF575B}"/>
              </a:ext>
            </a:extLst>
          </p:cNvPr>
          <p:cNvSpPr txBox="1"/>
          <p:nvPr/>
        </p:nvSpPr>
        <p:spPr>
          <a:xfrm>
            <a:off x="10762208" y="1925181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M101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91EC9-C577-BA23-57C3-6F7EBBF8B533}"/>
              </a:ext>
            </a:extLst>
          </p:cNvPr>
          <p:cNvSpPr txBox="1"/>
          <p:nvPr/>
        </p:nvSpPr>
        <p:spPr>
          <a:xfrm>
            <a:off x="6066663" y="5959717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M81 and M82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A4550C-12E1-40D9-6835-093D0F453F9C}"/>
              </a:ext>
            </a:extLst>
          </p:cNvPr>
          <p:cNvSpPr/>
          <p:nvPr/>
        </p:nvSpPr>
        <p:spPr>
          <a:xfrm>
            <a:off x="7780020" y="2726055"/>
            <a:ext cx="215945" cy="215945"/>
          </a:xfrm>
          <a:prstGeom prst="ellipse">
            <a:avLst/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834663-503E-D633-035E-45C9CBD0076E}"/>
              </a:ext>
            </a:extLst>
          </p:cNvPr>
          <p:cNvSpPr txBox="1"/>
          <p:nvPr/>
        </p:nvSpPr>
        <p:spPr>
          <a:xfrm>
            <a:off x="7948880" y="2695528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9DEE57-7D28-A9B1-BB2C-4A58927AAAF5}"/>
              </a:ext>
            </a:extLst>
          </p:cNvPr>
          <p:cNvSpPr/>
          <p:nvPr/>
        </p:nvSpPr>
        <p:spPr>
          <a:xfrm>
            <a:off x="7018020" y="1955755"/>
            <a:ext cx="215945" cy="21594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4CC5DC-2C5A-B90C-2217-4D485E0100D9}"/>
              </a:ext>
            </a:extLst>
          </p:cNvPr>
          <p:cNvSpPr txBox="1"/>
          <p:nvPr/>
        </p:nvSpPr>
        <p:spPr>
          <a:xfrm>
            <a:off x="7157829" y="1790586"/>
            <a:ext cx="1863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M109 Vacuum Cleaner galaxy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457B99-6768-C165-3CC9-1A5F5C4F5580}"/>
              </a:ext>
            </a:extLst>
          </p:cNvPr>
          <p:cNvSpPr/>
          <p:nvPr/>
        </p:nvSpPr>
        <p:spPr>
          <a:xfrm>
            <a:off x="5870393" y="2705322"/>
            <a:ext cx="155485" cy="155485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6761A7-14CE-FC6B-AFBE-23CEE67DEC7A}"/>
              </a:ext>
            </a:extLst>
          </p:cNvPr>
          <p:cNvSpPr txBox="1"/>
          <p:nvPr/>
        </p:nvSpPr>
        <p:spPr>
          <a:xfrm>
            <a:off x="4744810" y="2624380"/>
            <a:ext cx="1198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M97 Owl Nebula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2B5B61E-6AA6-2EC4-A6A5-6E317F52191F}"/>
              </a:ext>
            </a:extLst>
          </p:cNvPr>
          <p:cNvSpPr/>
          <p:nvPr/>
        </p:nvSpPr>
        <p:spPr>
          <a:xfrm>
            <a:off x="5825490" y="2894784"/>
            <a:ext cx="155485" cy="15548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C0AC9C-C250-8C8B-953D-8E0602421ADE}"/>
              </a:ext>
            </a:extLst>
          </p:cNvPr>
          <p:cNvSpPr txBox="1"/>
          <p:nvPr/>
        </p:nvSpPr>
        <p:spPr>
          <a:xfrm>
            <a:off x="4348046" y="2811762"/>
            <a:ext cx="1560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M108 Surfboard Galaxy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B25E7A-8291-8F13-E39E-654DD5A43809}"/>
              </a:ext>
            </a:extLst>
          </p:cNvPr>
          <p:cNvSpPr/>
          <p:nvPr/>
        </p:nvSpPr>
        <p:spPr>
          <a:xfrm>
            <a:off x="9338882" y="5368537"/>
            <a:ext cx="215945" cy="21594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41F683-DDAF-B1D8-9FE9-AA6CA6C5D033}"/>
              </a:ext>
            </a:extLst>
          </p:cNvPr>
          <p:cNvSpPr/>
          <p:nvPr/>
        </p:nvSpPr>
        <p:spPr>
          <a:xfrm>
            <a:off x="9338881" y="5621800"/>
            <a:ext cx="215945" cy="215945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3913E15-1D9C-643E-D470-FF23F110D27F}"/>
              </a:ext>
            </a:extLst>
          </p:cNvPr>
          <p:cNvSpPr/>
          <p:nvPr/>
        </p:nvSpPr>
        <p:spPr>
          <a:xfrm>
            <a:off x="9338881" y="5887700"/>
            <a:ext cx="215945" cy="215945"/>
          </a:xfrm>
          <a:prstGeom prst="ellipse">
            <a:avLst/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1EBD27-815C-0F95-2F1C-D24E785948BB}"/>
              </a:ext>
            </a:extLst>
          </p:cNvPr>
          <p:cNvSpPr txBox="1"/>
          <p:nvPr/>
        </p:nvSpPr>
        <p:spPr>
          <a:xfrm>
            <a:off x="9506189" y="5344801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Galaxy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089784-86A0-ADF7-B16D-A78B17D6BBE3}"/>
              </a:ext>
            </a:extLst>
          </p:cNvPr>
          <p:cNvSpPr txBox="1"/>
          <p:nvPr/>
        </p:nvSpPr>
        <p:spPr>
          <a:xfrm>
            <a:off x="9517046" y="5591273"/>
            <a:ext cx="591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Nebula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BCEEC6-DEDB-759F-ECA2-BA85A113B4A0}"/>
              </a:ext>
            </a:extLst>
          </p:cNvPr>
          <p:cNvSpPr txBox="1"/>
          <p:nvPr/>
        </p:nvSpPr>
        <p:spPr>
          <a:xfrm>
            <a:off x="9506189" y="5862751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Double Star</a:t>
            </a:r>
          </a:p>
        </p:txBody>
      </p:sp>
    </p:spTree>
    <p:extLst>
      <p:ext uri="{BB962C8B-B14F-4D97-AF65-F5344CB8AC3E}">
        <p14:creationId xmlns:p14="http://schemas.microsoft.com/office/powerpoint/2010/main" val="3293383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8E90-4B67-12B8-1522-ECB43D95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29" y="2766218"/>
            <a:ext cx="11052142" cy="1325563"/>
          </a:xfrm>
        </p:spPr>
        <p:txBody>
          <a:bodyPr>
            <a:noAutofit/>
          </a:bodyPr>
          <a:lstStyle/>
          <a:p>
            <a:pPr algn="ctr"/>
            <a:r>
              <a:rPr lang="en-SG" sz="7000" dirty="0">
                <a:solidFill>
                  <a:schemeClr val="bg1"/>
                </a:solidFill>
                <a:latin typeface="Bembo" panose="02020502050201020203" pitchFamily="18" charset="0"/>
              </a:rPr>
              <a:t>Before we do anything interesting, let us have a recap</a:t>
            </a:r>
          </a:p>
        </p:txBody>
      </p:sp>
    </p:spTree>
    <p:extLst>
      <p:ext uri="{BB962C8B-B14F-4D97-AF65-F5344CB8AC3E}">
        <p14:creationId xmlns:p14="http://schemas.microsoft.com/office/powerpoint/2010/main" val="216682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2000" b="1" i="1" dirty="0">
                <a:solidFill>
                  <a:schemeClr val="bg1"/>
                </a:solidFill>
                <a:latin typeface="Bembo" panose="02020502050201020203" pitchFamily="18" charset="0"/>
              </a:rPr>
              <a:t>Cool Facts: Finding your North Star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6D051-C7FB-EED6-C7C0-BFEB9CE7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707010"/>
            <a:ext cx="10907647" cy="605874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D3B7CD-F40F-FD55-0A35-9CEA7691139A}"/>
              </a:ext>
            </a:extLst>
          </p:cNvPr>
          <p:cNvCxnSpPr>
            <a:cxnSpLocks/>
          </p:cNvCxnSpPr>
          <p:nvPr/>
        </p:nvCxnSpPr>
        <p:spPr>
          <a:xfrm flipV="1">
            <a:off x="5852160" y="2247900"/>
            <a:ext cx="1104900" cy="929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A1EFF-DBB1-1C0E-54A7-E0716889E1BE}"/>
              </a:ext>
            </a:extLst>
          </p:cNvPr>
          <p:cNvCxnSpPr>
            <a:cxnSpLocks/>
          </p:cNvCxnSpPr>
          <p:nvPr/>
        </p:nvCxnSpPr>
        <p:spPr>
          <a:xfrm>
            <a:off x="5825490" y="3261360"/>
            <a:ext cx="430530" cy="8343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E1AD55-6B29-674B-D5E4-CD06D716243B}"/>
              </a:ext>
            </a:extLst>
          </p:cNvPr>
          <p:cNvCxnSpPr>
            <a:cxnSpLocks/>
          </p:cNvCxnSpPr>
          <p:nvPr/>
        </p:nvCxnSpPr>
        <p:spPr>
          <a:xfrm flipV="1">
            <a:off x="6355080" y="2766060"/>
            <a:ext cx="1325880" cy="13296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A302C7-20C4-D47D-3AE5-C3604BF1E9C8}"/>
              </a:ext>
            </a:extLst>
          </p:cNvPr>
          <p:cNvCxnSpPr>
            <a:cxnSpLocks/>
          </p:cNvCxnSpPr>
          <p:nvPr/>
        </p:nvCxnSpPr>
        <p:spPr>
          <a:xfrm>
            <a:off x="7056120" y="2247900"/>
            <a:ext cx="641985" cy="464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5836E0-FD11-5052-BA9D-D8983AFED131}"/>
              </a:ext>
            </a:extLst>
          </p:cNvPr>
          <p:cNvCxnSpPr>
            <a:cxnSpLocks/>
          </p:cNvCxnSpPr>
          <p:nvPr/>
        </p:nvCxnSpPr>
        <p:spPr>
          <a:xfrm flipV="1">
            <a:off x="7780020" y="2425065"/>
            <a:ext cx="906780" cy="3009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B538D2-A4B0-F134-2E20-869F1413A532}"/>
              </a:ext>
            </a:extLst>
          </p:cNvPr>
          <p:cNvCxnSpPr>
            <a:cxnSpLocks/>
          </p:cNvCxnSpPr>
          <p:nvPr/>
        </p:nvCxnSpPr>
        <p:spPr>
          <a:xfrm flipV="1">
            <a:off x="8854440" y="2222500"/>
            <a:ext cx="70104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F38913-7DB9-574A-72CC-C303D01965BF}"/>
              </a:ext>
            </a:extLst>
          </p:cNvPr>
          <p:cNvCxnSpPr>
            <a:cxnSpLocks/>
          </p:cNvCxnSpPr>
          <p:nvPr/>
        </p:nvCxnSpPr>
        <p:spPr>
          <a:xfrm flipV="1">
            <a:off x="9700260" y="1219200"/>
            <a:ext cx="744220" cy="952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9CAD4A-A49B-0FC1-6930-46D92A0ABAB6}"/>
              </a:ext>
            </a:extLst>
          </p:cNvPr>
          <p:cNvCxnSpPr>
            <a:cxnSpLocks/>
          </p:cNvCxnSpPr>
          <p:nvPr/>
        </p:nvCxnSpPr>
        <p:spPr>
          <a:xfrm>
            <a:off x="6457950" y="1175385"/>
            <a:ext cx="499110" cy="9667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159794-B219-33BB-9CAE-20570C6B3BEF}"/>
              </a:ext>
            </a:extLst>
          </p:cNvPr>
          <p:cNvCxnSpPr>
            <a:cxnSpLocks/>
          </p:cNvCxnSpPr>
          <p:nvPr/>
        </p:nvCxnSpPr>
        <p:spPr>
          <a:xfrm>
            <a:off x="5074920" y="962660"/>
            <a:ext cx="1329690" cy="16256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8A9F7F-E098-8E25-01D7-A2C51BB17CDB}"/>
              </a:ext>
            </a:extLst>
          </p:cNvPr>
          <p:cNvCxnSpPr>
            <a:cxnSpLocks/>
          </p:cNvCxnSpPr>
          <p:nvPr/>
        </p:nvCxnSpPr>
        <p:spPr>
          <a:xfrm flipV="1">
            <a:off x="3261674" y="977265"/>
            <a:ext cx="1704661" cy="2952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019117-4C1C-59A2-AD31-65FECB850B79}"/>
              </a:ext>
            </a:extLst>
          </p:cNvPr>
          <p:cNvCxnSpPr>
            <a:cxnSpLocks/>
          </p:cNvCxnSpPr>
          <p:nvPr/>
        </p:nvCxnSpPr>
        <p:spPr>
          <a:xfrm flipV="1">
            <a:off x="3248025" y="1009650"/>
            <a:ext cx="1733550" cy="59626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5C7484B-4DCE-9FD9-346F-10535DF4A0AB}"/>
              </a:ext>
            </a:extLst>
          </p:cNvPr>
          <p:cNvCxnSpPr>
            <a:cxnSpLocks/>
          </p:cNvCxnSpPr>
          <p:nvPr/>
        </p:nvCxnSpPr>
        <p:spPr>
          <a:xfrm flipV="1">
            <a:off x="4777740" y="4201223"/>
            <a:ext cx="1478280" cy="134613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AD810E-97EB-9590-1284-515B12370E52}"/>
              </a:ext>
            </a:extLst>
          </p:cNvPr>
          <p:cNvCxnSpPr>
            <a:cxnSpLocks/>
          </p:cNvCxnSpPr>
          <p:nvPr/>
        </p:nvCxnSpPr>
        <p:spPr>
          <a:xfrm flipV="1">
            <a:off x="3497580" y="5610225"/>
            <a:ext cx="1200150" cy="7905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DE5B91-C221-BF65-1E79-91F433B1C3FF}"/>
              </a:ext>
            </a:extLst>
          </p:cNvPr>
          <p:cNvCxnSpPr>
            <a:cxnSpLocks/>
          </p:cNvCxnSpPr>
          <p:nvPr/>
        </p:nvCxnSpPr>
        <p:spPr>
          <a:xfrm flipV="1">
            <a:off x="3497580" y="4711320"/>
            <a:ext cx="998220" cy="168948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68157D-3260-12ED-375A-676FD1CF7C93}"/>
              </a:ext>
            </a:extLst>
          </p:cNvPr>
          <p:cNvCxnSpPr>
            <a:cxnSpLocks/>
          </p:cNvCxnSpPr>
          <p:nvPr/>
        </p:nvCxnSpPr>
        <p:spPr>
          <a:xfrm flipH="1" flipV="1">
            <a:off x="3922395" y="3926588"/>
            <a:ext cx="573405" cy="7063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501965C-85EE-0E32-DC24-6E26DD009E44}"/>
              </a:ext>
            </a:extLst>
          </p:cNvPr>
          <p:cNvCxnSpPr>
            <a:cxnSpLocks/>
          </p:cNvCxnSpPr>
          <p:nvPr/>
        </p:nvCxnSpPr>
        <p:spPr>
          <a:xfrm flipH="1">
            <a:off x="3922395" y="3254884"/>
            <a:ext cx="1804035" cy="661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C1E91A-13F7-1DF6-883E-EC603C09B59C}"/>
              </a:ext>
            </a:extLst>
          </p:cNvPr>
          <p:cNvCxnSpPr>
            <a:cxnSpLocks/>
          </p:cNvCxnSpPr>
          <p:nvPr/>
        </p:nvCxnSpPr>
        <p:spPr>
          <a:xfrm flipH="1">
            <a:off x="3261674" y="3902391"/>
            <a:ext cx="590393" cy="241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B0ADB6A-0C29-CB2A-1D12-7E9CD752D0B1}"/>
              </a:ext>
            </a:extLst>
          </p:cNvPr>
          <p:cNvCxnSpPr>
            <a:cxnSpLocks/>
          </p:cNvCxnSpPr>
          <p:nvPr/>
        </p:nvCxnSpPr>
        <p:spPr>
          <a:xfrm flipH="1">
            <a:off x="1854200" y="3926588"/>
            <a:ext cx="1229360" cy="837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11D9602-5592-6232-8469-E96ACB985063}"/>
              </a:ext>
            </a:extLst>
          </p:cNvPr>
          <p:cNvCxnSpPr>
            <a:cxnSpLocks/>
          </p:cNvCxnSpPr>
          <p:nvPr/>
        </p:nvCxnSpPr>
        <p:spPr>
          <a:xfrm flipH="1">
            <a:off x="1905000" y="3926588"/>
            <a:ext cx="1178560" cy="306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98E04C4-594A-51B2-EB8B-A54D2524F3E0}"/>
              </a:ext>
            </a:extLst>
          </p:cNvPr>
          <p:cNvSpPr txBox="1"/>
          <p:nvPr/>
        </p:nvSpPr>
        <p:spPr>
          <a:xfrm>
            <a:off x="5300406" y="2942451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Merak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87D42-DC74-BAE4-D15D-66AD0B1E61CD}"/>
              </a:ext>
            </a:extLst>
          </p:cNvPr>
          <p:cNvSpPr txBox="1"/>
          <p:nvPr/>
        </p:nvSpPr>
        <p:spPr>
          <a:xfrm>
            <a:off x="5699187" y="398720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Dubhe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F7C6A3-8806-6458-C8B0-23CFEC7C61BF}"/>
              </a:ext>
            </a:extLst>
          </p:cNvPr>
          <p:cNvCxnSpPr>
            <a:cxnSpLocks/>
          </p:cNvCxnSpPr>
          <p:nvPr/>
        </p:nvCxnSpPr>
        <p:spPr>
          <a:xfrm>
            <a:off x="5825490" y="3254884"/>
            <a:ext cx="1835371" cy="343039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4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2000" b="1" i="1" dirty="0">
                <a:solidFill>
                  <a:schemeClr val="bg1"/>
                </a:solidFill>
                <a:latin typeface="Bembo" panose="02020502050201020203" pitchFamily="18" charset="0"/>
              </a:rPr>
              <a:t>Cool Facts: Eye-Sight and Indian Astronomy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6D051-C7FB-EED6-C7C0-BFEB9CE7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707010"/>
            <a:ext cx="10907647" cy="605874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D3B7CD-F40F-FD55-0A35-9CEA7691139A}"/>
              </a:ext>
            </a:extLst>
          </p:cNvPr>
          <p:cNvCxnSpPr>
            <a:cxnSpLocks/>
          </p:cNvCxnSpPr>
          <p:nvPr/>
        </p:nvCxnSpPr>
        <p:spPr>
          <a:xfrm flipV="1">
            <a:off x="5852160" y="2247900"/>
            <a:ext cx="1104900" cy="929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A1EFF-DBB1-1C0E-54A7-E0716889E1BE}"/>
              </a:ext>
            </a:extLst>
          </p:cNvPr>
          <p:cNvCxnSpPr>
            <a:cxnSpLocks/>
          </p:cNvCxnSpPr>
          <p:nvPr/>
        </p:nvCxnSpPr>
        <p:spPr>
          <a:xfrm>
            <a:off x="5825490" y="3261360"/>
            <a:ext cx="430530" cy="8343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E1AD55-6B29-674B-D5E4-CD06D716243B}"/>
              </a:ext>
            </a:extLst>
          </p:cNvPr>
          <p:cNvCxnSpPr>
            <a:cxnSpLocks/>
          </p:cNvCxnSpPr>
          <p:nvPr/>
        </p:nvCxnSpPr>
        <p:spPr>
          <a:xfrm flipV="1">
            <a:off x="6355080" y="2766060"/>
            <a:ext cx="1325880" cy="13296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A302C7-20C4-D47D-3AE5-C3604BF1E9C8}"/>
              </a:ext>
            </a:extLst>
          </p:cNvPr>
          <p:cNvCxnSpPr>
            <a:cxnSpLocks/>
          </p:cNvCxnSpPr>
          <p:nvPr/>
        </p:nvCxnSpPr>
        <p:spPr>
          <a:xfrm>
            <a:off x="7056120" y="2247900"/>
            <a:ext cx="641985" cy="464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5836E0-FD11-5052-BA9D-D8983AFED131}"/>
              </a:ext>
            </a:extLst>
          </p:cNvPr>
          <p:cNvCxnSpPr>
            <a:cxnSpLocks/>
          </p:cNvCxnSpPr>
          <p:nvPr/>
        </p:nvCxnSpPr>
        <p:spPr>
          <a:xfrm flipV="1">
            <a:off x="7780020" y="2425065"/>
            <a:ext cx="906780" cy="3009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B538D2-A4B0-F134-2E20-869F1413A532}"/>
              </a:ext>
            </a:extLst>
          </p:cNvPr>
          <p:cNvCxnSpPr>
            <a:cxnSpLocks/>
          </p:cNvCxnSpPr>
          <p:nvPr/>
        </p:nvCxnSpPr>
        <p:spPr>
          <a:xfrm flipV="1">
            <a:off x="8854440" y="2222500"/>
            <a:ext cx="70104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F38913-7DB9-574A-72CC-C303D01965BF}"/>
              </a:ext>
            </a:extLst>
          </p:cNvPr>
          <p:cNvCxnSpPr>
            <a:cxnSpLocks/>
          </p:cNvCxnSpPr>
          <p:nvPr/>
        </p:nvCxnSpPr>
        <p:spPr>
          <a:xfrm flipV="1">
            <a:off x="9700260" y="1219200"/>
            <a:ext cx="744220" cy="952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9CAD4A-A49B-0FC1-6930-46D92A0ABAB6}"/>
              </a:ext>
            </a:extLst>
          </p:cNvPr>
          <p:cNvCxnSpPr>
            <a:cxnSpLocks/>
          </p:cNvCxnSpPr>
          <p:nvPr/>
        </p:nvCxnSpPr>
        <p:spPr>
          <a:xfrm>
            <a:off x="6457950" y="1175385"/>
            <a:ext cx="499110" cy="9667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159794-B219-33BB-9CAE-20570C6B3BEF}"/>
              </a:ext>
            </a:extLst>
          </p:cNvPr>
          <p:cNvCxnSpPr>
            <a:cxnSpLocks/>
          </p:cNvCxnSpPr>
          <p:nvPr/>
        </p:nvCxnSpPr>
        <p:spPr>
          <a:xfrm>
            <a:off x="5074920" y="962660"/>
            <a:ext cx="1329690" cy="16256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8A9F7F-E098-8E25-01D7-A2C51BB17CDB}"/>
              </a:ext>
            </a:extLst>
          </p:cNvPr>
          <p:cNvCxnSpPr>
            <a:cxnSpLocks/>
          </p:cNvCxnSpPr>
          <p:nvPr/>
        </p:nvCxnSpPr>
        <p:spPr>
          <a:xfrm flipV="1">
            <a:off x="3261674" y="977265"/>
            <a:ext cx="1704661" cy="2952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019117-4C1C-59A2-AD31-65FECB850B79}"/>
              </a:ext>
            </a:extLst>
          </p:cNvPr>
          <p:cNvCxnSpPr>
            <a:cxnSpLocks/>
          </p:cNvCxnSpPr>
          <p:nvPr/>
        </p:nvCxnSpPr>
        <p:spPr>
          <a:xfrm flipV="1">
            <a:off x="3248025" y="1009650"/>
            <a:ext cx="1733550" cy="59626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5C7484B-4DCE-9FD9-346F-10535DF4A0AB}"/>
              </a:ext>
            </a:extLst>
          </p:cNvPr>
          <p:cNvCxnSpPr>
            <a:cxnSpLocks/>
          </p:cNvCxnSpPr>
          <p:nvPr/>
        </p:nvCxnSpPr>
        <p:spPr>
          <a:xfrm flipV="1">
            <a:off x="4777740" y="4201223"/>
            <a:ext cx="1478280" cy="134613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AD810E-97EB-9590-1284-515B12370E52}"/>
              </a:ext>
            </a:extLst>
          </p:cNvPr>
          <p:cNvCxnSpPr>
            <a:cxnSpLocks/>
          </p:cNvCxnSpPr>
          <p:nvPr/>
        </p:nvCxnSpPr>
        <p:spPr>
          <a:xfrm flipV="1">
            <a:off x="3497580" y="5610225"/>
            <a:ext cx="1200150" cy="7905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DE5B91-C221-BF65-1E79-91F433B1C3FF}"/>
              </a:ext>
            </a:extLst>
          </p:cNvPr>
          <p:cNvCxnSpPr>
            <a:cxnSpLocks/>
          </p:cNvCxnSpPr>
          <p:nvPr/>
        </p:nvCxnSpPr>
        <p:spPr>
          <a:xfrm flipV="1">
            <a:off x="3497580" y="4711320"/>
            <a:ext cx="998220" cy="168948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68157D-3260-12ED-375A-676FD1CF7C93}"/>
              </a:ext>
            </a:extLst>
          </p:cNvPr>
          <p:cNvCxnSpPr>
            <a:cxnSpLocks/>
          </p:cNvCxnSpPr>
          <p:nvPr/>
        </p:nvCxnSpPr>
        <p:spPr>
          <a:xfrm flipH="1" flipV="1">
            <a:off x="3922395" y="3926588"/>
            <a:ext cx="573405" cy="7063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501965C-85EE-0E32-DC24-6E26DD009E44}"/>
              </a:ext>
            </a:extLst>
          </p:cNvPr>
          <p:cNvCxnSpPr>
            <a:cxnSpLocks/>
          </p:cNvCxnSpPr>
          <p:nvPr/>
        </p:nvCxnSpPr>
        <p:spPr>
          <a:xfrm flipH="1">
            <a:off x="3922395" y="3254884"/>
            <a:ext cx="1804035" cy="661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C1E91A-13F7-1DF6-883E-EC603C09B59C}"/>
              </a:ext>
            </a:extLst>
          </p:cNvPr>
          <p:cNvCxnSpPr>
            <a:cxnSpLocks/>
          </p:cNvCxnSpPr>
          <p:nvPr/>
        </p:nvCxnSpPr>
        <p:spPr>
          <a:xfrm flipH="1">
            <a:off x="3261674" y="3902391"/>
            <a:ext cx="590393" cy="241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B0ADB6A-0C29-CB2A-1D12-7E9CD752D0B1}"/>
              </a:ext>
            </a:extLst>
          </p:cNvPr>
          <p:cNvCxnSpPr>
            <a:cxnSpLocks/>
          </p:cNvCxnSpPr>
          <p:nvPr/>
        </p:nvCxnSpPr>
        <p:spPr>
          <a:xfrm flipH="1">
            <a:off x="1854200" y="3926588"/>
            <a:ext cx="1229360" cy="837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11D9602-5592-6232-8469-E96ACB985063}"/>
              </a:ext>
            </a:extLst>
          </p:cNvPr>
          <p:cNvCxnSpPr>
            <a:cxnSpLocks/>
          </p:cNvCxnSpPr>
          <p:nvPr/>
        </p:nvCxnSpPr>
        <p:spPr>
          <a:xfrm flipH="1">
            <a:off x="1905000" y="3926588"/>
            <a:ext cx="1178560" cy="306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98E04C4-594A-51B2-EB8B-A54D2524F3E0}"/>
              </a:ext>
            </a:extLst>
          </p:cNvPr>
          <p:cNvSpPr txBox="1"/>
          <p:nvPr/>
        </p:nvSpPr>
        <p:spPr>
          <a:xfrm>
            <a:off x="8372320" y="1894701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Mizar and </a:t>
            </a:r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Alcor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4C79C4-66EC-A2AD-8F17-494FC66C2238}"/>
              </a:ext>
            </a:extLst>
          </p:cNvPr>
          <p:cNvSpPr/>
          <p:nvPr/>
        </p:nvSpPr>
        <p:spPr>
          <a:xfrm>
            <a:off x="9531144" y="2096747"/>
            <a:ext cx="215945" cy="21594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0206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DE92B-B4FB-5B19-F858-21A0E513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4" y="0"/>
            <a:ext cx="5668652" cy="707010"/>
          </a:xfrm>
        </p:spPr>
        <p:txBody>
          <a:bodyPr>
            <a:noAutofit/>
          </a:bodyPr>
          <a:lstStyle/>
          <a:p>
            <a:pPr algn="ctr"/>
            <a:r>
              <a:rPr lang="en-SG" sz="2000" b="1" i="1" dirty="0">
                <a:solidFill>
                  <a:schemeClr val="bg1"/>
                </a:solidFill>
                <a:latin typeface="Bembo" panose="02020502050201020203" pitchFamily="18" charset="0"/>
              </a:rPr>
              <a:t>The Arc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6D051-C7FB-EED6-C7C0-BFEB9CE7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707010"/>
            <a:ext cx="10907647" cy="605874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D3B7CD-F40F-FD55-0A35-9CEA7691139A}"/>
              </a:ext>
            </a:extLst>
          </p:cNvPr>
          <p:cNvCxnSpPr>
            <a:cxnSpLocks/>
          </p:cNvCxnSpPr>
          <p:nvPr/>
        </p:nvCxnSpPr>
        <p:spPr>
          <a:xfrm flipV="1">
            <a:off x="5852160" y="2247900"/>
            <a:ext cx="1104900" cy="929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A1EFF-DBB1-1C0E-54A7-E0716889E1BE}"/>
              </a:ext>
            </a:extLst>
          </p:cNvPr>
          <p:cNvCxnSpPr>
            <a:cxnSpLocks/>
          </p:cNvCxnSpPr>
          <p:nvPr/>
        </p:nvCxnSpPr>
        <p:spPr>
          <a:xfrm>
            <a:off x="5825490" y="3261360"/>
            <a:ext cx="430530" cy="8343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E1AD55-6B29-674B-D5E4-CD06D716243B}"/>
              </a:ext>
            </a:extLst>
          </p:cNvPr>
          <p:cNvCxnSpPr>
            <a:cxnSpLocks/>
          </p:cNvCxnSpPr>
          <p:nvPr/>
        </p:nvCxnSpPr>
        <p:spPr>
          <a:xfrm flipV="1">
            <a:off x="6355080" y="2766060"/>
            <a:ext cx="1325880" cy="13296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A302C7-20C4-D47D-3AE5-C3604BF1E9C8}"/>
              </a:ext>
            </a:extLst>
          </p:cNvPr>
          <p:cNvCxnSpPr>
            <a:cxnSpLocks/>
          </p:cNvCxnSpPr>
          <p:nvPr/>
        </p:nvCxnSpPr>
        <p:spPr>
          <a:xfrm>
            <a:off x="7056120" y="2247900"/>
            <a:ext cx="641985" cy="464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5836E0-FD11-5052-BA9D-D8983AFED131}"/>
              </a:ext>
            </a:extLst>
          </p:cNvPr>
          <p:cNvCxnSpPr>
            <a:cxnSpLocks/>
          </p:cNvCxnSpPr>
          <p:nvPr/>
        </p:nvCxnSpPr>
        <p:spPr>
          <a:xfrm flipV="1">
            <a:off x="7780020" y="2425065"/>
            <a:ext cx="906780" cy="3009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B538D2-A4B0-F134-2E20-869F1413A532}"/>
              </a:ext>
            </a:extLst>
          </p:cNvPr>
          <p:cNvCxnSpPr>
            <a:cxnSpLocks/>
          </p:cNvCxnSpPr>
          <p:nvPr/>
        </p:nvCxnSpPr>
        <p:spPr>
          <a:xfrm flipV="1">
            <a:off x="8854440" y="2222500"/>
            <a:ext cx="70104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F38913-7DB9-574A-72CC-C303D01965BF}"/>
              </a:ext>
            </a:extLst>
          </p:cNvPr>
          <p:cNvCxnSpPr>
            <a:cxnSpLocks/>
          </p:cNvCxnSpPr>
          <p:nvPr/>
        </p:nvCxnSpPr>
        <p:spPr>
          <a:xfrm flipV="1">
            <a:off x="9700260" y="1219200"/>
            <a:ext cx="744220" cy="952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9CAD4A-A49B-0FC1-6930-46D92A0ABAB6}"/>
              </a:ext>
            </a:extLst>
          </p:cNvPr>
          <p:cNvCxnSpPr>
            <a:cxnSpLocks/>
          </p:cNvCxnSpPr>
          <p:nvPr/>
        </p:nvCxnSpPr>
        <p:spPr>
          <a:xfrm>
            <a:off x="6457950" y="1175385"/>
            <a:ext cx="499110" cy="9667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159794-B219-33BB-9CAE-20570C6B3BEF}"/>
              </a:ext>
            </a:extLst>
          </p:cNvPr>
          <p:cNvCxnSpPr>
            <a:cxnSpLocks/>
          </p:cNvCxnSpPr>
          <p:nvPr/>
        </p:nvCxnSpPr>
        <p:spPr>
          <a:xfrm>
            <a:off x="5074920" y="962660"/>
            <a:ext cx="1329690" cy="16256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8A9F7F-E098-8E25-01D7-A2C51BB17CDB}"/>
              </a:ext>
            </a:extLst>
          </p:cNvPr>
          <p:cNvCxnSpPr>
            <a:cxnSpLocks/>
          </p:cNvCxnSpPr>
          <p:nvPr/>
        </p:nvCxnSpPr>
        <p:spPr>
          <a:xfrm flipV="1">
            <a:off x="3261674" y="977265"/>
            <a:ext cx="1704661" cy="2952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019117-4C1C-59A2-AD31-65FECB850B79}"/>
              </a:ext>
            </a:extLst>
          </p:cNvPr>
          <p:cNvCxnSpPr>
            <a:cxnSpLocks/>
          </p:cNvCxnSpPr>
          <p:nvPr/>
        </p:nvCxnSpPr>
        <p:spPr>
          <a:xfrm flipV="1">
            <a:off x="3248025" y="1009650"/>
            <a:ext cx="1733550" cy="59626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5C7484B-4DCE-9FD9-346F-10535DF4A0AB}"/>
              </a:ext>
            </a:extLst>
          </p:cNvPr>
          <p:cNvCxnSpPr>
            <a:cxnSpLocks/>
          </p:cNvCxnSpPr>
          <p:nvPr/>
        </p:nvCxnSpPr>
        <p:spPr>
          <a:xfrm flipV="1">
            <a:off x="4777740" y="4201223"/>
            <a:ext cx="1478280" cy="134613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AD810E-97EB-9590-1284-515B12370E52}"/>
              </a:ext>
            </a:extLst>
          </p:cNvPr>
          <p:cNvCxnSpPr>
            <a:cxnSpLocks/>
          </p:cNvCxnSpPr>
          <p:nvPr/>
        </p:nvCxnSpPr>
        <p:spPr>
          <a:xfrm flipV="1">
            <a:off x="3497580" y="5610225"/>
            <a:ext cx="1200150" cy="7905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DE5B91-C221-BF65-1E79-91F433B1C3FF}"/>
              </a:ext>
            </a:extLst>
          </p:cNvPr>
          <p:cNvCxnSpPr>
            <a:cxnSpLocks/>
          </p:cNvCxnSpPr>
          <p:nvPr/>
        </p:nvCxnSpPr>
        <p:spPr>
          <a:xfrm flipV="1">
            <a:off x="3497580" y="4711320"/>
            <a:ext cx="998220" cy="168948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68157D-3260-12ED-375A-676FD1CF7C93}"/>
              </a:ext>
            </a:extLst>
          </p:cNvPr>
          <p:cNvCxnSpPr>
            <a:cxnSpLocks/>
          </p:cNvCxnSpPr>
          <p:nvPr/>
        </p:nvCxnSpPr>
        <p:spPr>
          <a:xfrm flipH="1" flipV="1">
            <a:off x="3922395" y="3926588"/>
            <a:ext cx="573405" cy="7063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501965C-85EE-0E32-DC24-6E26DD009E44}"/>
              </a:ext>
            </a:extLst>
          </p:cNvPr>
          <p:cNvCxnSpPr>
            <a:cxnSpLocks/>
          </p:cNvCxnSpPr>
          <p:nvPr/>
        </p:nvCxnSpPr>
        <p:spPr>
          <a:xfrm flipH="1">
            <a:off x="3922395" y="3254884"/>
            <a:ext cx="1804035" cy="661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C1E91A-13F7-1DF6-883E-EC603C09B59C}"/>
              </a:ext>
            </a:extLst>
          </p:cNvPr>
          <p:cNvCxnSpPr>
            <a:cxnSpLocks/>
          </p:cNvCxnSpPr>
          <p:nvPr/>
        </p:nvCxnSpPr>
        <p:spPr>
          <a:xfrm flipH="1">
            <a:off x="3261674" y="3902391"/>
            <a:ext cx="590393" cy="241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B0ADB6A-0C29-CB2A-1D12-7E9CD752D0B1}"/>
              </a:ext>
            </a:extLst>
          </p:cNvPr>
          <p:cNvCxnSpPr>
            <a:cxnSpLocks/>
          </p:cNvCxnSpPr>
          <p:nvPr/>
        </p:nvCxnSpPr>
        <p:spPr>
          <a:xfrm flipH="1">
            <a:off x="1854200" y="3926588"/>
            <a:ext cx="1229360" cy="837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11D9602-5592-6232-8469-E96ACB985063}"/>
              </a:ext>
            </a:extLst>
          </p:cNvPr>
          <p:cNvCxnSpPr>
            <a:cxnSpLocks/>
          </p:cNvCxnSpPr>
          <p:nvPr/>
        </p:nvCxnSpPr>
        <p:spPr>
          <a:xfrm flipH="1">
            <a:off x="1905000" y="3926588"/>
            <a:ext cx="1178560" cy="30632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2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A632A043-69BF-EA9F-A1A1-E600D8E6E8DA}"/>
              </a:ext>
            </a:extLst>
          </p:cNvPr>
          <p:cNvSpPr/>
          <p:nvPr/>
        </p:nvSpPr>
        <p:spPr>
          <a:xfrm rot="8520597">
            <a:off x="8509476" y="1309871"/>
            <a:ext cx="1880428" cy="512330"/>
          </a:xfrm>
          <a:prstGeom prst="arc">
            <a:avLst>
              <a:gd name="adj1" fmla="val 11379566"/>
              <a:gd name="adj2" fmla="val 21310165"/>
            </a:avLst>
          </a:prstGeom>
          <a:ln>
            <a:solidFill>
              <a:srgbClr val="00B050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591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3D633-AE51-023D-DCE1-9B2A756DF5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40" y="58840"/>
            <a:ext cx="9262919" cy="67403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8BCC72-50C2-C142-56D4-9983D978F95E}"/>
              </a:ext>
            </a:extLst>
          </p:cNvPr>
          <p:cNvCxnSpPr>
            <a:cxnSpLocks/>
          </p:cNvCxnSpPr>
          <p:nvPr/>
        </p:nvCxnSpPr>
        <p:spPr>
          <a:xfrm flipV="1">
            <a:off x="4895850" y="5537835"/>
            <a:ext cx="556260" cy="2667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054746-E1DE-5CE5-4AB6-1D593DE543A1}"/>
              </a:ext>
            </a:extLst>
          </p:cNvPr>
          <p:cNvCxnSpPr>
            <a:cxnSpLocks/>
          </p:cNvCxnSpPr>
          <p:nvPr/>
        </p:nvCxnSpPr>
        <p:spPr>
          <a:xfrm>
            <a:off x="4556760" y="5343525"/>
            <a:ext cx="299085" cy="20764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BC978D-005E-1D54-8A07-F9017A789904}"/>
              </a:ext>
            </a:extLst>
          </p:cNvPr>
          <p:cNvCxnSpPr>
            <a:cxnSpLocks/>
          </p:cNvCxnSpPr>
          <p:nvPr/>
        </p:nvCxnSpPr>
        <p:spPr>
          <a:xfrm>
            <a:off x="4130040" y="5057775"/>
            <a:ext cx="386715" cy="24955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4E96A66-FFD9-062A-BFDC-467D526716CC}"/>
              </a:ext>
            </a:extLst>
          </p:cNvPr>
          <p:cNvCxnSpPr>
            <a:cxnSpLocks/>
          </p:cNvCxnSpPr>
          <p:nvPr/>
        </p:nvCxnSpPr>
        <p:spPr>
          <a:xfrm>
            <a:off x="4090035" y="4650105"/>
            <a:ext cx="20955" cy="37719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F7F3ABD-FD0F-3D99-ED0A-3B20CADE5E95}"/>
              </a:ext>
            </a:extLst>
          </p:cNvPr>
          <p:cNvCxnSpPr>
            <a:cxnSpLocks/>
          </p:cNvCxnSpPr>
          <p:nvPr/>
        </p:nvCxnSpPr>
        <p:spPr>
          <a:xfrm flipH="1">
            <a:off x="3152775" y="4472940"/>
            <a:ext cx="196215" cy="43243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72DB17F-C415-1880-721B-FFCEA1ADE666}"/>
              </a:ext>
            </a:extLst>
          </p:cNvPr>
          <p:cNvCxnSpPr>
            <a:cxnSpLocks/>
          </p:cNvCxnSpPr>
          <p:nvPr/>
        </p:nvCxnSpPr>
        <p:spPr>
          <a:xfrm flipH="1" flipV="1">
            <a:off x="3152775" y="4932045"/>
            <a:ext cx="947737" cy="11239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4452041-73C6-A27C-2BE0-5E7082C43C3A}"/>
              </a:ext>
            </a:extLst>
          </p:cNvPr>
          <p:cNvCxnSpPr>
            <a:cxnSpLocks/>
          </p:cNvCxnSpPr>
          <p:nvPr/>
        </p:nvCxnSpPr>
        <p:spPr>
          <a:xfrm>
            <a:off x="3381375" y="4457700"/>
            <a:ext cx="693420" cy="16383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87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3D633-AE51-023D-DCE1-9B2A756DF5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40" y="58840"/>
            <a:ext cx="9262919" cy="67403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8BCC72-50C2-C142-56D4-9983D978F95E}"/>
              </a:ext>
            </a:extLst>
          </p:cNvPr>
          <p:cNvCxnSpPr>
            <a:cxnSpLocks/>
          </p:cNvCxnSpPr>
          <p:nvPr/>
        </p:nvCxnSpPr>
        <p:spPr>
          <a:xfrm flipV="1">
            <a:off x="4895850" y="5537835"/>
            <a:ext cx="556260" cy="2667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054746-E1DE-5CE5-4AB6-1D593DE543A1}"/>
              </a:ext>
            </a:extLst>
          </p:cNvPr>
          <p:cNvCxnSpPr>
            <a:cxnSpLocks/>
          </p:cNvCxnSpPr>
          <p:nvPr/>
        </p:nvCxnSpPr>
        <p:spPr>
          <a:xfrm>
            <a:off x="4556760" y="5343525"/>
            <a:ext cx="299085" cy="20764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BC978D-005E-1D54-8A07-F9017A789904}"/>
              </a:ext>
            </a:extLst>
          </p:cNvPr>
          <p:cNvCxnSpPr>
            <a:cxnSpLocks/>
          </p:cNvCxnSpPr>
          <p:nvPr/>
        </p:nvCxnSpPr>
        <p:spPr>
          <a:xfrm>
            <a:off x="4130040" y="5057775"/>
            <a:ext cx="386715" cy="24955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4E96A66-FFD9-062A-BFDC-467D526716CC}"/>
              </a:ext>
            </a:extLst>
          </p:cNvPr>
          <p:cNvCxnSpPr>
            <a:cxnSpLocks/>
          </p:cNvCxnSpPr>
          <p:nvPr/>
        </p:nvCxnSpPr>
        <p:spPr>
          <a:xfrm>
            <a:off x="4090035" y="4650105"/>
            <a:ext cx="20955" cy="37719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F7F3ABD-FD0F-3D99-ED0A-3B20CADE5E95}"/>
              </a:ext>
            </a:extLst>
          </p:cNvPr>
          <p:cNvCxnSpPr>
            <a:cxnSpLocks/>
          </p:cNvCxnSpPr>
          <p:nvPr/>
        </p:nvCxnSpPr>
        <p:spPr>
          <a:xfrm flipH="1">
            <a:off x="3152775" y="4472940"/>
            <a:ext cx="196215" cy="43243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72DB17F-C415-1880-721B-FFCEA1ADE666}"/>
              </a:ext>
            </a:extLst>
          </p:cNvPr>
          <p:cNvCxnSpPr>
            <a:cxnSpLocks/>
          </p:cNvCxnSpPr>
          <p:nvPr/>
        </p:nvCxnSpPr>
        <p:spPr>
          <a:xfrm flipH="1" flipV="1">
            <a:off x="3152775" y="4932045"/>
            <a:ext cx="947737" cy="11239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4452041-73C6-A27C-2BE0-5E7082C43C3A}"/>
              </a:ext>
            </a:extLst>
          </p:cNvPr>
          <p:cNvCxnSpPr>
            <a:cxnSpLocks/>
          </p:cNvCxnSpPr>
          <p:nvPr/>
        </p:nvCxnSpPr>
        <p:spPr>
          <a:xfrm>
            <a:off x="3381375" y="4457700"/>
            <a:ext cx="693420" cy="16383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Arc 60">
            <a:extLst>
              <a:ext uri="{FF2B5EF4-FFF2-40B4-BE49-F238E27FC236}">
                <a16:creationId xmlns:a16="http://schemas.microsoft.com/office/drawing/2014/main" id="{257E8A3F-94B3-C049-970B-599A1AF62607}"/>
              </a:ext>
            </a:extLst>
          </p:cNvPr>
          <p:cNvSpPr/>
          <p:nvPr/>
        </p:nvSpPr>
        <p:spPr>
          <a:xfrm rot="9505008">
            <a:off x="4548575" y="3773137"/>
            <a:ext cx="3970338" cy="1344142"/>
          </a:xfrm>
          <a:prstGeom prst="arc">
            <a:avLst>
              <a:gd name="adj1" fmla="val 12172548"/>
              <a:gd name="adj2" fmla="val 21405690"/>
            </a:avLst>
          </a:prstGeom>
          <a:ln>
            <a:solidFill>
              <a:srgbClr val="00B050"/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7CAE33F-4C7B-CFB8-F85D-CBB07F382113}"/>
              </a:ext>
            </a:extLst>
          </p:cNvPr>
          <p:cNvSpPr txBox="1"/>
          <p:nvPr/>
        </p:nvSpPr>
        <p:spPr>
          <a:xfrm rot="20601678">
            <a:off x="5719763" y="4680465"/>
            <a:ext cx="121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solidFill>
                  <a:schemeClr val="bg1"/>
                </a:solidFill>
                <a:latin typeface="Centaur" panose="02030504050205020304" pitchFamily="18" charset="0"/>
              </a:rPr>
              <a:t>Arc to Arcturus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DF839CB-81C0-D7BF-6BB1-E35A396D60A9}"/>
              </a:ext>
            </a:extLst>
          </p:cNvPr>
          <p:cNvSpPr txBox="1"/>
          <p:nvPr/>
        </p:nvSpPr>
        <p:spPr>
          <a:xfrm>
            <a:off x="7961612" y="4164330"/>
            <a:ext cx="752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solidFill>
                  <a:schemeClr val="bg1"/>
                </a:solidFill>
                <a:latin typeface="Centaur" panose="02030504050205020304" pitchFamily="18" charset="0"/>
              </a:rPr>
              <a:t>Arcturus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E6BD6C-0264-A084-97B0-1D2114259F6A}"/>
              </a:ext>
            </a:extLst>
          </p:cNvPr>
          <p:cNvGrpSpPr/>
          <p:nvPr/>
        </p:nvGrpSpPr>
        <p:grpSpPr>
          <a:xfrm>
            <a:off x="6730917" y="3783330"/>
            <a:ext cx="1990173" cy="2406015"/>
            <a:chOff x="6730917" y="3783330"/>
            <a:chExt cx="1990173" cy="2406015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826B6B60-263D-197E-49D1-EBAF74EA5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160" y="4472940"/>
              <a:ext cx="234315" cy="819150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1088F5-4806-384D-8090-FB7DDA232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6635" y="4472940"/>
              <a:ext cx="609600" cy="763905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8D4974-3407-6E36-2C8D-883189D4B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4727" y="5261610"/>
              <a:ext cx="601430" cy="354330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D9EEDF-2970-7575-C5EE-A78EF9C32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4750" y="5339715"/>
              <a:ext cx="217734" cy="779092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773F93-AA32-51A2-8CF6-200AA607E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615" y="6137910"/>
              <a:ext cx="674370" cy="51435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36D9C4-887E-DE81-45B2-49EE5912FBBF}"/>
                </a:ext>
              </a:extLst>
            </p:cNvPr>
            <p:cNvCxnSpPr>
              <a:cxnSpLocks/>
            </p:cNvCxnSpPr>
            <p:nvPr/>
          </p:nvCxnSpPr>
          <p:spPr>
            <a:xfrm>
              <a:off x="6730917" y="5638800"/>
              <a:ext cx="71838" cy="522922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1B8143-708B-393F-0543-F1E3F72CAD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2975" y="4419173"/>
              <a:ext cx="678115" cy="153888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832839-AA81-D24C-6BF0-D855A9ACD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500" y="4030980"/>
              <a:ext cx="180975" cy="339090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602473-7AE2-87B8-7D6F-3C798E5D3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0500" y="3783330"/>
              <a:ext cx="90487" cy="207645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373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3D633-AE51-023D-DCE1-9B2A756DF5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40" y="58840"/>
            <a:ext cx="9262919" cy="67403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8BCC72-50C2-C142-56D4-9983D978F95E}"/>
              </a:ext>
            </a:extLst>
          </p:cNvPr>
          <p:cNvCxnSpPr>
            <a:cxnSpLocks/>
          </p:cNvCxnSpPr>
          <p:nvPr/>
        </p:nvCxnSpPr>
        <p:spPr>
          <a:xfrm flipV="1">
            <a:off x="4895850" y="5537835"/>
            <a:ext cx="556260" cy="2667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054746-E1DE-5CE5-4AB6-1D593DE543A1}"/>
              </a:ext>
            </a:extLst>
          </p:cNvPr>
          <p:cNvCxnSpPr>
            <a:cxnSpLocks/>
          </p:cNvCxnSpPr>
          <p:nvPr/>
        </p:nvCxnSpPr>
        <p:spPr>
          <a:xfrm>
            <a:off x="4556760" y="5343525"/>
            <a:ext cx="299085" cy="20764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BC978D-005E-1D54-8A07-F9017A789904}"/>
              </a:ext>
            </a:extLst>
          </p:cNvPr>
          <p:cNvCxnSpPr>
            <a:cxnSpLocks/>
          </p:cNvCxnSpPr>
          <p:nvPr/>
        </p:nvCxnSpPr>
        <p:spPr>
          <a:xfrm>
            <a:off x="4130040" y="5057775"/>
            <a:ext cx="386715" cy="24955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4E96A66-FFD9-062A-BFDC-467D526716CC}"/>
              </a:ext>
            </a:extLst>
          </p:cNvPr>
          <p:cNvCxnSpPr>
            <a:cxnSpLocks/>
          </p:cNvCxnSpPr>
          <p:nvPr/>
        </p:nvCxnSpPr>
        <p:spPr>
          <a:xfrm>
            <a:off x="4090035" y="4650105"/>
            <a:ext cx="20955" cy="37719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F7F3ABD-FD0F-3D99-ED0A-3B20CADE5E95}"/>
              </a:ext>
            </a:extLst>
          </p:cNvPr>
          <p:cNvCxnSpPr>
            <a:cxnSpLocks/>
          </p:cNvCxnSpPr>
          <p:nvPr/>
        </p:nvCxnSpPr>
        <p:spPr>
          <a:xfrm flipH="1">
            <a:off x="3152775" y="4472940"/>
            <a:ext cx="196215" cy="43243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72DB17F-C415-1880-721B-FFCEA1ADE666}"/>
              </a:ext>
            </a:extLst>
          </p:cNvPr>
          <p:cNvCxnSpPr>
            <a:cxnSpLocks/>
          </p:cNvCxnSpPr>
          <p:nvPr/>
        </p:nvCxnSpPr>
        <p:spPr>
          <a:xfrm flipH="1" flipV="1">
            <a:off x="3152775" y="4932045"/>
            <a:ext cx="947737" cy="11239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4452041-73C6-A27C-2BE0-5E7082C43C3A}"/>
              </a:ext>
            </a:extLst>
          </p:cNvPr>
          <p:cNvCxnSpPr>
            <a:cxnSpLocks/>
          </p:cNvCxnSpPr>
          <p:nvPr/>
        </p:nvCxnSpPr>
        <p:spPr>
          <a:xfrm>
            <a:off x="3381375" y="4457700"/>
            <a:ext cx="693420" cy="16383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Arc 60">
            <a:extLst>
              <a:ext uri="{FF2B5EF4-FFF2-40B4-BE49-F238E27FC236}">
                <a16:creationId xmlns:a16="http://schemas.microsoft.com/office/drawing/2014/main" id="{257E8A3F-94B3-C049-970B-599A1AF62607}"/>
              </a:ext>
            </a:extLst>
          </p:cNvPr>
          <p:cNvSpPr/>
          <p:nvPr/>
        </p:nvSpPr>
        <p:spPr>
          <a:xfrm rot="9505008">
            <a:off x="4548575" y="3773137"/>
            <a:ext cx="3970338" cy="1344142"/>
          </a:xfrm>
          <a:prstGeom prst="arc">
            <a:avLst>
              <a:gd name="adj1" fmla="val 12172548"/>
              <a:gd name="adj2" fmla="val 21405690"/>
            </a:avLst>
          </a:prstGeom>
          <a:ln>
            <a:solidFill>
              <a:srgbClr val="00B050"/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7CAE33F-4C7B-CFB8-F85D-CBB07F382113}"/>
              </a:ext>
            </a:extLst>
          </p:cNvPr>
          <p:cNvSpPr txBox="1"/>
          <p:nvPr/>
        </p:nvSpPr>
        <p:spPr>
          <a:xfrm rot="20601678">
            <a:off x="5719763" y="4680465"/>
            <a:ext cx="121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Arc to Arcturus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DF839CB-81C0-D7BF-6BB1-E35A396D60A9}"/>
              </a:ext>
            </a:extLst>
          </p:cNvPr>
          <p:cNvSpPr txBox="1"/>
          <p:nvPr/>
        </p:nvSpPr>
        <p:spPr>
          <a:xfrm>
            <a:off x="7961612" y="4164330"/>
            <a:ext cx="752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Arcturus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E6BD6C-0264-A084-97B0-1D2114259F6A}"/>
              </a:ext>
            </a:extLst>
          </p:cNvPr>
          <p:cNvGrpSpPr/>
          <p:nvPr/>
        </p:nvGrpSpPr>
        <p:grpSpPr>
          <a:xfrm>
            <a:off x="6730917" y="3783330"/>
            <a:ext cx="1990173" cy="2406015"/>
            <a:chOff x="6730917" y="3783330"/>
            <a:chExt cx="1990173" cy="2406015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826B6B60-263D-197E-49D1-EBAF74EA5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160" y="4472940"/>
              <a:ext cx="234315" cy="819150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1088F5-4806-384D-8090-FB7DDA232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6635" y="4472940"/>
              <a:ext cx="609600" cy="763905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8D4974-3407-6E36-2C8D-883189D4B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4727" y="5261610"/>
              <a:ext cx="601430" cy="354330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D9EEDF-2970-7575-C5EE-A78EF9C32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4750" y="5339715"/>
              <a:ext cx="217734" cy="779092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773F93-AA32-51A2-8CF6-200AA607E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615" y="6137910"/>
              <a:ext cx="674370" cy="51435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36D9C4-887E-DE81-45B2-49EE5912FBBF}"/>
                </a:ext>
              </a:extLst>
            </p:cNvPr>
            <p:cNvCxnSpPr>
              <a:cxnSpLocks/>
            </p:cNvCxnSpPr>
            <p:nvPr/>
          </p:nvCxnSpPr>
          <p:spPr>
            <a:xfrm>
              <a:off x="6730917" y="5638800"/>
              <a:ext cx="71838" cy="522922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1B8143-708B-393F-0543-F1E3F72CAD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2975" y="4419173"/>
              <a:ext cx="678115" cy="153888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832839-AA81-D24C-6BF0-D855A9ACD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500" y="4030980"/>
              <a:ext cx="180975" cy="339090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602473-7AE2-87B8-7D6F-3C798E5D3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0500" y="3783330"/>
              <a:ext cx="90487" cy="207645"/>
            </a:xfrm>
            <a:prstGeom prst="line">
              <a:avLst/>
            </a:prstGeom>
            <a:ln w="31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F60883-57F0-1425-D6A6-023EF969036C}"/>
              </a:ext>
            </a:extLst>
          </p:cNvPr>
          <p:cNvCxnSpPr>
            <a:cxnSpLocks/>
          </p:cNvCxnSpPr>
          <p:nvPr/>
        </p:nvCxnSpPr>
        <p:spPr>
          <a:xfrm flipV="1">
            <a:off x="8111490" y="1767840"/>
            <a:ext cx="1268730" cy="2474595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B324E2-E8F4-E6A5-74B8-D537830407AD}"/>
              </a:ext>
            </a:extLst>
          </p:cNvPr>
          <p:cNvSpPr txBox="1"/>
          <p:nvPr/>
        </p:nvSpPr>
        <p:spPr>
          <a:xfrm rot="17819259">
            <a:off x="7679529" y="3496374"/>
            <a:ext cx="1119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Spike to Spica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6DA4D-4297-5E1C-9861-E472C5CD2ADD}"/>
              </a:ext>
            </a:extLst>
          </p:cNvPr>
          <p:cNvSpPr txBox="1"/>
          <p:nvPr/>
        </p:nvSpPr>
        <p:spPr>
          <a:xfrm>
            <a:off x="9380220" y="1521632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Spica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1A5438E-4B69-81F7-90B4-7B86201F8EC3}"/>
              </a:ext>
            </a:extLst>
          </p:cNvPr>
          <p:cNvGrpSpPr/>
          <p:nvPr/>
        </p:nvGrpSpPr>
        <p:grpSpPr>
          <a:xfrm>
            <a:off x="6652544" y="1280160"/>
            <a:ext cx="3602071" cy="2750820"/>
            <a:chOff x="6652544" y="1280160"/>
            <a:chExt cx="3602071" cy="27508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611D97-7EC6-312B-AD08-454AD6367322}"/>
                </a:ext>
              </a:extLst>
            </p:cNvPr>
            <p:cNvCxnSpPr>
              <a:cxnSpLocks/>
            </p:cNvCxnSpPr>
            <p:nvPr/>
          </p:nvCxnSpPr>
          <p:spPr>
            <a:xfrm>
              <a:off x="8042975" y="1630680"/>
              <a:ext cx="1337245" cy="838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795243-4410-84A3-EBC4-4645D6C41A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1612" y="1647825"/>
              <a:ext cx="81363" cy="50464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6C7FFD1-5850-B812-46C5-DB8632203950}"/>
                </a:ext>
              </a:extLst>
            </p:cNvPr>
            <p:cNvCxnSpPr>
              <a:cxnSpLocks/>
            </p:cNvCxnSpPr>
            <p:nvPr/>
          </p:nvCxnSpPr>
          <p:spPr>
            <a:xfrm>
              <a:off x="7961612" y="2169615"/>
              <a:ext cx="867428" cy="40561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0981370-F55C-6199-737E-AABC7C6E0FD2}"/>
                </a:ext>
              </a:extLst>
            </p:cNvPr>
            <p:cNvCxnSpPr>
              <a:cxnSpLocks/>
            </p:cNvCxnSpPr>
            <p:nvPr/>
          </p:nvCxnSpPr>
          <p:spPr>
            <a:xfrm>
              <a:off x="7658100" y="1341120"/>
              <a:ext cx="384875" cy="28003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4F8481-2487-00D2-9853-5F00782E4B93}"/>
                </a:ext>
              </a:extLst>
            </p:cNvPr>
            <p:cNvCxnSpPr>
              <a:cxnSpLocks/>
            </p:cNvCxnSpPr>
            <p:nvPr/>
          </p:nvCxnSpPr>
          <p:spPr>
            <a:xfrm>
              <a:off x="6652544" y="1280160"/>
              <a:ext cx="981073" cy="4191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80A597-85BC-FB96-5534-20ABD66A5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7369" y="2168782"/>
              <a:ext cx="384243" cy="550099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F242D0-A8CA-9481-4550-C32B1712D2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9040" y="1746885"/>
              <a:ext cx="551180" cy="82834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E1FB92D-F6DA-E25C-E73D-B9345CE709A7}"/>
                </a:ext>
              </a:extLst>
            </p:cNvPr>
            <p:cNvCxnSpPr>
              <a:cxnSpLocks/>
            </p:cNvCxnSpPr>
            <p:nvPr/>
          </p:nvCxnSpPr>
          <p:spPr>
            <a:xfrm>
              <a:off x="8829040" y="2587250"/>
              <a:ext cx="252095" cy="56743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6788479-C1A3-2143-C6B5-E4D2A97110BF}"/>
                </a:ext>
              </a:extLst>
            </p:cNvPr>
            <p:cNvCxnSpPr>
              <a:cxnSpLocks/>
            </p:cNvCxnSpPr>
            <p:nvPr/>
          </p:nvCxnSpPr>
          <p:spPr>
            <a:xfrm>
              <a:off x="9104630" y="3189230"/>
              <a:ext cx="613868" cy="84175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D15DDEC-0D60-FA06-8BEE-6D1F84ABCA37}"/>
                </a:ext>
              </a:extLst>
            </p:cNvPr>
            <p:cNvCxnSpPr>
              <a:cxnSpLocks/>
            </p:cNvCxnSpPr>
            <p:nvPr/>
          </p:nvCxnSpPr>
          <p:spPr>
            <a:xfrm>
              <a:off x="9441115" y="1750695"/>
              <a:ext cx="672530" cy="86868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E84604C-571C-6B56-B996-01B1D74B8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1710" y="2649855"/>
              <a:ext cx="241935" cy="30289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BF6537B-55BC-E555-43CD-6E132F703AC8}"/>
                </a:ext>
              </a:extLst>
            </p:cNvPr>
            <p:cNvCxnSpPr>
              <a:cxnSpLocks/>
            </p:cNvCxnSpPr>
            <p:nvPr/>
          </p:nvCxnSpPr>
          <p:spPr>
            <a:xfrm>
              <a:off x="9871710" y="2983230"/>
              <a:ext cx="382905" cy="5029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979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3D633-AE51-023D-DCE1-9B2A756DF5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40" y="58840"/>
            <a:ext cx="9262919" cy="6740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7C3DA9-2349-EAAE-39F6-4AE9C4B07E42}"/>
              </a:ext>
            </a:extLst>
          </p:cNvPr>
          <p:cNvGrpSpPr/>
          <p:nvPr/>
        </p:nvGrpSpPr>
        <p:grpSpPr>
          <a:xfrm>
            <a:off x="3152775" y="4457700"/>
            <a:ext cx="2299335" cy="1106805"/>
            <a:chOff x="3152775" y="4457700"/>
            <a:chExt cx="2299335" cy="110680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8BCC72-50C2-C142-56D4-9983D978F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5850" y="5537835"/>
              <a:ext cx="556260" cy="2667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C054746-E1DE-5CE5-4AB6-1D593DE543A1}"/>
                </a:ext>
              </a:extLst>
            </p:cNvPr>
            <p:cNvCxnSpPr>
              <a:cxnSpLocks/>
            </p:cNvCxnSpPr>
            <p:nvPr/>
          </p:nvCxnSpPr>
          <p:spPr>
            <a:xfrm>
              <a:off x="4556760" y="5343525"/>
              <a:ext cx="299085" cy="20764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9BC978D-005E-1D54-8A07-F9017A789904}"/>
                </a:ext>
              </a:extLst>
            </p:cNvPr>
            <p:cNvCxnSpPr>
              <a:cxnSpLocks/>
            </p:cNvCxnSpPr>
            <p:nvPr/>
          </p:nvCxnSpPr>
          <p:spPr>
            <a:xfrm>
              <a:off x="4130040" y="5057775"/>
              <a:ext cx="386715" cy="24955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E96A66-FFD9-062A-BFDC-467D526716CC}"/>
                </a:ext>
              </a:extLst>
            </p:cNvPr>
            <p:cNvCxnSpPr>
              <a:cxnSpLocks/>
            </p:cNvCxnSpPr>
            <p:nvPr/>
          </p:nvCxnSpPr>
          <p:spPr>
            <a:xfrm>
              <a:off x="4090035" y="4650105"/>
              <a:ext cx="20955" cy="37719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F7F3ABD-FD0F-3D99-ED0A-3B20CADE5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2775" y="4472940"/>
              <a:ext cx="196215" cy="43243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72DB17F-C415-1880-721B-FFCEA1ADE6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775" y="4932045"/>
              <a:ext cx="947737" cy="11239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4452041-73C6-A27C-2BE0-5E7082C43C3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375" y="4457700"/>
              <a:ext cx="693420" cy="16383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DF839CB-81C0-D7BF-6BB1-E35A396D60A9}"/>
              </a:ext>
            </a:extLst>
          </p:cNvPr>
          <p:cNvSpPr txBox="1"/>
          <p:nvPr/>
        </p:nvSpPr>
        <p:spPr>
          <a:xfrm>
            <a:off x="7961612" y="4164330"/>
            <a:ext cx="752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Arcturus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E6BD6C-0264-A084-97B0-1D2114259F6A}"/>
              </a:ext>
            </a:extLst>
          </p:cNvPr>
          <p:cNvGrpSpPr/>
          <p:nvPr/>
        </p:nvGrpSpPr>
        <p:grpSpPr>
          <a:xfrm>
            <a:off x="6730917" y="3783330"/>
            <a:ext cx="1990173" cy="2406015"/>
            <a:chOff x="6730917" y="3783330"/>
            <a:chExt cx="1990173" cy="2406015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826B6B60-263D-197E-49D1-EBAF74EA5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160" y="4472940"/>
              <a:ext cx="234315" cy="81915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1088F5-4806-384D-8090-FB7DDA232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6635" y="4472940"/>
              <a:ext cx="609600" cy="76390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8D4974-3407-6E36-2C8D-883189D4B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4727" y="5261610"/>
              <a:ext cx="601430" cy="35433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D9EEDF-2970-7575-C5EE-A78EF9C32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4750" y="5339715"/>
              <a:ext cx="217734" cy="779092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773F93-AA32-51A2-8CF6-200AA607E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615" y="6137910"/>
              <a:ext cx="674370" cy="5143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36D9C4-887E-DE81-45B2-49EE5912FBBF}"/>
                </a:ext>
              </a:extLst>
            </p:cNvPr>
            <p:cNvCxnSpPr>
              <a:cxnSpLocks/>
            </p:cNvCxnSpPr>
            <p:nvPr/>
          </p:nvCxnSpPr>
          <p:spPr>
            <a:xfrm>
              <a:off x="6730917" y="5638800"/>
              <a:ext cx="71838" cy="522922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1B8143-708B-393F-0543-F1E3F72CAD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2975" y="4419173"/>
              <a:ext cx="678115" cy="153888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832839-AA81-D24C-6BF0-D855A9ACD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500" y="4030980"/>
              <a:ext cx="180975" cy="33909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602473-7AE2-87B8-7D6F-3C798E5D3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0500" y="3783330"/>
              <a:ext cx="90487" cy="20764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26DA4D-4297-5E1C-9861-E472C5CD2ADD}"/>
              </a:ext>
            </a:extLst>
          </p:cNvPr>
          <p:cNvSpPr txBox="1"/>
          <p:nvPr/>
        </p:nvSpPr>
        <p:spPr>
          <a:xfrm>
            <a:off x="9380220" y="1521632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Spica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1A5438E-4B69-81F7-90B4-7B86201F8EC3}"/>
              </a:ext>
            </a:extLst>
          </p:cNvPr>
          <p:cNvGrpSpPr/>
          <p:nvPr/>
        </p:nvGrpSpPr>
        <p:grpSpPr>
          <a:xfrm>
            <a:off x="6652544" y="1280160"/>
            <a:ext cx="3602071" cy="2750820"/>
            <a:chOff x="6652544" y="1280160"/>
            <a:chExt cx="3602071" cy="27508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611D97-7EC6-312B-AD08-454AD6367322}"/>
                </a:ext>
              </a:extLst>
            </p:cNvPr>
            <p:cNvCxnSpPr>
              <a:cxnSpLocks/>
            </p:cNvCxnSpPr>
            <p:nvPr/>
          </p:nvCxnSpPr>
          <p:spPr>
            <a:xfrm>
              <a:off x="8042975" y="1630680"/>
              <a:ext cx="1337245" cy="838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795243-4410-84A3-EBC4-4645D6C41A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1612" y="1647825"/>
              <a:ext cx="81363" cy="50464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6C7FFD1-5850-B812-46C5-DB8632203950}"/>
                </a:ext>
              </a:extLst>
            </p:cNvPr>
            <p:cNvCxnSpPr>
              <a:cxnSpLocks/>
            </p:cNvCxnSpPr>
            <p:nvPr/>
          </p:nvCxnSpPr>
          <p:spPr>
            <a:xfrm>
              <a:off x="7961612" y="2169615"/>
              <a:ext cx="867428" cy="40561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0981370-F55C-6199-737E-AABC7C6E0FD2}"/>
                </a:ext>
              </a:extLst>
            </p:cNvPr>
            <p:cNvCxnSpPr>
              <a:cxnSpLocks/>
            </p:cNvCxnSpPr>
            <p:nvPr/>
          </p:nvCxnSpPr>
          <p:spPr>
            <a:xfrm>
              <a:off x="7658100" y="1341120"/>
              <a:ext cx="384875" cy="28003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4F8481-2487-00D2-9853-5F00782E4B93}"/>
                </a:ext>
              </a:extLst>
            </p:cNvPr>
            <p:cNvCxnSpPr>
              <a:cxnSpLocks/>
            </p:cNvCxnSpPr>
            <p:nvPr/>
          </p:nvCxnSpPr>
          <p:spPr>
            <a:xfrm>
              <a:off x="6652544" y="1280160"/>
              <a:ext cx="981073" cy="4191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80A597-85BC-FB96-5534-20ABD66A5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7369" y="2168782"/>
              <a:ext cx="384243" cy="550099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F242D0-A8CA-9481-4550-C32B1712D2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9040" y="1746885"/>
              <a:ext cx="551180" cy="82834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E1FB92D-F6DA-E25C-E73D-B9345CE709A7}"/>
                </a:ext>
              </a:extLst>
            </p:cNvPr>
            <p:cNvCxnSpPr>
              <a:cxnSpLocks/>
            </p:cNvCxnSpPr>
            <p:nvPr/>
          </p:nvCxnSpPr>
          <p:spPr>
            <a:xfrm>
              <a:off x="8829040" y="2587250"/>
              <a:ext cx="252095" cy="56743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6788479-C1A3-2143-C6B5-E4D2A97110BF}"/>
                </a:ext>
              </a:extLst>
            </p:cNvPr>
            <p:cNvCxnSpPr>
              <a:cxnSpLocks/>
            </p:cNvCxnSpPr>
            <p:nvPr/>
          </p:nvCxnSpPr>
          <p:spPr>
            <a:xfrm>
              <a:off x="9104630" y="3189230"/>
              <a:ext cx="613868" cy="84175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D15DDEC-0D60-FA06-8BEE-6D1F84ABCA37}"/>
                </a:ext>
              </a:extLst>
            </p:cNvPr>
            <p:cNvCxnSpPr>
              <a:cxnSpLocks/>
            </p:cNvCxnSpPr>
            <p:nvPr/>
          </p:nvCxnSpPr>
          <p:spPr>
            <a:xfrm>
              <a:off x="9441115" y="1750695"/>
              <a:ext cx="672530" cy="86868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E84604C-571C-6B56-B996-01B1D74B8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1710" y="2649855"/>
              <a:ext cx="241935" cy="30289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BF6537B-55BC-E555-43CD-6E132F703AC8}"/>
                </a:ext>
              </a:extLst>
            </p:cNvPr>
            <p:cNvCxnSpPr>
              <a:cxnSpLocks/>
            </p:cNvCxnSpPr>
            <p:nvPr/>
          </p:nvCxnSpPr>
          <p:spPr>
            <a:xfrm>
              <a:off x="9871710" y="2983230"/>
              <a:ext cx="382905" cy="5029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F79DCD-BE06-6493-F0A2-8F886EBAF1F3}"/>
              </a:ext>
            </a:extLst>
          </p:cNvPr>
          <p:cNvGrpSpPr/>
          <p:nvPr/>
        </p:nvGrpSpPr>
        <p:grpSpPr>
          <a:xfrm>
            <a:off x="3537585" y="356235"/>
            <a:ext cx="2661285" cy="1520190"/>
            <a:chOff x="3537585" y="356235"/>
            <a:chExt cx="2661285" cy="152019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377B950-A849-9B59-D3AE-C664218B3654}"/>
                </a:ext>
              </a:extLst>
            </p:cNvPr>
            <p:cNvCxnSpPr>
              <a:cxnSpLocks/>
            </p:cNvCxnSpPr>
            <p:nvPr/>
          </p:nvCxnSpPr>
          <p:spPr>
            <a:xfrm>
              <a:off x="4583430" y="369570"/>
              <a:ext cx="990600" cy="10629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05BB599-FC84-A52C-1070-86470F500E40}"/>
                </a:ext>
              </a:extLst>
            </p:cNvPr>
            <p:cNvCxnSpPr>
              <a:cxnSpLocks/>
            </p:cNvCxnSpPr>
            <p:nvPr/>
          </p:nvCxnSpPr>
          <p:spPr>
            <a:xfrm>
              <a:off x="5606557" y="1465897"/>
              <a:ext cx="592313" cy="381953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510744-4EC7-6999-FF9E-FE589B01AEBA}"/>
                </a:ext>
              </a:extLst>
            </p:cNvPr>
            <p:cNvCxnSpPr>
              <a:cxnSpLocks/>
            </p:cNvCxnSpPr>
            <p:nvPr/>
          </p:nvCxnSpPr>
          <p:spPr>
            <a:xfrm>
              <a:off x="5341620" y="1829409"/>
              <a:ext cx="843915" cy="47016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F6B0A2B-79C7-1ACB-1318-7298080E5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8285" y="1465897"/>
              <a:ext cx="245745" cy="334328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289F707-04F6-EC0F-A2EF-80C97B1C83BA}"/>
                </a:ext>
              </a:extLst>
            </p:cNvPr>
            <p:cNvCxnSpPr>
              <a:cxnSpLocks/>
            </p:cNvCxnSpPr>
            <p:nvPr/>
          </p:nvCxnSpPr>
          <p:spPr>
            <a:xfrm>
              <a:off x="4404360" y="1131570"/>
              <a:ext cx="887730" cy="66865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E9D849B-7D23-DC9D-F3E1-88C23664BE96}"/>
                </a:ext>
              </a:extLst>
            </p:cNvPr>
            <p:cNvCxnSpPr>
              <a:cxnSpLocks/>
            </p:cNvCxnSpPr>
            <p:nvPr/>
          </p:nvCxnSpPr>
          <p:spPr>
            <a:xfrm>
              <a:off x="4284345" y="729615"/>
              <a:ext cx="83820" cy="36766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024987-28ED-936F-01E4-254ED3EBBA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7680" y="356235"/>
              <a:ext cx="222885" cy="34480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DDE365A-9486-4F23-04D5-FEB7E21480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4805" y="1131570"/>
              <a:ext cx="213360" cy="2247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C4003DA-55CE-730E-0E43-31D016314D38}"/>
                </a:ext>
              </a:extLst>
            </p:cNvPr>
            <p:cNvCxnSpPr>
              <a:cxnSpLocks/>
            </p:cNvCxnSpPr>
            <p:nvPr/>
          </p:nvCxnSpPr>
          <p:spPr>
            <a:xfrm>
              <a:off x="3587115" y="1341120"/>
              <a:ext cx="542925" cy="3048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EE63869-376C-4BC5-CAE7-892206759054}"/>
                </a:ext>
              </a:extLst>
            </p:cNvPr>
            <p:cNvCxnSpPr>
              <a:cxnSpLocks/>
            </p:cNvCxnSpPr>
            <p:nvPr/>
          </p:nvCxnSpPr>
          <p:spPr>
            <a:xfrm>
              <a:off x="3537585" y="1097280"/>
              <a:ext cx="24765" cy="2247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0B66D19-68CC-D618-230B-3514241FFF7A}"/>
              </a:ext>
            </a:extLst>
          </p:cNvPr>
          <p:cNvSpPr txBox="1"/>
          <p:nvPr/>
        </p:nvSpPr>
        <p:spPr>
          <a:xfrm>
            <a:off x="6049449" y="1516153"/>
            <a:ext cx="807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Denebola</a:t>
            </a:r>
          </a:p>
        </p:txBody>
      </p:sp>
    </p:spTree>
    <p:extLst>
      <p:ext uri="{BB962C8B-B14F-4D97-AF65-F5344CB8AC3E}">
        <p14:creationId xmlns:p14="http://schemas.microsoft.com/office/powerpoint/2010/main" val="4184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3D633-AE51-023D-DCE1-9B2A756DF5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40" y="58840"/>
            <a:ext cx="9262919" cy="6740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7C3DA9-2349-EAAE-39F6-4AE9C4B07E42}"/>
              </a:ext>
            </a:extLst>
          </p:cNvPr>
          <p:cNvGrpSpPr/>
          <p:nvPr/>
        </p:nvGrpSpPr>
        <p:grpSpPr>
          <a:xfrm>
            <a:off x="3152775" y="4457700"/>
            <a:ext cx="2299335" cy="1106805"/>
            <a:chOff x="3152775" y="4457700"/>
            <a:chExt cx="2299335" cy="110680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8BCC72-50C2-C142-56D4-9983D978F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5850" y="5537835"/>
              <a:ext cx="556260" cy="2667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C054746-E1DE-5CE5-4AB6-1D593DE543A1}"/>
                </a:ext>
              </a:extLst>
            </p:cNvPr>
            <p:cNvCxnSpPr>
              <a:cxnSpLocks/>
            </p:cNvCxnSpPr>
            <p:nvPr/>
          </p:nvCxnSpPr>
          <p:spPr>
            <a:xfrm>
              <a:off x="4556760" y="5343525"/>
              <a:ext cx="299085" cy="20764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9BC978D-005E-1D54-8A07-F9017A789904}"/>
                </a:ext>
              </a:extLst>
            </p:cNvPr>
            <p:cNvCxnSpPr>
              <a:cxnSpLocks/>
            </p:cNvCxnSpPr>
            <p:nvPr/>
          </p:nvCxnSpPr>
          <p:spPr>
            <a:xfrm>
              <a:off x="4130040" y="5057775"/>
              <a:ext cx="386715" cy="24955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E96A66-FFD9-062A-BFDC-467D526716CC}"/>
                </a:ext>
              </a:extLst>
            </p:cNvPr>
            <p:cNvCxnSpPr>
              <a:cxnSpLocks/>
            </p:cNvCxnSpPr>
            <p:nvPr/>
          </p:nvCxnSpPr>
          <p:spPr>
            <a:xfrm>
              <a:off x="4090035" y="4650105"/>
              <a:ext cx="20955" cy="37719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F7F3ABD-FD0F-3D99-ED0A-3B20CADE5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2775" y="4472940"/>
              <a:ext cx="196215" cy="43243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72DB17F-C415-1880-721B-FFCEA1ADE6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775" y="4932045"/>
              <a:ext cx="947737" cy="11239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4452041-73C6-A27C-2BE0-5E7082C43C3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375" y="4457700"/>
              <a:ext cx="693420" cy="16383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DF839CB-81C0-D7BF-6BB1-E35A396D60A9}"/>
              </a:ext>
            </a:extLst>
          </p:cNvPr>
          <p:cNvSpPr txBox="1"/>
          <p:nvPr/>
        </p:nvSpPr>
        <p:spPr>
          <a:xfrm>
            <a:off x="7961612" y="4164330"/>
            <a:ext cx="752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Arcturus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E6BD6C-0264-A084-97B0-1D2114259F6A}"/>
              </a:ext>
            </a:extLst>
          </p:cNvPr>
          <p:cNvGrpSpPr/>
          <p:nvPr/>
        </p:nvGrpSpPr>
        <p:grpSpPr>
          <a:xfrm>
            <a:off x="6730917" y="3783330"/>
            <a:ext cx="1990173" cy="2406015"/>
            <a:chOff x="6730917" y="3783330"/>
            <a:chExt cx="1990173" cy="2406015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826B6B60-263D-197E-49D1-EBAF74EA5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160" y="4472940"/>
              <a:ext cx="234315" cy="81915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1088F5-4806-384D-8090-FB7DDA232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6635" y="4472940"/>
              <a:ext cx="609600" cy="76390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8D4974-3407-6E36-2C8D-883189D4B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4727" y="5261610"/>
              <a:ext cx="601430" cy="35433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D9EEDF-2970-7575-C5EE-A78EF9C32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4750" y="5339715"/>
              <a:ext cx="217734" cy="779092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773F93-AA32-51A2-8CF6-200AA607E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615" y="6137910"/>
              <a:ext cx="674370" cy="5143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36D9C4-887E-DE81-45B2-49EE5912FBBF}"/>
                </a:ext>
              </a:extLst>
            </p:cNvPr>
            <p:cNvCxnSpPr>
              <a:cxnSpLocks/>
            </p:cNvCxnSpPr>
            <p:nvPr/>
          </p:nvCxnSpPr>
          <p:spPr>
            <a:xfrm>
              <a:off x="6730917" y="5638800"/>
              <a:ext cx="71838" cy="522922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1B8143-708B-393F-0543-F1E3F72CAD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2975" y="4419173"/>
              <a:ext cx="678115" cy="153888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832839-AA81-D24C-6BF0-D855A9ACD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500" y="4030980"/>
              <a:ext cx="180975" cy="33909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602473-7AE2-87B8-7D6F-3C798E5D3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0500" y="3783330"/>
              <a:ext cx="90487" cy="20764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26DA4D-4297-5E1C-9861-E472C5CD2ADD}"/>
              </a:ext>
            </a:extLst>
          </p:cNvPr>
          <p:cNvSpPr txBox="1"/>
          <p:nvPr/>
        </p:nvSpPr>
        <p:spPr>
          <a:xfrm>
            <a:off x="9380220" y="1521632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Spica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1A5438E-4B69-81F7-90B4-7B86201F8EC3}"/>
              </a:ext>
            </a:extLst>
          </p:cNvPr>
          <p:cNvGrpSpPr/>
          <p:nvPr/>
        </p:nvGrpSpPr>
        <p:grpSpPr>
          <a:xfrm>
            <a:off x="6652544" y="1280160"/>
            <a:ext cx="3602071" cy="2750820"/>
            <a:chOff x="6652544" y="1280160"/>
            <a:chExt cx="3602071" cy="27508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611D97-7EC6-312B-AD08-454AD6367322}"/>
                </a:ext>
              </a:extLst>
            </p:cNvPr>
            <p:cNvCxnSpPr>
              <a:cxnSpLocks/>
            </p:cNvCxnSpPr>
            <p:nvPr/>
          </p:nvCxnSpPr>
          <p:spPr>
            <a:xfrm>
              <a:off x="8042975" y="1630680"/>
              <a:ext cx="1337245" cy="838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795243-4410-84A3-EBC4-4645D6C41A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1612" y="1647825"/>
              <a:ext cx="81363" cy="50464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6C7FFD1-5850-B812-46C5-DB8632203950}"/>
                </a:ext>
              </a:extLst>
            </p:cNvPr>
            <p:cNvCxnSpPr>
              <a:cxnSpLocks/>
            </p:cNvCxnSpPr>
            <p:nvPr/>
          </p:nvCxnSpPr>
          <p:spPr>
            <a:xfrm>
              <a:off x="7961612" y="2169615"/>
              <a:ext cx="867428" cy="40561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0981370-F55C-6199-737E-AABC7C6E0FD2}"/>
                </a:ext>
              </a:extLst>
            </p:cNvPr>
            <p:cNvCxnSpPr>
              <a:cxnSpLocks/>
            </p:cNvCxnSpPr>
            <p:nvPr/>
          </p:nvCxnSpPr>
          <p:spPr>
            <a:xfrm>
              <a:off x="7658100" y="1341120"/>
              <a:ext cx="384875" cy="28003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4F8481-2487-00D2-9853-5F00782E4B93}"/>
                </a:ext>
              </a:extLst>
            </p:cNvPr>
            <p:cNvCxnSpPr>
              <a:cxnSpLocks/>
            </p:cNvCxnSpPr>
            <p:nvPr/>
          </p:nvCxnSpPr>
          <p:spPr>
            <a:xfrm>
              <a:off x="6652544" y="1280160"/>
              <a:ext cx="981073" cy="4191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80A597-85BC-FB96-5534-20ABD66A5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7369" y="2168782"/>
              <a:ext cx="384243" cy="550099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F242D0-A8CA-9481-4550-C32B1712D2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9040" y="1746885"/>
              <a:ext cx="551180" cy="82834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E1FB92D-F6DA-E25C-E73D-B9345CE709A7}"/>
                </a:ext>
              </a:extLst>
            </p:cNvPr>
            <p:cNvCxnSpPr>
              <a:cxnSpLocks/>
            </p:cNvCxnSpPr>
            <p:nvPr/>
          </p:nvCxnSpPr>
          <p:spPr>
            <a:xfrm>
              <a:off x="8829040" y="2587250"/>
              <a:ext cx="252095" cy="56743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6788479-C1A3-2143-C6B5-E4D2A97110BF}"/>
                </a:ext>
              </a:extLst>
            </p:cNvPr>
            <p:cNvCxnSpPr>
              <a:cxnSpLocks/>
            </p:cNvCxnSpPr>
            <p:nvPr/>
          </p:nvCxnSpPr>
          <p:spPr>
            <a:xfrm>
              <a:off x="9104630" y="3189230"/>
              <a:ext cx="613868" cy="84175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D15DDEC-0D60-FA06-8BEE-6D1F84ABCA37}"/>
                </a:ext>
              </a:extLst>
            </p:cNvPr>
            <p:cNvCxnSpPr>
              <a:cxnSpLocks/>
            </p:cNvCxnSpPr>
            <p:nvPr/>
          </p:nvCxnSpPr>
          <p:spPr>
            <a:xfrm>
              <a:off x="9441115" y="1750695"/>
              <a:ext cx="672530" cy="86868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E84604C-571C-6B56-B996-01B1D74B8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1710" y="2649855"/>
              <a:ext cx="241935" cy="30289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BF6537B-55BC-E555-43CD-6E132F703AC8}"/>
                </a:ext>
              </a:extLst>
            </p:cNvPr>
            <p:cNvCxnSpPr>
              <a:cxnSpLocks/>
            </p:cNvCxnSpPr>
            <p:nvPr/>
          </p:nvCxnSpPr>
          <p:spPr>
            <a:xfrm>
              <a:off x="9871710" y="2983230"/>
              <a:ext cx="382905" cy="5029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F79DCD-BE06-6493-F0A2-8F886EBAF1F3}"/>
              </a:ext>
            </a:extLst>
          </p:cNvPr>
          <p:cNvGrpSpPr/>
          <p:nvPr/>
        </p:nvGrpSpPr>
        <p:grpSpPr>
          <a:xfrm>
            <a:off x="3537585" y="356235"/>
            <a:ext cx="2661285" cy="1520190"/>
            <a:chOff x="3537585" y="356235"/>
            <a:chExt cx="2661285" cy="152019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377B950-A849-9B59-D3AE-C664218B3654}"/>
                </a:ext>
              </a:extLst>
            </p:cNvPr>
            <p:cNvCxnSpPr>
              <a:cxnSpLocks/>
            </p:cNvCxnSpPr>
            <p:nvPr/>
          </p:nvCxnSpPr>
          <p:spPr>
            <a:xfrm>
              <a:off x="4583430" y="369570"/>
              <a:ext cx="990600" cy="10629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05BB599-FC84-A52C-1070-86470F500E40}"/>
                </a:ext>
              </a:extLst>
            </p:cNvPr>
            <p:cNvCxnSpPr>
              <a:cxnSpLocks/>
            </p:cNvCxnSpPr>
            <p:nvPr/>
          </p:nvCxnSpPr>
          <p:spPr>
            <a:xfrm>
              <a:off x="5606557" y="1465897"/>
              <a:ext cx="592313" cy="381953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510744-4EC7-6999-FF9E-FE589B01AEBA}"/>
                </a:ext>
              </a:extLst>
            </p:cNvPr>
            <p:cNvCxnSpPr>
              <a:cxnSpLocks/>
            </p:cNvCxnSpPr>
            <p:nvPr/>
          </p:nvCxnSpPr>
          <p:spPr>
            <a:xfrm>
              <a:off x="5341620" y="1829409"/>
              <a:ext cx="843915" cy="47016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F6B0A2B-79C7-1ACB-1318-7298080E5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8285" y="1465897"/>
              <a:ext cx="245745" cy="334328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289F707-04F6-EC0F-A2EF-80C97B1C83BA}"/>
                </a:ext>
              </a:extLst>
            </p:cNvPr>
            <p:cNvCxnSpPr>
              <a:cxnSpLocks/>
            </p:cNvCxnSpPr>
            <p:nvPr/>
          </p:nvCxnSpPr>
          <p:spPr>
            <a:xfrm>
              <a:off x="4404360" y="1131570"/>
              <a:ext cx="887730" cy="66865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E9D849B-7D23-DC9D-F3E1-88C23664BE96}"/>
                </a:ext>
              </a:extLst>
            </p:cNvPr>
            <p:cNvCxnSpPr>
              <a:cxnSpLocks/>
            </p:cNvCxnSpPr>
            <p:nvPr/>
          </p:nvCxnSpPr>
          <p:spPr>
            <a:xfrm>
              <a:off x="4284345" y="729615"/>
              <a:ext cx="83820" cy="36766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024987-28ED-936F-01E4-254ED3EBBA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7680" y="356235"/>
              <a:ext cx="222885" cy="34480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DDE365A-9486-4F23-04D5-FEB7E21480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4805" y="1131570"/>
              <a:ext cx="213360" cy="2247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C4003DA-55CE-730E-0E43-31D016314D38}"/>
                </a:ext>
              </a:extLst>
            </p:cNvPr>
            <p:cNvCxnSpPr>
              <a:cxnSpLocks/>
            </p:cNvCxnSpPr>
            <p:nvPr/>
          </p:nvCxnSpPr>
          <p:spPr>
            <a:xfrm>
              <a:off x="3587115" y="1341120"/>
              <a:ext cx="542925" cy="3048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EE63869-376C-4BC5-CAE7-892206759054}"/>
                </a:ext>
              </a:extLst>
            </p:cNvPr>
            <p:cNvCxnSpPr>
              <a:cxnSpLocks/>
            </p:cNvCxnSpPr>
            <p:nvPr/>
          </p:nvCxnSpPr>
          <p:spPr>
            <a:xfrm>
              <a:off x="3537585" y="1097280"/>
              <a:ext cx="24765" cy="2247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0B66D19-68CC-D618-230B-3514241FFF7A}"/>
              </a:ext>
            </a:extLst>
          </p:cNvPr>
          <p:cNvSpPr txBox="1"/>
          <p:nvPr/>
        </p:nvSpPr>
        <p:spPr>
          <a:xfrm>
            <a:off x="6049449" y="1516153"/>
            <a:ext cx="807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Denebola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0032DA-630B-0BAC-B831-736A49C78CE4}"/>
              </a:ext>
            </a:extLst>
          </p:cNvPr>
          <p:cNvCxnSpPr>
            <a:cxnSpLocks/>
          </p:cNvCxnSpPr>
          <p:nvPr/>
        </p:nvCxnSpPr>
        <p:spPr>
          <a:xfrm>
            <a:off x="6236970" y="1903095"/>
            <a:ext cx="1739882" cy="24532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A1D34F-C9BE-5562-1270-B28D9772976E}"/>
              </a:ext>
            </a:extLst>
          </p:cNvPr>
          <p:cNvCxnSpPr>
            <a:cxnSpLocks/>
          </p:cNvCxnSpPr>
          <p:nvPr/>
        </p:nvCxnSpPr>
        <p:spPr>
          <a:xfrm flipV="1">
            <a:off x="6236970" y="1746885"/>
            <a:ext cx="3143250" cy="156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34070C-33E9-8220-244E-458FE818084B}"/>
              </a:ext>
            </a:extLst>
          </p:cNvPr>
          <p:cNvCxnSpPr>
            <a:cxnSpLocks/>
          </p:cNvCxnSpPr>
          <p:nvPr/>
        </p:nvCxnSpPr>
        <p:spPr>
          <a:xfrm flipV="1">
            <a:off x="8042975" y="1800225"/>
            <a:ext cx="1337245" cy="2556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1777FF9-45DF-8049-CB99-5A6CA0893E58}"/>
              </a:ext>
            </a:extLst>
          </p:cNvPr>
          <p:cNvSpPr txBox="1"/>
          <p:nvPr/>
        </p:nvSpPr>
        <p:spPr>
          <a:xfrm>
            <a:off x="5282567" y="3070241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solidFill>
                  <a:schemeClr val="bg1"/>
                </a:solidFill>
                <a:latin typeface="Centaur" panose="02030504050205020304" pitchFamily="18" charset="0"/>
              </a:rPr>
              <a:t>The Spring Triangle</a:t>
            </a:r>
          </a:p>
        </p:txBody>
      </p:sp>
    </p:spTree>
    <p:extLst>
      <p:ext uri="{BB962C8B-B14F-4D97-AF65-F5344CB8AC3E}">
        <p14:creationId xmlns:p14="http://schemas.microsoft.com/office/powerpoint/2010/main" val="280003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3D633-AE51-023D-DCE1-9B2A756DF5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40" y="58840"/>
            <a:ext cx="9262919" cy="6740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7C3DA9-2349-EAAE-39F6-4AE9C4B07E42}"/>
              </a:ext>
            </a:extLst>
          </p:cNvPr>
          <p:cNvGrpSpPr/>
          <p:nvPr/>
        </p:nvGrpSpPr>
        <p:grpSpPr>
          <a:xfrm>
            <a:off x="3152775" y="4457700"/>
            <a:ext cx="2299335" cy="1106805"/>
            <a:chOff x="3152775" y="4457700"/>
            <a:chExt cx="2299335" cy="110680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8BCC72-50C2-C142-56D4-9983D978F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5850" y="5537835"/>
              <a:ext cx="556260" cy="2667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C054746-E1DE-5CE5-4AB6-1D593DE543A1}"/>
                </a:ext>
              </a:extLst>
            </p:cNvPr>
            <p:cNvCxnSpPr>
              <a:cxnSpLocks/>
            </p:cNvCxnSpPr>
            <p:nvPr/>
          </p:nvCxnSpPr>
          <p:spPr>
            <a:xfrm>
              <a:off x="4556760" y="5343525"/>
              <a:ext cx="299085" cy="20764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9BC978D-005E-1D54-8A07-F9017A789904}"/>
                </a:ext>
              </a:extLst>
            </p:cNvPr>
            <p:cNvCxnSpPr>
              <a:cxnSpLocks/>
            </p:cNvCxnSpPr>
            <p:nvPr/>
          </p:nvCxnSpPr>
          <p:spPr>
            <a:xfrm>
              <a:off x="4130040" y="5057775"/>
              <a:ext cx="386715" cy="24955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E96A66-FFD9-062A-BFDC-467D526716CC}"/>
                </a:ext>
              </a:extLst>
            </p:cNvPr>
            <p:cNvCxnSpPr>
              <a:cxnSpLocks/>
            </p:cNvCxnSpPr>
            <p:nvPr/>
          </p:nvCxnSpPr>
          <p:spPr>
            <a:xfrm>
              <a:off x="4090035" y="4650105"/>
              <a:ext cx="20955" cy="37719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F7F3ABD-FD0F-3D99-ED0A-3B20CADE5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2775" y="4472940"/>
              <a:ext cx="196215" cy="43243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72DB17F-C415-1880-721B-FFCEA1ADE6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775" y="4932045"/>
              <a:ext cx="947737" cy="11239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4452041-73C6-A27C-2BE0-5E7082C43C3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375" y="4457700"/>
              <a:ext cx="693420" cy="16383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DF839CB-81C0-D7BF-6BB1-E35A396D60A9}"/>
              </a:ext>
            </a:extLst>
          </p:cNvPr>
          <p:cNvSpPr txBox="1"/>
          <p:nvPr/>
        </p:nvSpPr>
        <p:spPr>
          <a:xfrm>
            <a:off x="7961612" y="4164330"/>
            <a:ext cx="752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Arcturus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E6BD6C-0264-A084-97B0-1D2114259F6A}"/>
              </a:ext>
            </a:extLst>
          </p:cNvPr>
          <p:cNvGrpSpPr/>
          <p:nvPr/>
        </p:nvGrpSpPr>
        <p:grpSpPr>
          <a:xfrm>
            <a:off x="6730917" y="3783330"/>
            <a:ext cx="1990173" cy="2406015"/>
            <a:chOff x="6730917" y="3783330"/>
            <a:chExt cx="1990173" cy="2406015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826B6B60-263D-197E-49D1-EBAF74EA5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160" y="4472940"/>
              <a:ext cx="234315" cy="81915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1088F5-4806-384D-8090-FB7DDA232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6635" y="4472940"/>
              <a:ext cx="609600" cy="76390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8D4974-3407-6E36-2C8D-883189D4B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4727" y="5261610"/>
              <a:ext cx="601430" cy="35433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D9EEDF-2970-7575-C5EE-A78EF9C32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4750" y="5339715"/>
              <a:ext cx="217734" cy="779092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773F93-AA32-51A2-8CF6-200AA607E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615" y="6137910"/>
              <a:ext cx="674370" cy="5143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36D9C4-887E-DE81-45B2-49EE5912FBBF}"/>
                </a:ext>
              </a:extLst>
            </p:cNvPr>
            <p:cNvCxnSpPr>
              <a:cxnSpLocks/>
            </p:cNvCxnSpPr>
            <p:nvPr/>
          </p:nvCxnSpPr>
          <p:spPr>
            <a:xfrm>
              <a:off x="6730917" y="5638800"/>
              <a:ext cx="71838" cy="522922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1B8143-708B-393F-0543-F1E3F72CAD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2975" y="4419173"/>
              <a:ext cx="678115" cy="153888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832839-AA81-D24C-6BF0-D855A9ACD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500" y="4030980"/>
              <a:ext cx="180975" cy="33909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602473-7AE2-87B8-7D6F-3C798E5D3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0500" y="3783330"/>
              <a:ext cx="90487" cy="20764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26DA4D-4297-5E1C-9861-E472C5CD2ADD}"/>
              </a:ext>
            </a:extLst>
          </p:cNvPr>
          <p:cNvSpPr txBox="1"/>
          <p:nvPr/>
        </p:nvSpPr>
        <p:spPr>
          <a:xfrm>
            <a:off x="9380220" y="1521632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Spica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1A5438E-4B69-81F7-90B4-7B86201F8EC3}"/>
              </a:ext>
            </a:extLst>
          </p:cNvPr>
          <p:cNvGrpSpPr/>
          <p:nvPr/>
        </p:nvGrpSpPr>
        <p:grpSpPr>
          <a:xfrm>
            <a:off x="6652544" y="1280160"/>
            <a:ext cx="3602071" cy="2750820"/>
            <a:chOff x="6652544" y="1280160"/>
            <a:chExt cx="3602071" cy="27508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611D97-7EC6-312B-AD08-454AD6367322}"/>
                </a:ext>
              </a:extLst>
            </p:cNvPr>
            <p:cNvCxnSpPr>
              <a:cxnSpLocks/>
            </p:cNvCxnSpPr>
            <p:nvPr/>
          </p:nvCxnSpPr>
          <p:spPr>
            <a:xfrm>
              <a:off x="8042975" y="1630680"/>
              <a:ext cx="1337245" cy="838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795243-4410-84A3-EBC4-4645D6C41A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1612" y="1647825"/>
              <a:ext cx="81363" cy="50464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6C7FFD1-5850-B812-46C5-DB8632203950}"/>
                </a:ext>
              </a:extLst>
            </p:cNvPr>
            <p:cNvCxnSpPr>
              <a:cxnSpLocks/>
            </p:cNvCxnSpPr>
            <p:nvPr/>
          </p:nvCxnSpPr>
          <p:spPr>
            <a:xfrm>
              <a:off x="7961612" y="2169615"/>
              <a:ext cx="867428" cy="40561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0981370-F55C-6199-737E-AABC7C6E0FD2}"/>
                </a:ext>
              </a:extLst>
            </p:cNvPr>
            <p:cNvCxnSpPr>
              <a:cxnSpLocks/>
            </p:cNvCxnSpPr>
            <p:nvPr/>
          </p:nvCxnSpPr>
          <p:spPr>
            <a:xfrm>
              <a:off x="7658100" y="1341120"/>
              <a:ext cx="384875" cy="28003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4F8481-2487-00D2-9853-5F00782E4B93}"/>
                </a:ext>
              </a:extLst>
            </p:cNvPr>
            <p:cNvCxnSpPr>
              <a:cxnSpLocks/>
            </p:cNvCxnSpPr>
            <p:nvPr/>
          </p:nvCxnSpPr>
          <p:spPr>
            <a:xfrm>
              <a:off x="6652544" y="1280160"/>
              <a:ext cx="981073" cy="4191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80A597-85BC-FB96-5534-20ABD66A5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7369" y="2168782"/>
              <a:ext cx="384243" cy="550099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F242D0-A8CA-9481-4550-C32B1712D2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9040" y="1746885"/>
              <a:ext cx="551180" cy="82834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E1FB92D-F6DA-E25C-E73D-B9345CE709A7}"/>
                </a:ext>
              </a:extLst>
            </p:cNvPr>
            <p:cNvCxnSpPr>
              <a:cxnSpLocks/>
            </p:cNvCxnSpPr>
            <p:nvPr/>
          </p:nvCxnSpPr>
          <p:spPr>
            <a:xfrm>
              <a:off x="8829040" y="2587250"/>
              <a:ext cx="252095" cy="56743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6788479-C1A3-2143-C6B5-E4D2A97110BF}"/>
                </a:ext>
              </a:extLst>
            </p:cNvPr>
            <p:cNvCxnSpPr>
              <a:cxnSpLocks/>
            </p:cNvCxnSpPr>
            <p:nvPr/>
          </p:nvCxnSpPr>
          <p:spPr>
            <a:xfrm>
              <a:off x="9104630" y="3189230"/>
              <a:ext cx="613868" cy="84175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D15DDEC-0D60-FA06-8BEE-6D1F84ABCA37}"/>
                </a:ext>
              </a:extLst>
            </p:cNvPr>
            <p:cNvCxnSpPr>
              <a:cxnSpLocks/>
            </p:cNvCxnSpPr>
            <p:nvPr/>
          </p:nvCxnSpPr>
          <p:spPr>
            <a:xfrm>
              <a:off x="9441115" y="1750695"/>
              <a:ext cx="672530" cy="86868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E84604C-571C-6B56-B996-01B1D74B8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1710" y="2649855"/>
              <a:ext cx="241935" cy="30289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BF6537B-55BC-E555-43CD-6E132F703AC8}"/>
                </a:ext>
              </a:extLst>
            </p:cNvPr>
            <p:cNvCxnSpPr>
              <a:cxnSpLocks/>
            </p:cNvCxnSpPr>
            <p:nvPr/>
          </p:nvCxnSpPr>
          <p:spPr>
            <a:xfrm>
              <a:off x="9871710" y="2983230"/>
              <a:ext cx="382905" cy="5029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F79DCD-BE06-6493-F0A2-8F886EBAF1F3}"/>
              </a:ext>
            </a:extLst>
          </p:cNvPr>
          <p:cNvGrpSpPr/>
          <p:nvPr/>
        </p:nvGrpSpPr>
        <p:grpSpPr>
          <a:xfrm>
            <a:off x="3537585" y="356235"/>
            <a:ext cx="2661285" cy="1520190"/>
            <a:chOff x="3537585" y="356235"/>
            <a:chExt cx="2661285" cy="152019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377B950-A849-9B59-D3AE-C664218B3654}"/>
                </a:ext>
              </a:extLst>
            </p:cNvPr>
            <p:cNvCxnSpPr>
              <a:cxnSpLocks/>
            </p:cNvCxnSpPr>
            <p:nvPr/>
          </p:nvCxnSpPr>
          <p:spPr>
            <a:xfrm>
              <a:off x="4583430" y="369570"/>
              <a:ext cx="990600" cy="10629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05BB599-FC84-A52C-1070-86470F500E40}"/>
                </a:ext>
              </a:extLst>
            </p:cNvPr>
            <p:cNvCxnSpPr>
              <a:cxnSpLocks/>
            </p:cNvCxnSpPr>
            <p:nvPr/>
          </p:nvCxnSpPr>
          <p:spPr>
            <a:xfrm>
              <a:off x="5606557" y="1465897"/>
              <a:ext cx="592313" cy="381953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510744-4EC7-6999-FF9E-FE589B01AEBA}"/>
                </a:ext>
              </a:extLst>
            </p:cNvPr>
            <p:cNvCxnSpPr>
              <a:cxnSpLocks/>
            </p:cNvCxnSpPr>
            <p:nvPr/>
          </p:nvCxnSpPr>
          <p:spPr>
            <a:xfrm>
              <a:off x="5341620" y="1829409"/>
              <a:ext cx="843915" cy="47016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F6B0A2B-79C7-1ACB-1318-7298080E5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8285" y="1465897"/>
              <a:ext cx="245745" cy="334328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289F707-04F6-EC0F-A2EF-80C97B1C83BA}"/>
                </a:ext>
              </a:extLst>
            </p:cNvPr>
            <p:cNvCxnSpPr>
              <a:cxnSpLocks/>
            </p:cNvCxnSpPr>
            <p:nvPr/>
          </p:nvCxnSpPr>
          <p:spPr>
            <a:xfrm>
              <a:off x="4404360" y="1131570"/>
              <a:ext cx="887730" cy="66865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E9D849B-7D23-DC9D-F3E1-88C23664BE96}"/>
                </a:ext>
              </a:extLst>
            </p:cNvPr>
            <p:cNvCxnSpPr>
              <a:cxnSpLocks/>
            </p:cNvCxnSpPr>
            <p:nvPr/>
          </p:nvCxnSpPr>
          <p:spPr>
            <a:xfrm>
              <a:off x="4284345" y="729615"/>
              <a:ext cx="83820" cy="36766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024987-28ED-936F-01E4-254ED3EBBA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7680" y="356235"/>
              <a:ext cx="222885" cy="34480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DDE365A-9486-4F23-04D5-FEB7E21480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4805" y="1131570"/>
              <a:ext cx="213360" cy="2247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C4003DA-55CE-730E-0E43-31D016314D38}"/>
                </a:ext>
              </a:extLst>
            </p:cNvPr>
            <p:cNvCxnSpPr>
              <a:cxnSpLocks/>
            </p:cNvCxnSpPr>
            <p:nvPr/>
          </p:nvCxnSpPr>
          <p:spPr>
            <a:xfrm>
              <a:off x="3587115" y="1341120"/>
              <a:ext cx="542925" cy="3048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EE63869-376C-4BC5-CAE7-892206759054}"/>
                </a:ext>
              </a:extLst>
            </p:cNvPr>
            <p:cNvCxnSpPr>
              <a:cxnSpLocks/>
            </p:cNvCxnSpPr>
            <p:nvPr/>
          </p:nvCxnSpPr>
          <p:spPr>
            <a:xfrm>
              <a:off x="3537585" y="1097280"/>
              <a:ext cx="24765" cy="2247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0B66D19-68CC-D618-230B-3514241FFF7A}"/>
              </a:ext>
            </a:extLst>
          </p:cNvPr>
          <p:cNvSpPr txBox="1"/>
          <p:nvPr/>
        </p:nvSpPr>
        <p:spPr>
          <a:xfrm>
            <a:off x="6049449" y="1516153"/>
            <a:ext cx="807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Denebola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0032DA-630B-0BAC-B831-736A49C78CE4}"/>
              </a:ext>
            </a:extLst>
          </p:cNvPr>
          <p:cNvCxnSpPr>
            <a:cxnSpLocks/>
          </p:cNvCxnSpPr>
          <p:nvPr/>
        </p:nvCxnSpPr>
        <p:spPr>
          <a:xfrm>
            <a:off x="6236970" y="1903095"/>
            <a:ext cx="1739882" cy="24532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A1D34F-C9BE-5562-1270-B28D9772976E}"/>
              </a:ext>
            </a:extLst>
          </p:cNvPr>
          <p:cNvCxnSpPr>
            <a:cxnSpLocks/>
          </p:cNvCxnSpPr>
          <p:nvPr/>
        </p:nvCxnSpPr>
        <p:spPr>
          <a:xfrm flipV="1">
            <a:off x="6236970" y="1746885"/>
            <a:ext cx="3143250" cy="156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34070C-33E9-8220-244E-458FE818084B}"/>
              </a:ext>
            </a:extLst>
          </p:cNvPr>
          <p:cNvCxnSpPr>
            <a:cxnSpLocks/>
          </p:cNvCxnSpPr>
          <p:nvPr/>
        </p:nvCxnSpPr>
        <p:spPr>
          <a:xfrm flipV="1">
            <a:off x="8042975" y="1800225"/>
            <a:ext cx="1337245" cy="2556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7B0893-24AD-71D0-8BAA-A129B8A302C9}"/>
              </a:ext>
            </a:extLst>
          </p:cNvPr>
          <p:cNvCxnSpPr/>
          <p:nvPr/>
        </p:nvCxnSpPr>
        <p:spPr>
          <a:xfrm>
            <a:off x="5292090" y="4192905"/>
            <a:ext cx="422910" cy="7048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CE63148-CC70-F145-1B34-6FBAB848F00A}"/>
              </a:ext>
            </a:extLst>
          </p:cNvPr>
          <p:cNvSpPr txBox="1"/>
          <p:nvPr/>
        </p:nvSpPr>
        <p:spPr>
          <a:xfrm>
            <a:off x="4918311" y="4198620"/>
            <a:ext cx="885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Cor Caroli</a:t>
            </a:r>
          </a:p>
        </p:txBody>
      </p:sp>
    </p:spTree>
    <p:extLst>
      <p:ext uri="{BB962C8B-B14F-4D97-AF65-F5344CB8AC3E}">
        <p14:creationId xmlns:p14="http://schemas.microsoft.com/office/powerpoint/2010/main" val="359183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3D633-AE51-023D-DCE1-9B2A756DF5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40" y="58840"/>
            <a:ext cx="9262919" cy="6740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7C3DA9-2349-EAAE-39F6-4AE9C4B07E42}"/>
              </a:ext>
            </a:extLst>
          </p:cNvPr>
          <p:cNvGrpSpPr/>
          <p:nvPr/>
        </p:nvGrpSpPr>
        <p:grpSpPr>
          <a:xfrm>
            <a:off x="3152775" y="4457700"/>
            <a:ext cx="2299335" cy="1106805"/>
            <a:chOff x="3152775" y="4457700"/>
            <a:chExt cx="2299335" cy="110680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8BCC72-50C2-C142-56D4-9983D978F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5850" y="5537835"/>
              <a:ext cx="556260" cy="2667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C054746-E1DE-5CE5-4AB6-1D593DE543A1}"/>
                </a:ext>
              </a:extLst>
            </p:cNvPr>
            <p:cNvCxnSpPr>
              <a:cxnSpLocks/>
            </p:cNvCxnSpPr>
            <p:nvPr/>
          </p:nvCxnSpPr>
          <p:spPr>
            <a:xfrm>
              <a:off x="4556760" y="5343525"/>
              <a:ext cx="299085" cy="20764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9BC978D-005E-1D54-8A07-F9017A789904}"/>
                </a:ext>
              </a:extLst>
            </p:cNvPr>
            <p:cNvCxnSpPr>
              <a:cxnSpLocks/>
            </p:cNvCxnSpPr>
            <p:nvPr/>
          </p:nvCxnSpPr>
          <p:spPr>
            <a:xfrm>
              <a:off x="4130040" y="5057775"/>
              <a:ext cx="386715" cy="24955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E96A66-FFD9-062A-BFDC-467D526716CC}"/>
                </a:ext>
              </a:extLst>
            </p:cNvPr>
            <p:cNvCxnSpPr>
              <a:cxnSpLocks/>
            </p:cNvCxnSpPr>
            <p:nvPr/>
          </p:nvCxnSpPr>
          <p:spPr>
            <a:xfrm>
              <a:off x="4090035" y="4650105"/>
              <a:ext cx="20955" cy="37719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F7F3ABD-FD0F-3D99-ED0A-3B20CADE5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2775" y="4472940"/>
              <a:ext cx="196215" cy="43243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72DB17F-C415-1880-721B-FFCEA1ADE6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775" y="4932045"/>
              <a:ext cx="947737" cy="112395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4452041-73C6-A27C-2BE0-5E7082C43C3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375" y="4457700"/>
              <a:ext cx="693420" cy="163830"/>
            </a:xfrm>
            <a:prstGeom prst="line">
              <a:avLst/>
            </a:prstGeom>
            <a:ln w="3175">
              <a:solidFill>
                <a:srgbClr val="FF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DF839CB-81C0-D7BF-6BB1-E35A396D60A9}"/>
              </a:ext>
            </a:extLst>
          </p:cNvPr>
          <p:cNvSpPr txBox="1"/>
          <p:nvPr/>
        </p:nvSpPr>
        <p:spPr>
          <a:xfrm>
            <a:off x="7961612" y="4164330"/>
            <a:ext cx="752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Arcturus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E6BD6C-0264-A084-97B0-1D2114259F6A}"/>
              </a:ext>
            </a:extLst>
          </p:cNvPr>
          <p:cNvGrpSpPr/>
          <p:nvPr/>
        </p:nvGrpSpPr>
        <p:grpSpPr>
          <a:xfrm>
            <a:off x="6730917" y="3783330"/>
            <a:ext cx="1990173" cy="2406015"/>
            <a:chOff x="6730917" y="3783330"/>
            <a:chExt cx="1990173" cy="2406015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826B6B60-263D-197E-49D1-EBAF74EA5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160" y="4472940"/>
              <a:ext cx="234315" cy="81915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1088F5-4806-384D-8090-FB7DDA232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6635" y="4472940"/>
              <a:ext cx="609600" cy="76390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8D4974-3407-6E36-2C8D-883189D4B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4727" y="5261610"/>
              <a:ext cx="601430" cy="35433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D9EEDF-2970-7575-C5EE-A78EF9C32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4750" y="5339715"/>
              <a:ext cx="217734" cy="779092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773F93-AA32-51A2-8CF6-200AA607E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615" y="6137910"/>
              <a:ext cx="674370" cy="5143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36D9C4-887E-DE81-45B2-49EE5912FBBF}"/>
                </a:ext>
              </a:extLst>
            </p:cNvPr>
            <p:cNvCxnSpPr>
              <a:cxnSpLocks/>
            </p:cNvCxnSpPr>
            <p:nvPr/>
          </p:nvCxnSpPr>
          <p:spPr>
            <a:xfrm>
              <a:off x="6730917" y="5638800"/>
              <a:ext cx="71838" cy="522922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1B8143-708B-393F-0543-F1E3F72CAD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2975" y="4419173"/>
              <a:ext cx="678115" cy="153888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832839-AA81-D24C-6BF0-D855A9ACD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500" y="4030980"/>
              <a:ext cx="180975" cy="339090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602473-7AE2-87B8-7D6F-3C798E5D3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0500" y="3783330"/>
              <a:ext cx="90487" cy="207645"/>
            </a:xfrm>
            <a:prstGeom prst="line">
              <a:avLst/>
            </a:prstGeom>
            <a:ln w="3175">
              <a:solidFill>
                <a:srgbClr val="FFFF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26DA4D-4297-5E1C-9861-E472C5CD2ADD}"/>
              </a:ext>
            </a:extLst>
          </p:cNvPr>
          <p:cNvSpPr txBox="1"/>
          <p:nvPr/>
        </p:nvSpPr>
        <p:spPr>
          <a:xfrm>
            <a:off x="9380220" y="1521632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Spica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1A5438E-4B69-81F7-90B4-7B86201F8EC3}"/>
              </a:ext>
            </a:extLst>
          </p:cNvPr>
          <p:cNvGrpSpPr/>
          <p:nvPr/>
        </p:nvGrpSpPr>
        <p:grpSpPr>
          <a:xfrm>
            <a:off x="6652544" y="1280160"/>
            <a:ext cx="3602071" cy="2750820"/>
            <a:chOff x="6652544" y="1280160"/>
            <a:chExt cx="3602071" cy="27508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611D97-7EC6-312B-AD08-454AD6367322}"/>
                </a:ext>
              </a:extLst>
            </p:cNvPr>
            <p:cNvCxnSpPr>
              <a:cxnSpLocks/>
            </p:cNvCxnSpPr>
            <p:nvPr/>
          </p:nvCxnSpPr>
          <p:spPr>
            <a:xfrm>
              <a:off x="8042975" y="1630680"/>
              <a:ext cx="1337245" cy="838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795243-4410-84A3-EBC4-4645D6C41A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1612" y="1647825"/>
              <a:ext cx="81363" cy="50464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6C7FFD1-5850-B812-46C5-DB8632203950}"/>
                </a:ext>
              </a:extLst>
            </p:cNvPr>
            <p:cNvCxnSpPr>
              <a:cxnSpLocks/>
            </p:cNvCxnSpPr>
            <p:nvPr/>
          </p:nvCxnSpPr>
          <p:spPr>
            <a:xfrm>
              <a:off x="7961612" y="2169615"/>
              <a:ext cx="867428" cy="40561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0981370-F55C-6199-737E-AABC7C6E0FD2}"/>
                </a:ext>
              </a:extLst>
            </p:cNvPr>
            <p:cNvCxnSpPr>
              <a:cxnSpLocks/>
            </p:cNvCxnSpPr>
            <p:nvPr/>
          </p:nvCxnSpPr>
          <p:spPr>
            <a:xfrm>
              <a:off x="7658100" y="1341120"/>
              <a:ext cx="384875" cy="28003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4F8481-2487-00D2-9853-5F00782E4B93}"/>
                </a:ext>
              </a:extLst>
            </p:cNvPr>
            <p:cNvCxnSpPr>
              <a:cxnSpLocks/>
            </p:cNvCxnSpPr>
            <p:nvPr/>
          </p:nvCxnSpPr>
          <p:spPr>
            <a:xfrm>
              <a:off x="6652544" y="1280160"/>
              <a:ext cx="981073" cy="4191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80A597-85BC-FB96-5534-20ABD66A5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7369" y="2168782"/>
              <a:ext cx="384243" cy="550099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F242D0-A8CA-9481-4550-C32B1712D2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9040" y="1746885"/>
              <a:ext cx="551180" cy="828342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E1FB92D-F6DA-E25C-E73D-B9345CE709A7}"/>
                </a:ext>
              </a:extLst>
            </p:cNvPr>
            <p:cNvCxnSpPr>
              <a:cxnSpLocks/>
            </p:cNvCxnSpPr>
            <p:nvPr/>
          </p:nvCxnSpPr>
          <p:spPr>
            <a:xfrm>
              <a:off x="8829040" y="2587250"/>
              <a:ext cx="252095" cy="56743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6788479-C1A3-2143-C6B5-E4D2A97110BF}"/>
                </a:ext>
              </a:extLst>
            </p:cNvPr>
            <p:cNvCxnSpPr>
              <a:cxnSpLocks/>
            </p:cNvCxnSpPr>
            <p:nvPr/>
          </p:nvCxnSpPr>
          <p:spPr>
            <a:xfrm>
              <a:off x="9104630" y="3189230"/>
              <a:ext cx="613868" cy="84175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D15DDEC-0D60-FA06-8BEE-6D1F84ABCA37}"/>
                </a:ext>
              </a:extLst>
            </p:cNvPr>
            <p:cNvCxnSpPr>
              <a:cxnSpLocks/>
            </p:cNvCxnSpPr>
            <p:nvPr/>
          </p:nvCxnSpPr>
          <p:spPr>
            <a:xfrm>
              <a:off x="9441115" y="1750695"/>
              <a:ext cx="672530" cy="86868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E84604C-571C-6B56-B996-01B1D74B8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1710" y="2649855"/>
              <a:ext cx="241935" cy="302895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BF6537B-55BC-E555-43CD-6E132F703AC8}"/>
                </a:ext>
              </a:extLst>
            </p:cNvPr>
            <p:cNvCxnSpPr>
              <a:cxnSpLocks/>
            </p:cNvCxnSpPr>
            <p:nvPr/>
          </p:nvCxnSpPr>
          <p:spPr>
            <a:xfrm>
              <a:off x="9871710" y="2983230"/>
              <a:ext cx="382905" cy="50292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F79DCD-BE06-6493-F0A2-8F886EBAF1F3}"/>
              </a:ext>
            </a:extLst>
          </p:cNvPr>
          <p:cNvGrpSpPr/>
          <p:nvPr/>
        </p:nvGrpSpPr>
        <p:grpSpPr>
          <a:xfrm>
            <a:off x="3537585" y="356235"/>
            <a:ext cx="2661285" cy="1520190"/>
            <a:chOff x="3537585" y="356235"/>
            <a:chExt cx="2661285" cy="152019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377B950-A849-9B59-D3AE-C664218B3654}"/>
                </a:ext>
              </a:extLst>
            </p:cNvPr>
            <p:cNvCxnSpPr>
              <a:cxnSpLocks/>
            </p:cNvCxnSpPr>
            <p:nvPr/>
          </p:nvCxnSpPr>
          <p:spPr>
            <a:xfrm>
              <a:off x="4583430" y="369570"/>
              <a:ext cx="990600" cy="10629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05BB599-FC84-A52C-1070-86470F500E40}"/>
                </a:ext>
              </a:extLst>
            </p:cNvPr>
            <p:cNvCxnSpPr>
              <a:cxnSpLocks/>
            </p:cNvCxnSpPr>
            <p:nvPr/>
          </p:nvCxnSpPr>
          <p:spPr>
            <a:xfrm>
              <a:off x="5606557" y="1465897"/>
              <a:ext cx="592313" cy="381953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510744-4EC7-6999-FF9E-FE589B01AEBA}"/>
                </a:ext>
              </a:extLst>
            </p:cNvPr>
            <p:cNvCxnSpPr>
              <a:cxnSpLocks/>
            </p:cNvCxnSpPr>
            <p:nvPr/>
          </p:nvCxnSpPr>
          <p:spPr>
            <a:xfrm>
              <a:off x="5341620" y="1829409"/>
              <a:ext cx="843915" cy="47016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F6B0A2B-79C7-1ACB-1318-7298080E5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8285" y="1465897"/>
              <a:ext cx="245745" cy="334328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289F707-04F6-EC0F-A2EF-80C97B1C83BA}"/>
                </a:ext>
              </a:extLst>
            </p:cNvPr>
            <p:cNvCxnSpPr>
              <a:cxnSpLocks/>
            </p:cNvCxnSpPr>
            <p:nvPr/>
          </p:nvCxnSpPr>
          <p:spPr>
            <a:xfrm>
              <a:off x="4404360" y="1131570"/>
              <a:ext cx="887730" cy="66865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E9D849B-7D23-DC9D-F3E1-88C23664BE96}"/>
                </a:ext>
              </a:extLst>
            </p:cNvPr>
            <p:cNvCxnSpPr>
              <a:cxnSpLocks/>
            </p:cNvCxnSpPr>
            <p:nvPr/>
          </p:nvCxnSpPr>
          <p:spPr>
            <a:xfrm>
              <a:off x="4284345" y="729615"/>
              <a:ext cx="83820" cy="36766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024987-28ED-936F-01E4-254ED3EBBA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7680" y="356235"/>
              <a:ext cx="222885" cy="344805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DDE365A-9486-4F23-04D5-FEB7E21480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4805" y="1131570"/>
              <a:ext cx="213360" cy="2247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C4003DA-55CE-730E-0E43-31D016314D38}"/>
                </a:ext>
              </a:extLst>
            </p:cNvPr>
            <p:cNvCxnSpPr>
              <a:cxnSpLocks/>
            </p:cNvCxnSpPr>
            <p:nvPr/>
          </p:nvCxnSpPr>
          <p:spPr>
            <a:xfrm>
              <a:off x="3587115" y="1341120"/>
              <a:ext cx="542925" cy="3048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EE63869-376C-4BC5-CAE7-892206759054}"/>
                </a:ext>
              </a:extLst>
            </p:cNvPr>
            <p:cNvCxnSpPr>
              <a:cxnSpLocks/>
            </p:cNvCxnSpPr>
            <p:nvPr/>
          </p:nvCxnSpPr>
          <p:spPr>
            <a:xfrm>
              <a:off x="3537585" y="1097280"/>
              <a:ext cx="24765" cy="224790"/>
            </a:xfrm>
            <a:prstGeom prst="line">
              <a:avLst/>
            </a:prstGeom>
            <a:ln w="3175">
              <a:solidFill>
                <a:schemeClr val="tx2">
                  <a:lumMod val="50000"/>
                  <a:lumOff val="50000"/>
                  <a:alpha val="63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0B66D19-68CC-D618-230B-3514241FFF7A}"/>
              </a:ext>
            </a:extLst>
          </p:cNvPr>
          <p:cNvSpPr txBox="1"/>
          <p:nvPr/>
        </p:nvSpPr>
        <p:spPr>
          <a:xfrm>
            <a:off x="6049449" y="1516153"/>
            <a:ext cx="807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Denebola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0032DA-630B-0BAC-B831-736A49C78CE4}"/>
              </a:ext>
            </a:extLst>
          </p:cNvPr>
          <p:cNvCxnSpPr>
            <a:cxnSpLocks/>
          </p:cNvCxnSpPr>
          <p:nvPr/>
        </p:nvCxnSpPr>
        <p:spPr>
          <a:xfrm flipH="1">
            <a:off x="5745480" y="1903095"/>
            <a:ext cx="491490" cy="2327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A1D34F-C9BE-5562-1270-B28D9772976E}"/>
              </a:ext>
            </a:extLst>
          </p:cNvPr>
          <p:cNvCxnSpPr>
            <a:cxnSpLocks/>
          </p:cNvCxnSpPr>
          <p:nvPr/>
        </p:nvCxnSpPr>
        <p:spPr>
          <a:xfrm flipV="1">
            <a:off x="6236970" y="1746885"/>
            <a:ext cx="3143250" cy="156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34070C-33E9-8220-244E-458FE818084B}"/>
              </a:ext>
            </a:extLst>
          </p:cNvPr>
          <p:cNvCxnSpPr>
            <a:cxnSpLocks/>
          </p:cNvCxnSpPr>
          <p:nvPr/>
        </p:nvCxnSpPr>
        <p:spPr>
          <a:xfrm flipV="1">
            <a:off x="8042975" y="1800225"/>
            <a:ext cx="1337245" cy="2556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7B0893-24AD-71D0-8BAA-A129B8A302C9}"/>
              </a:ext>
            </a:extLst>
          </p:cNvPr>
          <p:cNvCxnSpPr/>
          <p:nvPr/>
        </p:nvCxnSpPr>
        <p:spPr>
          <a:xfrm>
            <a:off x="5292090" y="4192905"/>
            <a:ext cx="422910" cy="7048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CE63148-CC70-F145-1B34-6FBAB848F00A}"/>
              </a:ext>
            </a:extLst>
          </p:cNvPr>
          <p:cNvSpPr txBox="1"/>
          <p:nvPr/>
        </p:nvSpPr>
        <p:spPr>
          <a:xfrm>
            <a:off x="4918311" y="4198620"/>
            <a:ext cx="885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  <a:latin typeface="Centaur" panose="02030504050205020304" pitchFamily="18" charset="0"/>
              </a:rPr>
              <a:t>Cor Caroli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4E1E8E-B594-5A9D-2519-C5B4684197CD}"/>
              </a:ext>
            </a:extLst>
          </p:cNvPr>
          <p:cNvCxnSpPr>
            <a:cxnSpLocks/>
          </p:cNvCxnSpPr>
          <p:nvPr/>
        </p:nvCxnSpPr>
        <p:spPr>
          <a:xfrm flipH="1" flipV="1">
            <a:off x="5804131" y="4263390"/>
            <a:ext cx="2157481" cy="1557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A788D12-D377-43E2-75B7-45B887C1008A}"/>
              </a:ext>
            </a:extLst>
          </p:cNvPr>
          <p:cNvSpPr txBox="1"/>
          <p:nvPr/>
        </p:nvSpPr>
        <p:spPr>
          <a:xfrm>
            <a:off x="6453277" y="2908029"/>
            <a:ext cx="191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solidFill>
                  <a:schemeClr val="bg1"/>
                </a:solidFill>
                <a:latin typeface="Centaur" panose="02030504050205020304" pitchFamily="18" charset="0"/>
              </a:rPr>
              <a:t>The Great Diamond</a:t>
            </a:r>
          </a:p>
        </p:txBody>
      </p:sp>
    </p:spTree>
    <p:extLst>
      <p:ext uri="{BB962C8B-B14F-4D97-AF65-F5344CB8AC3E}">
        <p14:creationId xmlns:p14="http://schemas.microsoft.com/office/powerpoint/2010/main" val="195516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69997">
              <a:off x="8371289" y="3437412"/>
              <a:ext cx="702735" cy="683744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02735" cy="68374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205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8371289" y="3437412"/>
                <a:ext cx="702735" cy="68374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>
            <a:off x="5794513" y="0"/>
            <a:ext cx="6397487" cy="6858000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>
            <a:off x="0" y="0"/>
            <a:ext cx="5794513" cy="6858000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0530699-B45D-5EF2-4125-8A3DE778D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8779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690C16-30AD-03A1-F7D0-9D1927446644}"/>
              </a:ext>
            </a:extLst>
          </p:cNvPr>
          <p:cNvSpPr txBox="1">
            <a:spLocks/>
          </p:cNvSpPr>
          <p:nvPr/>
        </p:nvSpPr>
        <p:spPr>
          <a:xfrm>
            <a:off x="8519867" y="6273973"/>
            <a:ext cx="3684702" cy="5840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Slide borrowed from 26</a:t>
            </a:r>
            <a:r>
              <a:rPr lang="en-SG" sz="1600" baseline="30000" dirty="0">
                <a:solidFill>
                  <a:schemeClr val="bg1"/>
                </a:solidFill>
                <a:latin typeface="Bembo" panose="02020502050201020203" pitchFamily="18" charset="0"/>
              </a:rPr>
              <a:t>th</a:t>
            </a:r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 Jan 2024’s session, The Winter Hexagon Time</a:t>
            </a:r>
          </a:p>
        </p:txBody>
      </p:sp>
    </p:spTree>
    <p:extLst>
      <p:ext uri="{BB962C8B-B14F-4D97-AF65-F5344CB8AC3E}">
        <p14:creationId xmlns:p14="http://schemas.microsoft.com/office/powerpoint/2010/main" val="405187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98292-F6B0-9F08-5382-0D9DA6D62596}"/>
              </a:ext>
            </a:extLst>
          </p:cNvPr>
          <p:cNvGrpSpPr/>
          <p:nvPr/>
        </p:nvGrpSpPr>
        <p:grpSpPr>
          <a:xfrm>
            <a:off x="1464540" y="58840"/>
            <a:ext cx="9262919" cy="6740320"/>
            <a:chOff x="1464540" y="58840"/>
            <a:chExt cx="9262919" cy="6740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BA3CE1-0FFA-BB74-331E-A09CD2CB2C5B}"/>
                </a:ext>
              </a:extLst>
            </p:cNvPr>
            <p:cNvGrpSpPr/>
            <p:nvPr/>
          </p:nvGrpSpPr>
          <p:grpSpPr>
            <a:xfrm>
              <a:off x="1464540" y="58840"/>
              <a:ext cx="9262919" cy="6740320"/>
              <a:chOff x="1464540" y="58840"/>
              <a:chExt cx="9262919" cy="67403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0E3D633-AE51-023D-DCE1-9B2A756D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64540" y="58840"/>
                <a:ext cx="9262919" cy="674032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97C3DA9-2349-EAAE-39F6-4AE9C4B07E42}"/>
                  </a:ext>
                </a:extLst>
              </p:cNvPr>
              <p:cNvGrpSpPr/>
              <p:nvPr/>
            </p:nvGrpSpPr>
            <p:grpSpPr>
              <a:xfrm>
                <a:off x="3152775" y="4457700"/>
                <a:ext cx="2299335" cy="1106805"/>
                <a:chOff x="3152775" y="4457700"/>
                <a:chExt cx="2299335" cy="1106805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E8BCC72-50C2-C142-56D4-9983D978F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5850" y="5537835"/>
                  <a:ext cx="556260" cy="2667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C054746-E1DE-5CE5-4AB6-1D593DE543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6760" y="5343525"/>
                  <a:ext cx="299085" cy="20764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9BC978D-005E-1D54-8A07-F9017A789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0040" y="5057775"/>
                  <a:ext cx="386715" cy="24955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4E96A66-FFD9-062A-BFDC-467D52671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0035" y="4650105"/>
                  <a:ext cx="20955" cy="37719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F7F3ABD-FD0F-3D99-ED0A-3B20CADE5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52775" y="4472940"/>
                  <a:ext cx="196215" cy="43243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72DB17F-C415-1880-721B-FFCEA1ADE6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52775" y="4932045"/>
                  <a:ext cx="947737" cy="11239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4452041-73C6-A27C-2BE0-5E7082C43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1375" y="4457700"/>
                  <a:ext cx="693420" cy="16383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1E6BD6C-0264-A084-97B0-1D2114259F6A}"/>
                  </a:ext>
                </a:extLst>
              </p:cNvPr>
              <p:cNvGrpSpPr/>
              <p:nvPr/>
            </p:nvGrpSpPr>
            <p:grpSpPr>
              <a:xfrm>
                <a:off x="6730917" y="3783330"/>
                <a:ext cx="1990173" cy="2406015"/>
                <a:chOff x="6730917" y="3783330"/>
                <a:chExt cx="1990173" cy="2406015"/>
              </a:xfrm>
            </p:grpSpPr>
            <p:cxnSp>
              <p:nvCxnSpPr>
                <p:cNvPr id="2" name="Straight Connector 1">
                  <a:extLst>
                    <a:ext uri="{FF2B5EF4-FFF2-40B4-BE49-F238E27FC236}">
                      <a16:creationId xmlns:a16="http://schemas.microsoft.com/office/drawing/2014/main" id="{826B6B60-263D-197E-49D1-EBAF74EA5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7160" y="4472940"/>
                  <a:ext cx="234315" cy="81915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C1088F5-4806-384D-8090-FB7DDA232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6635" y="4472940"/>
                  <a:ext cx="609600" cy="76390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78D4974-3407-6E36-2C8D-883189D4B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34727" y="5261610"/>
                  <a:ext cx="601430" cy="35433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7D9EEDF-2970-7575-C5EE-A78EF9C32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4750" y="5339715"/>
                  <a:ext cx="217734" cy="77909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9773F93-AA32-51A2-8CF6-200AA607E7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25615" y="6137910"/>
                  <a:ext cx="674370" cy="5143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B36D9C4-887E-DE81-45B2-49EE5912F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917" y="5638800"/>
                  <a:ext cx="71838" cy="52292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61B8143-708B-393F-0543-F1E3F72CA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42975" y="4419173"/>
                  <a:ext cx="678115" cy="153888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1832839-AA81-D24C-6BF0-D855A9ACDC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810500" y="4030980"/>
                  <a:ext cx="180975" cy="33909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F2602473-7AE2-87B8-7D6F-3C798E5D3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0500" y="3783330"/>
                  <a:ext cx="90487" cy="20764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1A5438E-4B69-81F7-90B4-7B86201F8EC3}"/>
                  </a:ext>
                </a:extLst>
              </p:cNvPr>
              <p:cNvGrpSpPr/>
              <p:nvPr/>
            </p:nvGrpSpPr>
            <p:grpSpPr>
              <a:xfrm>
                <a:off x="6652544" y="1280160"/>
                <a:ext cx="3602071" cy="2750820"/>
                <a:chOff x="6652544" y="1280160"/>
                <a:chExt cx="3602071" cy="2750820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A611D97-7EC6-312B-AD08-454AD6367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2975" y="1630680"/>
                  <a:ext cx="1337245" cy="838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3795243-4410-84A3-EBC4-4645D6C41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61612" y="1647825"/>
                  <a:ext cx="81363" cy="50464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6C7FFD1-5850-B812-46C5-DB8632203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1612" y="2169615"/>
                  <a:ext cx="867428" cy="40561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0981370-F55C-6199-737E-AABC7C6E0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100" y="1341120"/>
                  <a:ext cx="384875" cy="28003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E4F8481-2487-00D2-9853-5F00782E4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2544" y="1280160"/>
                  <a:ext cx="981073" cy="4191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C080A597-85BC-FB96-5534-20ABD66A5C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77369" y="2168782"/>
                  <a:ext cx="384243" cy="550099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2F242D0-A8CA-9481-4550-C32B1712D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29040" y="1746885"/>
                  <a:ext cx="551180" cy="82834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E1FB92D-F6DA-E25C-E73D-B9345CE70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29040" y="2587250"/>
                  <a:ext cx="252095" cy="56743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6788479-C1A3-2143-C6B5-E4D2A9711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4630" y="3189230"/>
                  <a:ext cx="613868" cy="84175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D15DDEC-0D60-FA06-8BEE-6D1F84ABC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1115" y="1750695"/>
                  <a:ext cx="672530" cy="86868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E84604C-571C-6B56-B996-01B1D74B8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71710" y="2649855"/>
                  <a:ext cx="241935" cy="30289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BF6537B-55BC-E555-43CD-6E132F703A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71710" y="2983230"/>
                  <a:ext cx="382905" cy="5029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6F79DCD-BE06-6493-F0A2-8F886EBAF1F3}"/>
                  </a:ext>
                </a:extLst>
              </p:cNvPr>
              <p:cNvGrpSpPr/>
              <p:nvPr/>
            </p:nvGrpSpPr>
            <p:grpSpPr>
              <a:xfrm>
                <a:off x="3537585" y="356235"/>
                <a:ext cx="2661285" cy="1520190"/>
                <a:chOff x="3537585" y="356235"/>
                <a:chExt cx="2661285" cy="1520190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377B950-A849-9B59-D3AE-C664218B3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83430" y="369570"/>
                  <a:ext cx="990600" cy="10629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05BB599-FC84-A52C-1070-86470F500E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6557" y="1465897"/>
                  <a:ext cx="592313" cy="381953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7510744-4EC7-6999-FF9E-FE589B01A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1620" y="1829409"/>
                  <a:ext cx="843915" cy="47016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F6B0A2B-79C7-1ACB-1318-7298080E5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8285" y="1465897"/>
                  <a:ext cx="245745" cy="334328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289F707-04F6-EC0F-A2EF-80C97B1C8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4360" y="1131570"/>
                  <a:ext cx="887730" cy="66865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E9D849B-7D23-DC9D-F3E1-88C23664B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4345" y="729615"/>
                  <a:ext cx="83820" cy="36766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9024987-28ED-936F-01E4-254ED3EBB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97680" y="356235"/>
                  <a:ext cx="222885" cy="34480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DDE365A-9486-4F23-04D5-FEB7E2148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54805" y="1131570"/>
                  <a:ext cx="213360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C4003DA-55CE-730E-0E43-31D016314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7115" y="1341120"/>
                  <a:ext cx="542925" cy="3048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EE63869-376C-4BC5-CAE7-892206759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7585" y="1097280"/>
                  <a:ext cx="24765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ACB180-F16D-927A-46DA-F9F5CA72CA99}"/>
                </a:ext>
              </a:extLst>
            </p:cNvPr>
            <p:cNvCxnSpPr/>
            <p:nvPr/>
          </p:nvCxnSpPr>
          <p:spPr>
            <a:xfrm>
              <a:off x="5292090" y="4192905"/>
              <a:ext cx="422910" cy="70485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091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98292-F6B0-9F08-5382-0D9DA6D62596}"/>
              </a:ext>
            </a:extLst>
          </p:cNvPr>
          <p:cNvGrpSpPr/>
          <p:nvPr/>
        </p:nvGrpSpPr>
        <p:grpSpPr>
          <a:xfrm>
            <a:off x="-1128248" y="-4173417"/>
            <a:ext cx="15688307" cy="11042913"/>
            <a:chOff x="1464540" y="58840"/>
            <a:chExt cx="9262919" cy="6740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BA3CE1-0FFA-BB74-331E-A09CD2CB2C5B}"/>
                </a:ext>
              </a:extLst>
            </p:cNvPr>
            <p:cNvGrpSpPr/>
            <p:nvPr/>
          </p:nvGrpSpPr>
          <p:grpSpPr>
            <a:xfrm>
              <a:off x="1464540" y="58840"/>
              <a:ext cx="9262919" cy="6740320"/>
              <a:chOff x="1464540" y="58840"/>
              <a:chExt cx="9262919" cy="67403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0E3D633-AE51-023D-DCE1-9B2A756D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64540" y="58840"/>
                <a:ext cx="9262919" cy="674032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97C3DA9-2349-EAAE-39F6-4AE9C4B07E42}"/>
                  </a:ext>
                </a:extLst>
              </p:cNvPr>
              <p:cNvGrpSpPr/>
              <p:nvPr/>
            </p:nvGrpSpPr>
            <p:grpSpPr>
              <a:xfrm>
                <a:off x="3152775" y="4457700"/>
                <a:ext cx="2299335" cy="1106805"/>
                <a:chOff x="3152775" y="4457700"/>
                <a:chExt cx="2299335" cy="1106805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E8BCC72-50C2-C142-56D4-9983D978F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5850" y="5537835"/>
                  <a:ext cx="556260" cy="2667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C054746-E1DE-5CE5-4AB6-1D593DE543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6760" y="5343525"/>
                  <a:ext cx="299085" cy="20764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9BC978D-005E-1D54-8A07-F9017A789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0040" y="5057775"/>
                  <a:ext cx="386715" cy="24955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4E96A66-FFD9-062A-BFDC-467D52671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0035" y="4650105"/>
                  <a:ext cx="20955" cy="37719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F7F3ABD-FD0F-3D99-ED0A-3B20CADE5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52775" y="4472940"/>
                  <a:ext cx="196215" cy="43243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72DB17F-C415-1880-721B-FFCEA1ADE6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52775" y="4932045"/>
                  <a:ext cx="947737" cy="11239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4452041-73C6-A27C-2BE0-5E7082C43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1375" y="4457700"/>
                  <a:ext cx="693420" cy="16383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1E6BD6C-0264-A084-97B0-1D2114259F6A}"/>
                  </a:ext>
                </a:extLst>
              </p:cNvPr>
              <p:cNvGrpSpPr/>
              <p:nvPr/>
            </p:nvGrpSpPr>
            <p:grpSpPr>
              <a:xfrm>
                <a:off x="6730917" y="3783330"/>
                <a:ext cx="1990173" cy="2406015"/>
                <a:chOff x="6730917" y="3783330"/>
                <a:chExt cx="1990173" cy="2406015"/>
              </a:xfrm>
            </p:grpSpPr>
            <p:cxnSp>
              <p:nvCxnSpPr>
                <p:cNvPr id="2" name="Straight Connector 1">
                  <a:extLst>
                    <a:ext uri="{FF2B5EF4-FFF2-40B4-BE49-F238E27FC236}">
                      <a16:creationId xmlns:a16="http://schemas.microsoft.com/office/drawing/2014/main" id="{826B6B60-263D-197E-49D1-EBAF74EA5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7160" y="4472940"/>
                  <a:ext cx="234315" cy="81915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C1088F5-4806-384D-8090-FB7DDA232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6635" y="4472940"/>
                  <a:ext cx="609600" cy="76390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78D4974-3407-6E36-2C8D-883189D4B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34727" y="5261610"/>
                  <a:ext cx="601430" cy="35433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7D9EEDF-2970-7575-C5EE-A78EF9C32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4750" y="5339715"/>
                  <a:ext cx="217734" cy="77909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9773F93-AA32-51A2-8CF6-200AA607E7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25615" y="6137910"/>
                  <a:ext cx="674370" cy="5143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B36D9C4-887E-DE81-45B2-49EE5912F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917" y="5638800"/>
                  <a:ext cx="71838" cy="52292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61B8143-708B-393F-0543-F1E3F72CA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42975" y="4419173"/>
                  <a:ext cx="678115" cy="153888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1832839-AA81-D24C-6BF0-D855A9ACDC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810500" y="4030980"/>
                  <a:ext cx="180975" cy="33909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F2602473-7AE2-87B8-7D6F-3C798E5D3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0500" y="3783330"/>
                  <a:ext cx="90487" cy="20764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1A5438E-4B69-81F7-90B4-7B86201F8EC3}"/>
                  </a:ext>
                </a:extLst>
              </p:cNvPr>
              <p:cNvGrpSpPr/>
              <p:nvPr/>
            </p:nvGrpSpPr>
            <p:grpSpPr>
              <a:xfrm>
                <a:off x="6652544" y="1280160"/>
                <a:ext cx="3602071" cy="2750820"/>
                <a:chOff x="6652544" y="1280160"/>
                <a:chExt cx="3602071" cy="2750820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A611D97-7EC6-312B-AD08-454AD6367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2975" y="1630680"/>
                  <a:ext cx="1337245" cy="838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3795243-4410-84A3-EBC4-4645D6C41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61612" y="1647825"/>
                  <a:ext cx="81363" cy="50464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6C7FFD1-5850-B812-46C5-DB8632203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1612" y="2169615"/>
                  <a:ext cx="867428" cy="40561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0981370-F55C-6199-737E-AABC7C6E0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100" y="1341120"/>
                  <a:ext cx="384875" cy="28003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E4F8481-2487-00D2-9853-5F00782E4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2544" y="1280160"/>
                  <a:ext cx="981073" cy="4191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C080A597-85BC-FB96-5534-20ABD66A5C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77369" y="2168782"/>
                  <a:ext cx="384243" cy="550099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2F242D0-A8CA-9481-4550-C32B1712D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29040" y="1746885"/>
                  <a:ext cx="551180" cy="82834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E1FB92D-F6DA-E25C-E73D-B9345CE70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29040" y="2587250"/>
                  <a:ext cx="252095" cy="56743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6788479-C1A3-2143-C6B5-E4D2A9711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4630" y="3189230"/>
                  <a:ext cx="613868" cy="84175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D15DDEC-0D60-FA06-8BEE-6D1F84ABC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1115" y="1750695"/>
                  <a:ext cx="672530" cy="86868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E84604C-571C-6B56-B996-01B1D74B8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71710" y="2649855"/>
                  <a:ext cx="241935" cy="30289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BF6537B-55BC-E555-43CD-6E132F703A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71710" y="2983230"/>
                  <a:ext cx="382905" cy="5029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6F79DCD-BE06-6493-F0A2-8F886EBAF1F3}"/>
                  </a:ext>
                </a:extLst>
              </p:cNvPr>
              <p:cNvGrpSpPr/>
              <p:nvPr/>
            </p:nvGrpSpPr>
            <p:grpSpPr>
              <a:xfrm>
                <a:off x="3537585" y="356235"/>
                <a:ext cx="2661285" cy="1520190"/>
                <a:chOff x="3537585" y="356235"/>
                <a:chExt cx="2661285" cy="1520190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377B950-A849-9B59-D3AE-C664218B3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83430" y="369570"/>
                  <a:ext cx="990600" cy="10629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05BB599-FC84-A52C-1070-86470F500E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6557" y="1465897"/>
                  <a:ext cx="592313" cy="381953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7510744-4EC7-6999-FF9E-FE589B01A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1620" y="1829409"/>
                  <a:ext cx="843915" cy="47016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F6B0A2B-79C7-1ACB-1318-7298080E5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8285" y="1465897"/>
                  <a:ext cx="245745" cy="334328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289F707-04F6-EC0F-A2EF-80C97B1C8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4360" y="1131570"/>
                  <a:ext cx="887730" cy="66865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E9D849B-7D23-DC9D-F3E1-88C23664B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4345" y="729615"/>
                  <a:ext cx="83820" cy="36766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9024987-28ED-936F-01E4-254ED3EBB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97680" y="356235"/>
                  <a:ext cx="222885" cy="34480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DDE365A-9486-4F23-04D5-FEB7E2148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54805" y="1131570"/>
                  <a:ext cx="213360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C4003DA-55CE-730E-0E43-31D016314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7115" y="1341120"/>
                  <a:ext cx="542925" cy="3048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EE63869-376C-4BC5-CAE7-892206759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7585" y="1097280"/>
                  <a:ext cx="24765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ACB180-F16D-927A-46DA-F9F5CA72CA99}"/>
                </a:ext>
              </a:extLst>
            </p:cNvPr>
            <p:cNvCxnSpPr/>
            <p:nvPr/>
          </p:nvCxnSpPr>
          <p:spPr>
            <a:xfrm>
              <a:off x="5292090" y="4192905"/>
              <a:ext cx="422910" cy="70485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071F9F02-259D-1155-54A0-82D71C65E827}"/>
              </a:ext>
            </a:extLst>
          </p:cNvPr>
          <p:cNvSpPr txBox="1">
            <a:spLocks/>
          </p:cNvSpPr>
          <p:nvPr/>
        </p:nvSpPr>
        <p:spPr>
          <a:xfrm>
            <a:off x="3620238" y="3161359"/>
            <a:ext cx="5668652" cy="707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2000" b="1" dirty="0">
                <a:solidFill>
                  <a:schemeClr val="bg1"/>
                </a:solidFill>
                <a:latin typeface="Centaur" panose="02030504050205020304" pitchFamily="18" charset="0"/>
              </a:rPr>
              <a:t>Greek Mythology: </a:t>
            </a:r>
            <a:r>
              <a:rPr lang="en-SG" sz="2000" b="1" dirty="0" err="1">
                <a:solidFill>
                  <a:schemeClr val="bg1"/>
                </a:solidFill>
                <a:latin typeface="Centaur" panose="02030504050205020304" pitchFamily="18" charset="0"/>
              </a:rPr>
              <a:t>Bootes</a:t>
            </a:r>
            <a:r>
              <a:rPr lang="en-SG" sz="2000" b="1" dirty="0">
                <a:solidFill>
                  <a:schemeClr val="bg1"/>
                </a:solidFill>
                <a:latin typeface="Centaur" panose="02030504050205020304" pitchFamily="18" charset="0"/>
              </a:rPr>
              <a:t> and his Dogs</a:t>
            </a:r>
          </a:p>
        </p:txBody>
      </p:sp>
    </p:spTree>
    <p:extLst>
      <p:ext uri="{BB962C8B-B14F-4D97-AF65-F5344CB8AC3E}">
        <p14:creationId xmlns:p14="http://schemas.microsoft.com/office/powerpoint/2010/main" val="295048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98292-F6B0-9F08-5382-0D9DA6D62596}"/>
              </a:ext>
            </a:extLst>
          </p:cNvPr>
          <p:cNvGrpSpPr/>
          <p:nvPr/>
        </p:nvGrpSpPr>
        <p:grpSpPr>
          <a:xfrm>
            <a:off x="-1128248" y="-4173417"/>
            <a:ext cx="15688307" cy="11042913"/>
            <a:chOff x="1464540" y="58840"/>
            <a:chExt cx="9262919" cy="6740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BA3CE1-0FFA-BB74-331E-A09CD2CB2C5B}"/>
                </a:ext>
              </a:extLst>
            </p:cNvPr>
            <p:cNvGrpSpPr/>
            <p:nvPr/>
          </p:nvGrpSpPr>
          <p:grpSpPr>
            <a:xfrm>
              <a:off x="1464540" y="58840"/>
              <a:ext cx="9262919" cy="6740320"/>
              <a:chOff x="1464540" y="58840"/>
              <a:chExt cx="9262919" cy="67403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0E3D633-AE51-023D-DCE1-9B2A756D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64540" y="58840"/>
                <a:ext cx="9262919" cy="674032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97C3DA9-2349-EAAE-39F6-4AE9C4B07E42}"/>
                  </a:ext>
                </a:extLst>
              </p:cNvPr>
              <p:cNvGrpSpPr/>
              <p:nvPr/>
            </p:nvGrpSpPr>
            <p:grpSpPr>
              <a:xfrm>
                <a:off x="3152775" y="4457700"/>
                <a:ext cx="2299335" cy="1106805"/>
                <a:chOff x="3152775" y="4457700"/>
                <a:chExt cx="2299335" cy="1106805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E8BCC72-50C2-C142-56D4-9983D978F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5850" y="5537835"/>
                  <a:ext cx="556260" cy="2667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C054746-E1DE-5CE5-4AB6-1D593DE543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6760" y="5343525"/>
                  <a:ext cx="299085" cy="20764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9BC978D-005E-1D54-8A07-F9017A789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0040" y="5057775"/>
                  <a:ext cx="386715" cy="24955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4E96A66-FFD9-062A-BFDC-467D52671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0035" y="4650105"/>
                  <a:ext cx="20955" cy="37719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F7F3ABD-FD0F-3D99-ED0A-3B20CADE5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52775" y="4472940"/>
                  <a:ext cx="196215" cy="43243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72DB17F-C415-1880-721B-FFCEA1ADE6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52775" y="4932045"/>
                  <a:ext cx="947737" cy="11239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4452041-73C6-A27C-2BE0-5E7082C43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1375" y="4457700"/>
                  <a:ext cx="693420" cy="16383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1E6BD6C-0264-A084-97B0-1D2114259F6A}"/>
                  </a:ext>
                </a:extLst>
              </p:cNvPr>
              <p:cNvGrpSpPr/>
              <p:nvPr/>
            </p:nvGrpSpPr>
            <p:grpSpPr>
              <a:xfrm>
                <a:off x="6730917" y="3783330"/>
                <a:ext cx="1990173" cy="2406015"/>
                <a:chOff x="6730917" y="3783330"/>
                <a:chExt cx="1990173" cy="2406015"/>
              </a:xfrm>
            </p:grpSpPr>
            <p:cxnSp>
              <p:nvCxnSpPr>
                <p:cNvPr id="2" name="Straight Connector 1">
                  <a:extLst>
                    <a:ext uri="{FF2B5EF4-FFF2-40B4-BE49-F238E27FC236}">
                      <a16:creationId xmlns:a16="http://schemas.microsoft.com/office/drawing/2014/main" id="{826B6B60-263D-197E-49D1-EBAF74EA5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7160" y="4472940"/>
                  <a:ext cx="234315" cy="81915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C1088F5-4806-384D-8090-FB7DDA232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6635" y="4472940"/>
                  <a:ext cx="609600" cy="76390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78D4974-3407-6E36-2C8D-883189D4B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34727" y="5261610"/>
                  <a:ext cx="601430" cy="35433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7D9EEDF-2970-7575-C5EE-A78EF9C32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4750" y="5339715"/>
                  <a:ext cx="217734" cy="77909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9773F93-AA32-51A2-8CF6-200AA607E7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25615" y="6137910"/>
                  <a:ext cx="674370" cy="5143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B36D9C4-887E-DE81-45B2-49EE5912F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917" y="5638800"/>
                  <a:ext cx="71838" cy="52292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61B8143-708B-393F-0543-F1E3F72CA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42975" y="4419173"/>
                  <a:ext cx="678115" cy="153888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1832839-AA81-D24C-6BF0-D855A9ACDC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810500" y="4030980"/>
                  <a:ext cx="180975" cy="33909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F2602473-7AE2-87B8-7D6F-3C798E5D3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0500" y="3783330"/>
                  <a:ext cx="90487" cy="20764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1A5438E-4B69-81F7-90B4-7B86201F8EC3}"/>
                  </a:ext>
                </a:extLst>
              </p:cNvPr>
              <p:cNvGrpSpPr/>
              <p:nvPr/>
            </p:nvGrpSpPr>
            <p:grpSpPr>
              <a:xfrm>
                <a:off x="6652544" y="1280160"/>
                <a:ext cx="3602071" cy="2750820"/>
                <a:chOff x="6652544" y="1280160"/>
                <a:chExt cx="3602071" cy="2750820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A611D97-7EC6-312B-AD08-454AD6367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2975" y="1630680"/>
                  <a:ext cx="1337245" cy="838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3795243-4410-84A3-EBC4-4645D6C41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61612" y="1647825"/>
                  <a:ext cx="81363" cy="50464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6C7FFD1-5850-B812-46C5-DB8632203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1612" y="2169615"/>
                  <a:ext cx="867428" cy="40561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0981370-F55C-6199-737E-AABC7C6E0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100" y="1341120"/>
                  <a:ext cx="384875" cy="28003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E4F8481-2487-00D2-9853-5F00782E4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2544" y="1280160"/>
                  <a:ext cx="981073" cy="4191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C080A597-85BC-FB96-5534-20ABD66A5C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77369" y="2168782"/>
                  <a:ext cx="384243" cy="550099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2F242D0-A8CA-9481-4550-C32B1712D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29040" y="1746885"/>
                  <a:ext cx="551180" cy="82834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E1FB92D-F6DA-E25C-E73D-B9345CE70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29040" y="2587250"/>
                  <a:ext cx="252095" cy="56743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6788479-C1A3-2143-C6B5-E4D2A9711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4630" y="3189230"/>
                  <a:ext cx="613868" cy="84175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D15DDEC-0D60-FA06-8BEE-6D1F84ABC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1115" y="1750695"/>
                  <a:ext cx="672530" cy="86868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E84604C-571C-6B56-B996-01B1D74B8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71710" y="2649855"/>
                  <a:ext cx="241935" cy="30289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BF6537B-55BC-E555-43CD-6E132F703A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71710" y="2983230"/>
                  <a:ext cx="382905" cy="5029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6F79DCD-BE06-6493-F0A2-8F886EBAF1F3}"/>
                  </a:ext>
                </a:extLst>
              </p:cNvPr>
              <p:cNvGrpSpPr/>
              <p:nvPr/>
            </p:nvGrpSpPr>
            <p:grpSpPr>
              <a:xfrm>
                <a:off x="3537585" y="356235"/>
                <a:ext cx="2661285" cy="1520190"/>
                <a:chOff x="3537585" y="356235"/>
                <a:chExt cx="2661285" cy="1520190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377B950-A849-9B59-D3AE-C664218B3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83430" y="369570"/>
                  <a:ext cx="990600" cy="10629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05BB599-FC84-A52C-1070-86470F500E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6557" y="1465897"/>
                  <a:ext cx="592313" cy="381953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7510744-4EC7-6999-FF9E-FE589B01A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1620" y="1829409"/>
                  <a:ext cx="843915" cy="47016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F6B0A2B-79C7-1ACB-1318-7298080E5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8285" y="1465897"/>
                  <a:ext cx="245745" cy="334328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289F707-04F6-EC0F-A2EF-80C97B1C8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4360" y="1131570"/>
                  <a:ext cx="887730" cy="66865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E9D849B-7D23-DC9D-F3E1-88C23664B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4345" y="729615"/>
                  <a:ext cx="83820" cy="36766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9024987-28ED-936F-01E4-254ED3EBB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97680" y="356235"/>
                  <a:ext cx="222885" cy="34480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DDE365A-9486-4F23-04D5-FEB7E2148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54805" y="1131570"/>
                  <a:ext cx="213360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C4003DA-55CE-730E-0E43-31D016314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7115" y="1341120"/>
                  <a:ext cx="542925" cy="3048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EE63869-376C-4BC5-CAE7-892206759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7585" y="1097280"/>
                  <a:ext cx="24765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ACB180-F16D-927A-46DA-F9F5CA72CA99}"/>
                </a:ext>
              </a:extLst>
            </p:cNvPr>
            <p:cNvCxnSpPr/>
            <p:nvPr/>
          </p:nvCxnSpPr>
          <p:spPr>
            <a:xfrm>
              <a:off x="5292090" y="4192905"/>
              <a:ext cx="422910" cy="70485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4A5B3B6-5C49-CF0A-6108-FEEF4FD08A50}"/>
              </a:ext>
            </a:extLst>
          </p:cNvPr>
          <p:cNvSpPr/>
          <p:nvPr/>
        </p:nvSpPr>
        <p:spPr>
          <a:xfrm>
            <a:off x="5565243" y="4209431"/>
            <a:ext cx="215945" cy="21594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4EB991-90ED-2091-39B3-164171CA155D}"/>
              </a:ext>
            </a:extLst>
          </p:cNvPr>
          <p:cNvCxnSpPr>
            <a:cxnSpLocks/>
          </p:cNvCxnSpPr>
          <p:nvPr/>
        </p:nvCxnSpPr>
        <p:spPr>
          <a:xfrm flipH="1">
            <a:off x="4657439" y="4350471"/>
            <a:ext cx="897260" cy="45255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67B154-EAF4-FFE8-17B8-EA45BF7B1FCA}"/>
              </a:ext>
            </a:extLst>
          </p:cNvPr>
          <p:cNvCxnSpPr>
            <a:cxnSpLocks/>
          </p:cNvCxnSpPr>
          <p:nvPr/>
        </p:nvCxnSpPr>
        <p:spPr>
          <a:xfrm>
            <a:off x="5693125" y="4425376"/>
            <a:ext cx="0" cy="32950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64B3542-0C43-4439-36F1-3C46A7EAB4E5}"/>
              </a:ext>
            </a:extLst>
          </p:cNvPr>
          <p:cNvSpPr txBox="1"/>
          <p:nvPr/>
        </p:nvSpPr>
        <p:spPr>
          <a:xfrm>
            <a:off x="5712484" y="3994674"/>
            <a:ext cx="1513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M51 Whirlpool Galaxy</a:t>
            </a:r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4998E1D7-0472-B64B-1E3D-014C7048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823" y="4317403"/>
            <a:ext cx="2655888" cy="184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9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98292-F6B0-9F08-5382-0D9DA6D62596}"/>
              </a:ext>
            </a:extLst>
          </p:cNvPr>
          <p:cNvGrpSpPr/>
          <p:nvPr/>
        </p:nvGrpSpPr>
        <p:grpSpPr>
          <a:xfrm>
            <a:off x="-1128248" y="-4173417"/>
            <a:ext cx="15688307" cy="11042913"/>
            <a:chOff x="1464540" y="58840"/>
            <a:chExt cx="9262919" cy="6740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BA3CE1-0FFA-BB74-331E-A09CD2CB2C5B}"/>
                </a:ext>
              </a:extLst>
            </p:cNvPr>
            <p:cNvGrpSpPr/>
            <p:nvPr/>
          </p:nvGrpSpPr>
          <p:grpSpPr>
            <a:xfrm>
              <a:off x="1464540" y="58840"/>
              <a:ext cx="9262919" cy="6740320"/>
              <a:chOff x="1464540" y="58840"/>
              <a:chExt cx="9262919" cy="67403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0E3D633-AE51-023D-DCE1-9B2A756D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64540" y="58840"/>
                <a:ext cx="9262919" cy="674032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97C3DA9-2349-EAAE-39F6-4AE9C4B07E42}"/>
                  </a:ext>
                </a:extLst>
              </p:cNvPr>
              <p:cNvGrpSpPr/>
              <p:nvPr/>
            </p:nvGrpSpPr>
            <p:grpSpPr>
              <a:xfrm>
                <a:off x="3152775" y="4457700"/>
                <a:ext cx="2299335" cy="1106805"/>
                <a:chOff x="3152775" y="4457700"/>
                <a:chExt cx="2299335" cy="1106805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E8BCC72-50C2-C142-56D4-9983D978F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5850" y="5537835"/>
                  <a:ext cx="556260" cy="2667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C054746-E1DE-5CE5-4AB6-1D593DE543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6760" y="5343525"/>
                  <a:ext cx="299085" cy="20764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9BC978D-005E-1D54-8A07-F9017A789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0040" y="5057775"/>
                  <a:ext cx="386715" cy="24955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4E96A66-FFD9-062A-BFDC-467D52671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0035" y="4650105"/>
                  <a:ext cx="20955" cy="37719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F7F3ABD-FD0F-3D99-ED0A-3B20CADE5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52775" y="4472940"/>
                  <a:ext cx="196215" cy="43243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72DB17F-C415-1880-721B-FFCEA1ADE6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52775" y="4932045"/>
                  <a:ext cx="947737" cy="11239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4452041-73C6-A27C-2BE0-5E7082C43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1375" y="4457700"/>
                  <a:ext cx="693420" cy="16383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1E6BD6C-0264-A084-97B0-1D2114259F6A}"/>
                  </a:ext>
                </a:extLst>
              </p:cNvPr>
              <p:cNvGrpSpPr/>
              <p:nvPr/>
            </p:nvGrpSpPr>
            <p:grpSpPr>
              <a:xfrm>
                <a:off x="6730917" y="3783330"/>
                <a:ext cx="1990173" cy="2406015"/>
                <a:chOff x="6730917" y="3783330"/>
                <a:chExt cx="1990173" cy="2406015"/>
              </a:xfrm>
            </p:grpSpPr>
            <p:cxnSp>
              <p:nvCxnSpPr>
                <p:cNvPr id="2" name="Straight Connector 1">
                  <a:extLst>
                    <a:ext uri="{FF2B5EF4-FFF2-40B4-BE49-F238E27FC236}">
                      <a16:creationId xmlns:a16="http://schemas.microsoft.com/office/drawing/2014/main" id="{826B6B60-263D-197E-49D1-EBAF74EA5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7160" y="4472940"/>
                  <a:ext cx="234315" cy="81915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C1088F5-4806-384D-8090-FB7DDA232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6635" y="4472940"/>
                  <a:ext cx="609600" cy="76390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78D4974-3407-6E36-2C8D-883189D4B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34727" y="5261610"/>
                  <a:ext cx="601430" cy="35433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7D9EEDF-2970-7575-C5EE-A78EF9C32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4750" y="5339715"/>
                  <a:ext cx="217734" cy="77909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9773F93-AA32-51A2-8CF6-200AA607E7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25615" y="6137910"/>
                  <a:ext cx="674370" cy="5143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B36D9C4-887E-DE81-45B2-49EE5912F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917" y="5638800"/>
                  <a:ext cx="71838" cy="52292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61B8143-708B-393F-0543-F1E3F72CA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42975" y="4419173"/>
                  <a:ext cx="678115" cy="153888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1832839-AA81-D24C-6BF0-D855A9ACDC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810500" y="4030980"/>
                  <a:ext cx="180975" cy="33909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F2602473-7AE2-87B8-7D6F-3C798E5D3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0500" y="3783330"/>
                  <a:ext cx="90487" cy="20764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1A5438E-4B69-81F7-90B4-7B86201F8EC3}"/>
                  </a:ext>
                </a:extLst>
              </p:cNvPr>
              <p:cNvGrpSpPr/>
              <p:nvPr/>
            </p:nvGrpSpPr>
            <p:grpSpPr>
              <a:xfrm>
                <a:off x="6652544" y="1280160"/>
                <a:ext cx="3602071" cy="2750820"/>
                <a:chOff x="6652544" y="1280160"/>
                <a:chExt cx="3602071" cy="2750820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A611D97-7EC6-312B-AD08-454AD6367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2975" y="1630680"/>
                  <a:ext cx="1337245" cy="838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3795243-4410-84A3-EBC4-4645D6C41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61612" y="1647825"/>
                  <a:ext cx="81363" cy="50464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6C7FFD1-5850-B812-46C5-DB8632203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1612" y="2169615"/>
                  <a:ext cx="867428" cy="40561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0981370-F55C-6199-737E-AABC7C6E0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100" y="1341120"/>
                  <a:ext cx="384875" cy="28003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E4F8481-2487-00D2-9853-5F00782E4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2544" y="1280160"/>
                  <a:ext cx="981073" cy="4191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C080A597-85BC-FB96-5534-20ABD66A5C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77369" y="2168782"/>
                  <a:ext cx="384243" cy="550099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2F242D0-A8CA-9481-4550-C32B1712D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29040" y="1746885"/>
                  <a:ext cx="551180" cy="82834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E1FB92D-F6DA-E25C-E73D-B9345CE70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29040" y="2587250"/>
                  <a:ext cx="252095" cy="56743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6788479-C1A3-2143-C6B5-E4D2A9711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4630" y="3189230"/>
                  <a:ext cx="613868" cy="84175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D15DDEC-0D60-FA06-8BEE-6D1F84ABC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1115" y="1750695"/>
                  <a:ext cx="672530" cy="86868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E84604C-571C-6B56-B996-01B1D74B8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71710" y="2649855"/>
                  <a:ext cx="241935" cy="30289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BF6537B-55BC-E555-43CD-6E132F703A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71710" y="2983230"/>
                  <a:ext cx="382905" cy="5029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6F79DCD-BE06-6493-F0A2-8F886EBAF1F3}"/>
                  </a:ext>
                </a:extLst>
              </p:cNvPr>
              <p:cNvGrpSpPr/>
              <p:nvPr/>
            </p:nvGrpSpPr>
            <p:grpSpPr>
              <a:xfrm>
                <a:off x="3537585" y="356235"/>
                <a:ext cx="2661285" cy="1520190"/>
                <a:chOff x="3537585" y="356235"/>
                <a:chExt cx="2661285" cy="1520190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377B950-A849-9B59-D3AE-C664218B3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83430" y="369570"/>
                  <a:ext cx="990600" cy="10629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05BB599-FC84-A52C-1070-86470F500E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6557" y="1465897"/>
                  <a:ext cx="592313" cy="381953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7510744-4EC7-6999-FF9E-FE589B01A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1620" y="1829409"/>
                  <a:ext cx="843915" cy="47016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F6B0A2B-79C7-1ACB-1318-7298080E5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8285" y="1465897"/>
                  <a:ext cx="245745" cy="334328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289F707-04F6-EC0F-A2EF-80C97B1C8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4360" y="1131570"/>
                  <a:ext cx="887730" cy="66865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E9D849B-7D23-DC9D-F3E1-88C23664B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4345" y="729615"/>
                  <a:ext cx="83820" cy="36766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9024987-28ED-936F-01E4-254ED3EBB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97680" y="356235"/>
                  <a:ext cx="222885" cy="34480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DDE365A-9486-4F23-04D5-FEB7E2148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54805" y="1131570"/>
                  <a:ext cx="213360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C4003DA-55CE-730E-0E43-31D016314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7115" y="1341120"/>
                  <a:ext cx="542925" cy="3048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EE63869-376C-4BC5-CAE7-892206759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7585" y="1097280"/>
                  <a:ext cx="24765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ACB180-F16D-927A-46DA-F9F5CA72CA99}"/>
                </a:ext>
              </a:extLst>
            </p:cNvPr>
            <p:cNvCxnSpPr/>
            <p:nvPr/>
          </p:nvCxnSpPr>
          <p:spPr>
            <a:xfrm>
              <a:off x="5292090" y="4192905"/>
              <a:ext cx="422910" cy="70485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4A5B3B6-5C49-CF0A-6108-FEEF4FD08A50}"/>
              </a:ext>
            </a:extLst>
          </p:cNvPr>
          <p:cNvSpPr/>
          <p:nvPr/>
        </p:nvSpPr>
        <p:spPr>
          <a:xfrm>
            <a:off x="7951632" y="2754331"/>
            <a:ext cx="215945" cy="21594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4B3542-0C43-4439-36F1-3C46A7EAB4E5}"/>
              </a:ext>
            </a:extLst>
          </p:cNvPr>
          <p:cNvSpPr txBox="1"/>
          <p:nvPr/>
        </p:nvSpPr>
        <p:spPr>
          <a:xfrm>
            <a:off x="7410405" y="2987787"/>
            <a:ext cx="1370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M3 Globular Cluster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8DB0F5-2E44-597C-124A-4AADC0D2A88B}"/>
              </a:ext>
            </a:extLst>
          </p:cNvPr>
          <p:cNvCxnSpPr>
            <a:cxnSpLocks/>
            <a:stCxn id="7" idx="2"/>
          </p:cNvCxnSpPr>
          <p:nvPr/>
        </p:nvCxnSpPr>
        <p:spPr>
          <a:xfrm flipH="1" flipV="1">
            <a:off x="6121383" y="2721293"/>
            <a:ext cx="1830249" cy="14101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BE3BA0-B3C5-3BC0-64F9-182A3E8F2FB0}"/>
              </a:ext>
            </a:extLst>
          </p:cNvPr>
          <p:cNvCxnSpPr>
            <a:cxnSpLocks/>
            <a:endCxn id="7" idx="6"/>
          </p:cNvCxnSpPr>
          <p:nvPr/>
        </p:nvCxnSpPr>
        <p:spPr>
          <a:xfrm flipH="1" flipV="1">
            <a:off x="8167577" y="2862304"/>
            <a:ext cx="1732823" cy="8803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51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98292-F6B0-9F08-5382-0D9DA6D62596}"/>
              </a:ext>
            </a:extLst>
          </p:cNvPr>
          <p:cNvGrpSpPr/>
          <p:nvPr/>
        </p:nvGrpSpPr>
        <p:grpSpPr>
          <a:xfrm>
            <a:off x="-3496307" y="0"/>
            <a:ext cx="15688307" cy="11042913"/>
            <a:chOff x="1464540" y="58840"/>
            <a:chExt cx="9262919" cy="6740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BA3CE1-0FFA-BB74-331E-A09CD2CB2C5B}"/>
                </a:ext>
              </a:extLst>
            </p:cNvPr>
            <p:cNvGrpSpPr/>
            <p:nvPr/>
          </p:nvGrpSpPr>
          <p:grpSpPr>
            <a:xfrm>
              <a:off x="1464540" y="58840"/>
              <a:ext cx="9262919" cy="6740320"/>
              <a:chOff x="1464540" y="58840"/>
              <a:chExt cx="9262919" cy="67403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0E3D633-AE51-023D-DCE1-9B2A756D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64540" y="58840"/>
                <a:ext cx="9262919" cy="674032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97C3DA9-2349-EAAE-39F6-4AE9C4B07E42}"/>
                  </a:ext>
                </a:extLst>
              </p:cNvPr>
              <p:cNvGrpSpPr/>
              <p:nvPr/>
            </p:nvGrpSpPr>
            <p:grpSpPr>
              <a:xfrm>
                <a:off x="3152775" y="4457700"/>
                <a:ext cx="2299335" cy="1106805"/>
                <a:chOff x="3152775" y="4457700"/>
                <a:chExt cx="2299335" cy="1106805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E8BCC72-50C2-C142-56D4-9983D978F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5850" y="5537835"/>
                  <a:ext cx="556260" cy="2667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C054746-E1DE-5CE5-4AB6-1D593DE543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6760" y="5343525"/>
                  <a:ext cx="299085" cy="20764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9BC978D-005E-1D54-8A07-F9017A789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0040" y="5057775"/>
                  <a:ext cx="386715" cy="24955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4E96A66-FFD9-062A-BFDC-467D52671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0035" y="4650105"/>
                  <a:ext cx="20955" cy="37719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F7F3ABD-FD0F-3D99-ED0A-3B20CADE5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52775" y="4472940"/>
                  <a:ext cx="196215" cy="43243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72DB17F-C415-1880-721B-FFCEA1ADE6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52775" y="4932045"/>
                  <a:ext cx="947737" cy="11239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4452041-73C6-A27C-2BE0-5E7082C43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1375" y="4457700"/>
                  <a:ext cx="693420" cy="16383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1E6BD6C-0264-A084-97B0-1D2114259F6A}"/>
                  </a:ext>
                </a:extLst>
              </p:cNvPr>
              <p:cNvGrpSpPr/>
              <p:nvPr/>
            </p:nvGrpSpPr>
            <p:grpSpPr>
              <a:xfrm>
                <a:off x="6730917" y="3783330"/>
                <a:ext cx="1990173" cy="2406015"/>
                <a:chOff x="6730917" y="3783330"/>
                <a:chExt cx="1990173" cy="2406015"/>
              </a:xfrm>
            </p:grpSpPr>
            <p:cxnSp>
              <p:nvCxnSpPr>
                <p:cNvPr id="2" name="Straight Connector 1">
                  <a:extLst>
                    <a:ext uri="{FF2B5EF4-FFF2-40B4-BE49-F238E27FC236}">
                      <a16:creationId xmlns:a16="http://schemas.microsoft.com/office/drawing/2014/main" id="{826B6B60-263D-197E-49D1-EBAF74EA5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7160" y="4472940"/>
                  <a:ext cx="234315" cy="81915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C1088F5-4806-384D-8090-FB7DDA232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6635" y="4472940"/>
                  <a:ext cx="609600" cy="76390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78D4974-3407-6E36-2C8D-883189D4B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34727" y="5261610"/>
                  <a:ext cx="601430" cy="35433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7D9EEDF-2970-7575-C5EE-A78EF9C32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4750" y="5339715"/>
                  <a:ext cx="217734" cy="77909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9773F93-AA32-51A2-8CF6-200AA607E7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25615" y="6137910"/>
                  <a:ext cx="674370" cy="5143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B36D9C4-887E-DE81-45B2-49EE5912F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917" y="5638800"/>
                  <a:ext cx="71838" cy="52292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61B8143-708B-393F-0543-F1E3F72CA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42975" y="4419173"/>
                  <a:ext cx="678115" cy="153888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1832839-AA81-D24C-6BF0-D855A9ACDC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810500" y="4030980"/>
                  <a:ext cx="180975" cy="33909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F2602473-7AE2-87B8-7D6F-3C798E5D3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0500" y="3783330"/>
                  <a:ext cx="90487" cy="20764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1A5438E-4B69-81F7-90B4-7B86201F8EC3}"/>
                  </a:ext>
                </a:extLst>
              </p:cNvPr>
              <p:cNvGrpSpPr/>
              <p:nvPr/>
            </p:nvGrpSpPr>
            <p:grpSpPr>
              <a:xfrm>
                <a:off x="6652544" y="1280160"/>
                <a:ext cx="3602071" cy="2750820"/>
                <a:chOff x="6652544" y="1280160"/>
                <a:chExt cx="3602071" cy="2750820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A611D97-7EC6-312B-AD08-454AD6367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2975" y="1630680"/>
                  <a:ext cx="1337245" cy="838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3795243-4410-84A3-EBC4-4645D6C41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61612" y="1647825"/>
                  <a:ext cx="81363" cy="50464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6C7FFD1-5850-B812-46C5-DB8632203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1612" y="2169615"/>
                  <a:ext cx="867428" cy="40561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0981370-F55C-6199-737E-AABC7C6E0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100" y="1341120"/>
                  <a:ext cx="384875" cy="28003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E4F8481-2487-00D2-9853-5F00782E4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2544" y="1280160"/>
                  <a:ext cx="981073" cy="4191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C080A597-85BC-FB96-5534-20ABD66A5C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77369" y="2168782"/>
                  <a:ext cx="384243" cy="550099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2F242D0-A8CA-9481-4550-C32B1712D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29040" y="1746885"/>
                  <a:ext cx="551180" cy="82834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E1FB92D-F6DA-E25C-E73D-B9345CE70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29040" y="2587250"/>
                  <a:ext cx="252095" cy="56743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6788479-C1A3-2143-C6B5-E4D2A9711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4630" y="3189230"/>
                  <a:ext cx="613868" cy="84175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D15DDEC-0D60-FA06-8BEE-6D1F84ABC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1115" y="1750695"/>
                  <a:ext cx="672530" cy="86868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E84604C-571C-6B56-B996-01B1D74B8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71710" y="2649855"/>
                  <a:ext cx="241935" cy="30289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BF6537B-55BC-E555-43CD-6E132F703A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71710" y="2983230"/>
                  <a:ext cx="382905" cy="5029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6F79DCD-BE06-6493-F0A2-8F886EBAF1F3}"/>
                  </a:ext>
                </a:extLst>
              </p:cNvPr>
              <p:cNvGrpSpPr/>
              <p:nvPr/>
            </p:nvGrpSpPr>
            <p:grpSpPr>
              <a:xfrm>
                <a:off x="3537585" y="356235"/>
                <a:ext cx="2661285" cy="1520190"/>
                <a:chOff x="3537585" y="356235"/>
                <a:chExt cx="2661285" cy="1520190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377B950-A849-9B59-D3AE-C664218B3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83430" y="369570"/>
                  <a:ext cx="990600" cy="10629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05BB599-FC84-A52C-1070-86470F500E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6557" y="1465897"/>
                  <a:ext cx="592313" cy="381953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7510744-4EC7-6999-FF9E-FE589B01A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1620" y="1829409"/>
                  <a:ext cx="843915" cy="47016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F6B0A2B-79C7-1ACB-1318-7298080E5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8285" y="1465897"/>
                  <a:ext cx="245745" cy="334328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289F707-04F6-EC0F-A2EF-80C97B1C8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4360" y="1131570"/>
                  <a:ext cx="887730" cy="66865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E9D849B-7D23-DC9D-F3E1-88C23664B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4345" y="729615"/>
                  <a:ext cx="83820" cy="36766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9024987-28ED-936F-01E4-254ED3EBB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97680" y="356235"/>
                  <a:ext cx="222885" cy="34480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DDE365A-9486-4F23-04D5-FEB7E2148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54805" y="1131570"/>
                  <a:ext cx="213360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C4003DA-55CE-730E-0E43-31D016314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7115" y="1341120"/>
                  <a:ext cx="542925" cy="3048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EE63869-376C-4BC5-CAE7-892206759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7585" y="1097280"/>
                  <a:ext cx="24765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ACB180-F16D-927A-46DA-F9F5CA72CA99}"/>
                </a:ext>
              </a:extLst>
            </p:cNvPr>
            <p:cNvCxnSpPr/>
            <p:nvPr/>
          </p:nvCxnSpPr>
          <p:spPr>
            <a:xfrm>
              <a:off x="5292090" y="4192905"/>
              <a:ext cx="422910" cy="70485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4A5B3B6-5C49-CF0A-6108-FEEF4FD08A50}"/>
              </a:ext>
            </a:extLst>
          </p:cNvPr>
          <p:cNvSpPr/>
          <p:nvPr/>
        </p:nvSpPr>
        <p:spPr>
          <a:xfrm>
            <a:off x="8561855" y="1179629"/>
            <a:ext cx="215945" cy="215945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4B3542-0C43-4439-36F1-3C46A7EAB4E5}"/>
              </a:ext>
            </a:extLst>
          </p:cNvPr>
          <p:cNvSpPr txBox="1"/>
          <p:nvPr/>
        </p:nvSpPr>
        <p:spPr>
          <a:xfrm>
            <a:off x="8771698" y="1149284"/>
            <a:ext cx="1549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M104 Sombrero Galaxy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8DB0F5-2E44-597C-124A-4AADC0D2A88B}"/>
              </a:ext>
            </a:extLst>
          </p:cNvPr>
          <p:cNvCxnSpPr>
            <a:cxnSpLocks/>
          </p:cNvCxnSpPr>
          <p:nvPr/>
        </p:nvCxnSpPr>
        <p:spPr>
          <a:xfrm flipH="1">
            <a:off x="7703820" y="638828"/>
            <a:ext cx="1272889" cy="189892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undefined">
            <a:extLst>
              <a:ext uri="{FF2B5EF4-FFF2-40B4-BE49-F238E27FC236}">
                <a16:creationId xmlns:a16="http://schemas.microsoft.com/office/drawing/2014/main" id="{B9A0EC7B-3663-C0A1-EA10-8F1E5FA2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472" y="1429119"/>
            <a:ext cx="1959540" cy="109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9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98292-F6B0-9F08-5382-0D9DA6D62596}"/>
              </a:ext>
            </a:extLst>
          </p:cNvPr>
          <p:cNvGrpSpPr/>
          <p:nvPr/>
        </p:nvGrpSpPr>
        <p:grpSpPr>
          <a:xfrm>
            <a:off x="1224531" y="4148"/>
            <a:ext cx="9616189" cy="6768783"/>
            <a:chOff x="1464540" y="58840"/>
            <a:chExt cx="9262919" cy="6740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BA3CE1-0FFA-BB74-331E-A09CD2CB2C5B}"/>
                </a:ext>
              </a:extLst>
            </p:cNvPr>
            <p:cNvGrpSpPr/>
            <p:nvPr/>
          </p:nvGrpSpPr>
          <p:grpSpPr>
            <a:xfrm>
              <a:off x="1464540" y="58840"/>
              <a:ext cx="9262919" cy="6740320"/>
              <a:chOff x="1464540" y="58840"/>
              <a:chExt cx="9262919" cy="67403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0E3D633-AE51-023D-DCE1-9B2A756D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64540" y="58840"/>
                <a:ext cx="9262919" cy="674032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97C3DA9-2349-EAAE-39F6-4AE9C4B07E42}"/>
                  </a:ext>
                </a:extLst>
              </p:cNvPr>
              <p:cNvGrpSpPr/>
              <p:nvPr/>
            </p:nvGrpSpPr>
            <p:grpSpPr>
              <a:xfrm>
                <a:off x="3152775" y="4457700"/>
                <a:ext cx="2299335" cy="1106805"/>
                <a:chOff x="3152775" y="4457700"/>
                <a:chExt cx="2299335" cy="1106805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E8BCC72-50C2-C142-56D4-9983D978F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5850" y="5537835"/>
                  <a:ext cx="556260" cy="2667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C054746-E1DE-5CE5-4AB6-1D593DE543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6760" y="5343525"/>
                  <a:ext cx="299085" cy="20764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9BC978D-005E-1D54-8A07-F9017A789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0040" y="5057775"/>
                  <a:ext cx="386715" cy="24955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4E96A66-FFD9-062A-BFDC-467D52671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0035" y="4650105"/>
                  <a:ext cx="20955" cy="37719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F7F3ABD-FD0F-3D99-ED0A-3B20CADE5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52775" y="4472940"/>
                  <a:ext cx="196215" cy="43243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72DB17F-C415-1880-721B-FFCEA1ADE6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52775" y="4932045"/>
                  <a:ext cx="947737" cy="112395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4452041-73C6-A27C-2BE0-5E7082C43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1375" y="4457700"/>
                  <a:ext cx="693420" cy="163830"/>
                </a:xfrm>
                <a:prstGeom prst="line">
                  <a:avLst/>
                </a:prstGeom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1E6BD6C-0264-A084-97B0-1D2114259F6A}"/>
                  </a:ext>
                </a:extLst>
              </p:cNvPr>
              <p:cNvGrpSpPr/>
              <p:nvPr/>
            </p:nvGrpSpPr>
            <p:grpSpPr>
              <a:xfrm>
                <a:off x="6730917" y="3783330"/>
                <a:ext cx="1990173" cy="2406015"/>
                <a:chOff x="6730917" y="3783330"/>
                <a:chExt cx="1990173" cy="2406015"/>
              </a:xfrm>
            </p:grpSpPr>
            <p:cxnSp>
              <p:nvCxnSpPr>
                <p:cNvPr id="2" name="Straight Connector 1">
                  <a:extLst>
                    <a:ext uri="{FF2B5EF4-FFF2-40B4-BE49-F238E27FC236}">
                      <a16:creationId xmlns:a16="http://schemas.microsoft.com/office/drawing/2014/main" id="{826B6B60-263D-197E-49D1-EBAF74EA5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7160" y="4472940"/>
                  <a:ext cx="234315" cy="81915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C1088F5-4806-384D-8090-FB7DDA232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6635" y="4472940"/>
                  <a:ext cx="609600" cy="76390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78D4974-3407-6E36-2C8D-883189D4B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34727" y="5261610"/>
                  <a:ext cx="601430" cy="35433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7D9EEDF-2970-7575-C5EE-A78EF9C32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4750" y="5339715"/>
                  <a:ext cx="217734" cy="77909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9773F93-AA32-51A2-8CF6-200AA607E7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25615" y="6137910"/>
                  <a:ext cx="674370" cy="5143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B36D9C4-887E-DE81-45B2-49EE5912F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917" y="5638800"/>
                  <a:ext cx="71838" cy="522922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61B8143-708B-393F-0543-F1E3F72CA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42975" y="4419173"/>
                  <a:ext cx="678115" cy="153888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1832839-AA81-D24C-6BF0-D855A9ACDC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810500" y="4030980"/>
                  <a:ext cx="180975" cy="33909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F2602473-7AE2-87B8-7D6F-3C798E5D3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0500" y="3783330"/>
                  <a:ext cx="90487" cy="207645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1A5438E-4B69-81F7-90B4-7B86201F8EC3}"/>
                  </a:ext>
                </a:extLst>
              </p:cNvPr>
              <p:cNvGrpSpPr/>
              <p:nvPr/>
            </p:nvGrpSpPr>
            <p:grpSpPr>
              <a:xfrm>
                <a:off x="6652544" y="1280160"/>
                <a:ext cx="3602071" cy="2750820"/>
                <a:chOff x="6652544" y="1280160"/>
                <a:chExt cx="3602071" cy="2750820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A611D97-7EC6-312B-AD08-454AD6367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2975" y="1630680"/>
                  <a:ext cx="1337245" cy="838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3795243-4410-84A3-EBC4-4645D6C41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61612" y="1647825"/>
                  <a:ext cx="81363" cy="50464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6C7FFD1-5850-B812-46C5-DB8632203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1612" y="2169615"/>
                  <a:ext cx="867428" cy="40561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0981370-F55C-6199-737E-AABC7C6E0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100" y="1341120"/>
                  <a:ext cx="384875" cy="28003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E4F8481-2487-00D2-9853-5F00782E4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2544" y="1280160"/>
                  <a:ext cx="981073" cy="4191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C080A597-85BC-FB96-5534-20ABD66A5C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77369" y="2168782"/>
                  <a:ext cx="384243" cy="550099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2F242D0-A8CA-9481-4550-C32B1712D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29040" y="1746885"/>
                  <a:ext cx="551180" cy="828342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E1FB92D-F6DA-E25C-E73D-B9345CE70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29040" y="2587250"/>
                  <a:ext cx="252095" cy="56743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6788479-C1A3-2143-C6B5-E4D2A9711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4630" y="3189230"/>
                  <a:ext cx="613868" cy="84175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D15DDEC-0D60-FA06-8BEE-6D1F84ABC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1115" y="1750695"/>
                  <a:ext cx="672530" cy="86868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E84604C-571C-6B56-B996-01B1D74B8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71710" y="2649855"/>
                  <a:ext cx="241935" cy="302895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BF6537B-55BC-E555-43CD-6E132F703A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71710" y="2983230"/>
                  <a:ext cx="382905" cy="502920"/>
                </a:xfrm>
                <a:prstGeom prst="line">
                  <a:avLst/>
                </a:prstGeom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6F79DCD-BE06-6493-F0A2-8F886EBAF1F3}"/>
                  </a:ext>
                </a:extLst>
              </p:cNvPr>
              <p:cNvGrpSpPr/>
              <p:nvPr/>
            </p:nvGrpSpPr>
            <p:grpSpPr>
              <a:xfrm>
                <a:off x="3537585" y="356235"/>
                <a:ext cx="2661285" cy="1520190"/>
                <a:chOff x="3537585" y="356235"/>
                <a:chExt cx="2661285" cy="1520190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377B950-A849-9B59-D3AE-C664218B3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83430" y="369570"/>
                  <a:ext cx="990600" cy="10629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05BB599-FC84-A52C-1070-86470F500E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6557" y="1465897"/>
                  <a:ext cx="592313" cy="381953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7510744-4EC7-6999-FF9E-FE589B01A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1620" y="1829409"/>
                  <a:ext cx="843915" cy="47016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F6B0A2B-79C7-1ACB-1318-7298080E5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8285" y="1465897"/>
                  <a:ext cx="245745" cy="334328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289F707-04F6-EC0F-A2EF-80C97B1C8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4360" y="1131570"/>
                  <a:ext cx="887730" cy="66865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E9D849B-7D23-DC9D-F3E1-88C23664B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4345" y="729615"/>
                  <a:ext cx="83820" cy="36766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9024987-28ED-936F-01E4-254ED3EBB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97680" y="356235"/>
                  <a:ext cx="222885" cy="344805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DDE365A-9486-4F23-04D5-FEB7E2148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54805" y="1131570"/>
                  <a:ext cx="213360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C4003DA-55CE-730E-0E43-31D016314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7115" y="1341120"/>
                  <a:ext cx="542925" cy="3048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EE63869-376C-4BC5-CAE7-892206759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7585" y="1097280"/>
                  <a:ext cx="24765" cy="224790"/>
                </a:xfrm>
                <a:prstGeom prst="line">
                  <a:avLst/>
                </a:prstGeom>
                <a:ln w="3175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ACB180-F16D-927A-46DA-F9F5CA72CA99}"/>
                </a:ext>
              </a:extLst>
            </p:cNvPr>
            <p:cNvCxnSpPr/>
            <p:nvPr/>
          </p:nvCxnSpPr>
          <p:spPr>
            <a:xfrm>
              <a:off x="5292090" y="4192905"/>
              <a:ext cx="422910" cy="70485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4A5B3B6-5C49-CF0A-6108-FEEF4FD08A50}"/>
              </a:ext>
            </a:extLst>
          </p:cNvPr>
          <p:cNvSpPr/>
          <p:nvPr/>
        </p:nvSpPr>
        <p:spPr>
          <a:xfrm>
            <a:off x="6202505" y="1329220"/>
            <a:ext cx="1477536" cy="14775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DDDCB-2DB8-84F2-09B3-4117B349C532}"/>
              </a:ext>
            </a:extLst>
          </p:cNvPr>
          <p:cNvSpPr txBox="1"/>
          <p:nvPr/>
        </p:nvSpPr>
        <p:spPr>
          <a:xfrm>
            <a:off x="6272541" y="1918668"/>
            <a:ext cx="1363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A LOT OF STUFF</a:t>
            </a:r>
          </a:p>
        </p:txBody>
      </p:sp>
    </p:spTree>
    <p:extLst>
      <p:ext uri="{BB962C8B-B14F-4D97-AF65-F5344CB8AC3E}">
        <p14:creationId xmlns:p14="http://schemas.microsoft.com/office/powerpoint/2010/main" val="2027783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0418-1148-44.2880195">
            <a:hlinkClick r:id="" action="ppaction://media"/>
            <a:extLst>
              <a:ext uri="{FF2B5EF4-FFF2-40B4-BE49-F238E27FC236}">
                <a16:creationId xmlns:a16="http://schemas.microsoft.com/office/drawing/2014/main" id="{0F0BBB0C-8629-A89F-B2A9-7D37ABFE0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2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F17DE-E991-5165-E314-EFA4330B4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87400" y="499264"/>
            <a:ext cx="10617200" cy="626729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2338AE-D502-E83D-EEF5-51877FC0EC67}"/>
              </a:ext>
            </a:extLst>
          </p:cNvPr>
          <p:cNvCxnSpPr>
            <a:cxnSpLocks/>
          </p:cNvCxnSpPr>
          <p:nvPr/>
        </p:nvCxnSpPr>
        <p:spPr>
          <a:xfrm flipV="1">
            <a:off x="1798320" y="3017520"/>
            <a:ext cx="2519680" cy="130048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F231A3-9B2C-4995-33CD-57ED4EE6E54F}"/>
              </a:ext>
            </a:extLst>
          </p:cNvPr>
          <p:cNvCxnSpPr>
            <a:cxnSpLocks/>
          </p:cNvCxnSpPr>
          <p:nvPr/>
        </p:nvCxnSpPr>
        <p:spPr>
          <a:xfrm>
            <a:off x="1798320" y="4415790"/>
            <a:ext cx="2379345" cy="3429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E23B0A-0298-5541-725F-EF40DB0E642F}"/>
              </a:ext>
            </a:extLst>
          </p:cNvPr>
          <p:cNvCxnSpPr>
            <a:cxnSpLocks/>
          </p:cNvCxnSpPr>
          <p:nvPr/>
        </p:nvCxnSpPr>
        <p:spPr>
          <a:xfrm>
            <a:off x="4282440" y="4469130"/>
            <a:ext cx="4516120" cy="121031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7AAE26-B0DC-D882-A8BE-BA5D8EC9BC98}"/>
              </a:ext>
            </a:extLst>
          </p:cNvPr>
          <p:cNvCxnSpPr>
            <a:cxnSpLocks/>
          </p:cNvCxnSpPr>
          <p:nvPr/>
        </p:nvCxnSpPr>
        <p:spPr>
          <a:xfrm flipH="1">
            <a:off x="8895080" y="4389120"/>
            <a:ext cx="91440" cy="125476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2A5265-7B85-7B24-6EF8-B8718FFF1016}"/>
              </a:ext>
            </a:extLst>
          </p:cNvPr>
          <p:cNvCxnSpPr>
            <a:cxnSpLocks/>
          </p:cNvCxnSpPr>
          <p:nvPr/>
        </p:nvCxnSpPr>
        <p:spPr>
          <a:xfrm flipH="1">
            <a:off x="4236720" y="3040380"/>
            <a:ext cx="142875" cy="137541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FB0516-6226-EA2A-AE31-C42D8205DE26}"/>
              </a:ext>
            </a:extLst>
          </p:cNvPr>
          <p:cNvCxnSpPr>
            <a:cxnSpLocks/>
          </p:cNvCxnSpPr>
          <p:nvPr/>
        </p:nvCxnSpPr>
        <p:spPr>
          <a:xfrm flipH="1" flipV="1">
            <a:off x="4455795" y="2979420"/>
            <a:ext cx="3585845" cy="40894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5A42D9F-2BFB-1C50-94D2-BB999636E6A0}"/>
              </a:ext>
            </a:extLst>
          </p:cNvPr>
          <p:cNvCxnSpPr>
            <a:cxnSpLocks/>
          </p:cNvCxnSpPr>
          <p:nvPr/>
        </p:nvCxnSpPr>
        <p:spPr>
          <a:xfrm>
            <a:off x="8188960" y="3447415"/>
            <a:ext cx="751840" cy="829945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F432BB5-611E-4AC7-104E-CA6560FEFB9F}"/>
              </a:ext>
            </a:extLst>
          </p:cNvPr>
          <p:cNvCxnSpPr>
            <a:cxnSpLocks/>
          </p:cNvCxnSpPr>
          <p:nvPr/>
        </p:nvCxnSpPr>
        <p:spPr>
          <a:xfrm flipH="1">
            <a:off x="8153400" y="2388870"/>
            <a:ext cx="198120" cy="946785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27D601-BD51-12B5-ABAF-55739C43266B}"/>
              </a:ext>
            </a:extLst>
          </p:cNvPr>
          <p:cNvCxnSpPr>
            <a:cxnSpLocks/>
          </p:cNvCxnSpPr>
          <p:nvPr/>
        </p:nvCxnSpPr>
        <p:spPr>
          <a:xfrm flipH="1">
            <a:off x="8412480" y="1605280"/>
            <a:ext cx="1534160" cy="719455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D9222E-B6F8-B7CD-1B78-786F8C01ABB8}"/>
              </a:ext>
            </a:extLst>
          </p:cNvPr>
          <p:cNvCxnSpPr>
            <a:cxnSpLocks/>
          </p:cNvCxnSpPr>
          <p:nvPr/>
        </p:nvCxnSpPr>
        <p:spPr>
          <a:xfrm>
            <a:off x="10038080" y="1640840"/>
            <a:ext cx="396240" cy="56388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4E17FCB7-0473-9CC9-6998-B7E9D3A50C84}"/>
              </a:ext>
            </a:extLst>
          </p:cNvPr>
          <p:cNvSpPr txBox="1">
            <a:spLocks/>
          </p:cNvSpPr>
          <p:nvPr/>
        </p:nvSpPr>
        <p:spPr>
          <a:xfrm>
            <a:off x="3261674" y="0"/>
            <a:ext cx="5668652" cy="7070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2000" b="1" dirty="0">
                <a:solidFill>
                  <a:schemeClr val="bg1"/>
                </a:solidFill>
                <a:latin typeface="Bembo" panose="02020502050201020203" pitchFamily="18" charset="0"/>
              </a:rPr>
              <a:t>Leo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F1EEBD3-3B2E-45A7-8432-E6A40A765D6E}"/>
              </a:ext>
            </a:extLst>
          </p:cNvPr>
          <p:cNvSpPr/>
          <p:nvPr/>
        </p:nvSpPr>
        <p:spPr>
          <a:xfrm flipH="1">
            <a:off x="3583305" y="4868697"/>
            <a:ext cx="347625" cy="37195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E7ED62-A764-E117-E56E-7827EBC8ABCC}"/>
              </a:ext>
            </a:extLst>
          </p:cNvPr>
          <p:cNvSpPr txBox="1"/>
          <p:nvPr/>
        </p:nvSpPr>
        <p:spPr>
          <a:xfrm>
            <a:off x="3930930" y="4843452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M65, M66, NGC3628</a:t>
            </a:r>
          </a:p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Leo’s Triplet</a:t>
            </a:r>
          </a:p>
        </p:txBody>
      </p:sp>
      <p:pic>
        <p:nvPicPr>
          <p:cNvPr id="15362" name="Picture 2" descr="Leo Triplet - Wikipedia">
            <a:extLst>
              <a:ext uri="{FF2B5EF4-FFF2-40B4-BE49-F238E27FC236}">
                <a16:creationId xmlns:a16="http://schemas.microsoft.com/office/drawing/2014/main" id="{6C09EDA3-1A4E-D6C4-70E7-A2B0FF653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03" y="4817263"/>
            <a:ext cx="1510982" cy="123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86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3FE42C-83FE-378D-3D18-31A512254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70" y="448056"/>
            <a:ext cx="10349059" cy="640994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7AAE26-B0DC-D882-A8BE-BA5D8EC9BC98}"/>
              </a:ext>
            </a:extLst>
          </p:cNvPr>
          <p:cNvCxnSpPr>
            <a:cxnSpLocks/>
          </p:cNvCxnSpPr>
          <p:nvPr/>
        </p:nvCxnSpPr>
        <p:spPr>
          <a:xfrm>
            <a:off x="7797800" y="707010"/>
            <a:ext cx="355600" cy="85763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5A42D9F-2BFB-1C50-94D2-BB999636E6A0}"/>
              </a:ext>
            </a:extLst>
          </p:cNvPr>
          <p:cNvCxnSpPr>
            <a:cxnSpLocks/>
          </p:cNvCxnSpPr>
          <p:nvPr/>
        </p:nvCxnSpPr>
        <p:spPr>
          <a:xfrm>
            <a:off x="7909560" y="3510280"/>
            <a:ext cx="447040" cy="22352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F432BB5-611E-4AC7-104E-CA6560FEFB9F}"/>
              </a:ext>
            </a:extLst>
          </p:cNvPr>
          <p:cNvCxnSpPr>
            <a:cxnSpLocks/>
          </p:cNvCxnSpPr>
          <p:nvPr/>
        </p:nvCxnSpPr>
        <p:spPr>
          <a:xfrm flipV="1">
            <a:off x="8412480" y="2748502"/>
            <a:ext cx="751342" cy="98529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27D601-BD51-12B5-ABAF-55739C43266B}"/>
              </a:ext>
            </a:extLst>
          </p:cNvPr>
          <p:cNvCxnSpPr>
            <a:cxnSpLocks/>
          </p:cNvCxnSpPr>
          <p:nvPr/>
        </p:nvCxnSpPr>
        <p:spPr>
          <a:xfrm flipH="1" flipV="1">
            <a:off x="8188960" y="1637602"/>
            <a:ext cx="797560" cy="293973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D9222E-B6F8-B7CD-1B78-786F8C01ABB8}"/>
              </a:ext>
            </a:extLst>
          </p:cNvPr>
          <p:cNvCxnSpPr>
            <a:cxnSpLocks/>
          </p:cNvCxnSpPr>
          <p:nvPr/>
        </p:nvCxnSpPr>
        <p:spPr>
          <a:xfrm>
            <a:off x="9092204" y="2001520"/>
            <a:ext cx="143236" cy="6858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4E17FCB7-0473-9CC9-6998-B7E9D3A50C84}"/>
              </a:ext>
            </a:extLst>
          </p:cNvPr>
          <p:cNvSpPr txBox="1">
            <a:spLocks/>
          </p:cNvSpPr>
          <p:nvPr/>
        </p:nvSpPr>
        <p:spPr>
          <a:xfrm>
            <a:off x="3261674" y="0"/>
            <a:ext cx="5668652" cy="7070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2000" b="1" dirty="0">
                <a:solidFill>
                  <a:schemeClr val="bg1"/>
                </a:solidFill>
                <a:latin typeface="Bembo" panose="02020502050201020203" pitchFamily="18" charset="0"/>
              </a:rPr>
              <a:t>Cancer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B4A598-FD55-0BB6-2859-E202D2C2A8F9}"/>
              </a:ext>
            </a:extLst>
          </p:cNvPr>
          <p:cNvCxnSpPr>
            <a:cxnSpLocks/>
          </p:cNvCxnSpPr>
          <p:nvPr/>
        </p:nvCxnSpPr>
        <p:spPr>
          <a:xfrm flipH="1">
            <a:off x="4950460" y="2438400"/>
            <a:ext cx="4141744" cy="175221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1982FFB-A230-2819-2979-AA50CF6B9378}"/>
              </a:ext>
            </a:extLst>
          </p:cNvPr>
          <p:cNvGrpSpPr/>
          <p:nvPr/>
        </p:nvGrpSpPr>
        <p:grpSpPr>
          <a:xfrm>
            <a:off x="2214880" y="2438400"/>
            <a:ext cx="3715385" cy="3912870"/>
            <a:chOff x="2214880" y="2438400"/>
            <a:chExt cx="3715385" cy="391287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3F2C60D-A9CE-39E1-22A6-3FBEDFD643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2320" y="4033520"/>
              <a:ext cx="314960" cy="593972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E9392A-695C-3F0A-31C8-C79C0EB64F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9084" y="2438400"/>
              <a:ext cx="125456" cy="1539240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3BDA27-4F0F-E961-9742-D9C0E188DF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4880" y="3208020"/>
              <a:ext cx="2336165" cy="788670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A8DBA9-9B2D-4854-921C-52A58EF4C0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2045" y="4674870"/>
              <a:ext cx="998220" cy="1190625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F87979-E156-6035-00C4-C84B619ED0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5350" y="4674870"/>
              <a:ext cx="201930" cy="1676400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58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3FE42C-83FE-378D-3D18-31A512254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70" y="448056"/>
            <a:ext cx="10349059" cy="640994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7AAE26-B0DC-D882-A8BE-BA5D8EC9BC98}"/>
              </a:ext>
            </a:extLst>
          </p:cNvPr>
          <p:cNvCxnSpPr>
            <a:cxnSpLocks/>
          </p:cNvCxnSpPr>
          <p:nvPr/>
        </p:nvCxnSpPr>
        <p:spPr>
          <a:xfrm>
            <a:off x="7797800" y="707010"/>
            <a:ext cx="355600" cy="85763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5A42D9F-2BFB-1C50-94D2-BB999636E6A0}"/>
              </a:ext>
            </a:extLst>
          </p:cNvPr>
          <p:cNvCxnSpPr>
            <a:cxnSpLocks/>
          </p:cNvCxnSpPr>
          <p:nvPr/>
        </p:nvCxnSpPr>
        <p:spPr>
          <a:xfrm>
            <a:off x="7909560" y="3510280"/>
            <a:ext cx="447040" cy="22352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F432BB5-611E-4AC7-104E-CA6560FEFB9F}"/>
              </a:ext>
            </a:extLst>
          </p:cNvPr>
          <p:cNvCxnSpPr>
            <a:cxnSpLocks/>
          </p:cNvCxnSpPr>
          <p:nvPr/>
        </p:nvCxnSpPr>
        <p:spPr>
          <a:xfrm flipV="1">
            <a:off x="8412480" y="2748502"/>
            <a:ext cx="751342" cy="98529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27D601-BD51-12B5-ABAF-55739C43266B}"/>
              </a:ext>
            </a:extLst>
          </p:cNvPr>
          <p:cNvCxnSpPr>
            <a:cxnSpLocks/>
          </p:cNvCxnSpPr>
          <p:nvPr/>
        </p:nvCxnSpPr>
        <p:spPr>
          <a:xfrm flipH="1" flipV="1">
            <a:off x="8188960" y="1637602"/>
            <a:ext cx="797560" cy="293973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D9222E-B6F8-B7CD-1B78-786F8C01ABB8}"/>
              </a:ext>
            </a:extLst>
          </p:cNvPr>
          <p:cNvCxnSpPr>
            <a:cxnSpLocks/>
          </p:cNvCxnSpPr>
          <p:nvPr/>
        </p:nvCxnSpPr>
        <p:spPr>
          <a:xfrm>
            <a:off x="9092204" y="2001520"/>
            <a:ext cx="143236" cy="6858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4E17FCB7-0473-9CC9-6998-B7E9D3A50C84}"/>
              </a:ext>
            </a:extLst>
          </p:cNvPr>
          <p:cNvSpPr txBox="1">
            <a:spLocks/>
          </p:cNvSpPr>
          <p:nvPr/>
        </p:nvSpPr>
        <p:spPr>
          <a:xfrm>
            <a:off x="3261674" y="0"/>
            <a:ext cx="5668652" cy="7070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2000" b="1" dirty="0">
                <a:solidFill>
                  <a:schemeClr val="bg1"/>
                </a:solidFill>
                <a:latin typeface="Bembo" panose="02020502050201020203" pitchFamily="18" charset="0"/>
              </a:rPr>
              <a:t>Cancer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B4A598-FD55-0BB6-2859-E202D2C2A8F9}"/>
              </a:ext>
            </a:extLst>
          </p:cNvPr>
          <p:cNvCxnSpPr>
            <a:cxnSpLocks/>
          </p:cNvCxnSpPr>
          <p:nvPr/>
        </p:nvCxnSpPr>
        <p:spPr>
          <a:xfrm flipH="1">
            <a:off x="4950460" y="2438400"/>
            <a:ext cx="4141744" cy="175221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1982FFB-A230-2819-2979-AA50CF6B9378}"/>
              </a:ext>
            </a:extLst>
          </p:cNvPr>
          <p:cNvGrpSpPr/>
          <p:nvPr/>
        </p:nvGrpSpPr>
        <p:grpSpPr>
          <a:xfrm>
            <a:off x="2214880" y="2438400"/>
            <a:ext cx="3715385" cy="3912870"/>
            <a:chOff x="2214880" y="2438400"/>
            <a:chExt cx="3715385" cy="391287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3F2C60D-A9CE-39E1-22A6-3FBEDFD643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2320" y="4033520"/>
              <a:ext cx="314960" cy="593972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E9392A-695C-3F0A-31C8-C79C0EB64F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9084" y="2438400"/>
              <a:ext cx="125456" cy="1539240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3BDA27-4F0F-E961-9742-D9C0E188DF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4880" y="3208020"/>
              <a:ext cx="2336165" cy="788670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A8DBA9-9B2D-4854-921C-52A58EF4C0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2045" y="4674870"/>
              <a:ext cx="998220" cy="1190625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F87979-E156-6035-00C4-C84B619ED0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5350" y="4674870"/>
              <a:ext cx="201930" cy="1676400"/>
            </a:xfrm>
            <a:prstGeom prst="line">
              <a:avLst/>
            </a:prstGeom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0328429-025E-612F-188C-7CABA39CC082}"/>
              </a:ext>
            </a:extLst>
          </p:cNvPr>
          <p:cNvSpPr/>
          <p:nvPr/>
        </p:nvSpPr>
        <p:spPr>
          <a:xfrm flipH="1">
            <a:off x="4400727" y="4239717"/>
            <a:ext cx="347625" cy="37195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1A4AF-CE49-0092-E831-A18CEFD532EE}"/>
              </a:ext>
            </a:extLst>
          </p:cNvPr>
          <p:cNvSpPr txBox="1"/>
          <p:nvPr/>
        </p:nvSpPr>
        <p:spPr>
          <a:xfrm>
            <a:off x="3089481" y="4306246"/>
            <a:ext cx="1359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M44 Beehive Cluster</a:t>
            </a:r>
          </a:p>
        </p:txBody>
      </p:sp>
      <p:pic>
        <p:nvPicPr>
          <p:cNvPr id="14342" name="Picture 6" descr="Beehive Cluster - Wikipedia">
            <a:extLst>
              <a:ext uri="{FF2B5EF4-FFF2-40B4-BE49-F238E27FC236}">
                <a16:creationId xmlns:a16="http://schemas.microsoft.com/office/drawing/2014/main" id="{AEAAFC4B-695F-8685-F526-571B12F53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80" y="4583245"/>
            <a:ext cx="2107247" cy="13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08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69997">
              <a:off x="5364376" y="878709"/>
              <a:ext cx="773009" cy="752118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73009" cy="752118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670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5364376" y="878709"/>
                <a:ext cx="773009" cy="752118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 rot="16200000">
            <a:off x="4248910" y="-4248911"/>
            <a:ext cx="3694181" cy="12192002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 rot="16200000">
            <a:off x="4514092" y="-819912"/>
            <a:ext cx="3163816" cy="12192003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E5A6B-5937-5DA3-F01F-B172AB098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8779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0DA0F2-BC0C-8FFA-BB94-3B72BE8C24C1}"/>
              </a:ext>
            </a:extLst>
          </p:cNvPr>
          <p:cNvSpPr txBox="1">
            <a:spLocks/>
          </p:cNvSpPr>
          <p:nvPr/>
        </p:nvSpPr>
        <p:spPr>
          <a:xfrm>
            <a:off x="8519867" y="6273973"/>
            <a:ext cx="3684702" cy="5840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Slide borrowed from 26</a:t>
            </a:r>
            <a:r>
              <a:rPr lang="en-SG" sz="1600" baseline="30000" dirty="0">
                <a:solidFill>
                  <a:schemeClr val="bg1"/>
                </a:solidFill>
                <a:latin typeface="Bembo" panose="02020502050201020203" pitchFamily="18" charset="0"/>
              </a:rPr>
              <a:t>th</a:t>
            </a:r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 Jan 2024’s session, The Winter Hexagon Time</a:t>
            </a:r>
          </a:p>
        </p:txBody>
      </p:sp>
    </p:spTree>
    <p:extLst>
      <p:ext uri="{BB962C8B-B14F-4D97-AF65-F5344CB8AC3E}">
        <p14:creationId xmlns:p14="http://schemas.microsoft.com/office/powerpoint/2010/main" val="1492875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EDBBE-FA06-6FC6-10BD-489A14C18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 r="2277"/>
          <a:stretch/>
        </p:blipFill>
        <p:spPr>
          <a:xfrm>
            <a:off x="162674" y="228600"/>
            <a:ext cx="11596510" cy="6629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7317D5-EDD3-6115-8164-DA74DFE87CE1}"/>
              </a:ext>
            </a:extLst>
          </p:cNvPr>
          <p:cNvCxnSpPr>
            <a:cxnSpLocks/>
          </p:cNvCxnSpPr>
          <p:nvPr/>
        </p:nvCxnSpPr>
        <p:spPr>
          <a:xfrm flipV="1">
            <a:off x="2092833" y="4653280"/>
            <a:ext cx="741807" cy="813436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A1597-B307-78C9-79EE-1B611ECABA1C}"/>
              </a:ext>
            </a:extLst>
          </p:cNvPr>
          <p:cNvCxnSpPr>
            <a:cxnSpLocks/>
          </p:cNvCxnSpPr>
          <p:nvPr/>
        </p:nvCxnSpPr>
        <p:spPr>
          <a:xfrm>
            <a:off x="2463736" y="4353560"/>
            <a:ext cx="370904" cy="23368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B0D889-D2D4-03A8-6B0D-1F14FB45D928}"/>
              </a:ext>
            </a:extLst>
          </p:cNvPr>
          <p:cNvCxnSpPr>
            <a:cxnSpLocks/>
          </p:cNvCxnSpPr>
          <p:nvPr/>
        </p:nvCxnSpPr>
        <p:spPr>
          <a:xfrm>
            <a:off x="1721929" y="4943158"/>
            <a:ext cx="299911" cy="52355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3EE7EC-F537-E298-60D6-9B2D3976A7A8}"/>
              </a:ext>
            </a:extLst>
          </p:cNvPr>
          <p:cNvCxnSpPr>
            <a:cxnSpLocks/>
          </p:cNvCxnSpPr>
          <p:nvPr/>
        </p:nvCxnSpPr>
        <p:spPr>
          <a:xfrm flipH="1">
            <a:off x="1762760" y="4353560"/>
            <a:ext cx="635000" cy="54864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0AF27A-7205-18C8-8BC5-1390DFF216CF}"/>
              </a:ext>
            </a:extLst>
          </p:cNvPr>
          <p:cNvCxnSpPr>
            <a:cxnSpLocks/>
          </p:cNvCxnSpPr>
          <p:nvPr/>
        </p:nvCxnSpPr>
        <p:spPr>
          <a:xfrm flipH="1">
            <a:off x="2885440" y="4434840"/>
            <a:ext cx="508000" cy="1524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80CA12-9041-91EB-39B8-4844A8E9BBC8}"/>
              </a:ext>
            </a:extLst>
          </p:cNvPr>
          <p:cNvCxnSpPr>
            <a:cxnSpLocks/>
          </p:cNvCxnSpPr>
          <p:nvPr/>
        </p:nvCxnSpPr>
        <p:spPr>
          <a:xfrm flipH="1">
            <a:off x="3489846" y="4307840"/>
            <a:ext cx="360794" cy="12192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24E4AE-AAF7-264D-41A3-43B10BDA51AB}"/>
              </a:ext>
            </a:extLst>
          </p:cNvPr>
          <p:cNvCxnSpPr>
            <a:cxnSpLocks/>
          </p:cNvCxnSpPr>
          <p:nvPr/>
        </p:nvCxnSpPr>
        <p:spPr>
          <a:xfrm flipH="1">
            <a:off x="3936886" y="3774440"/>
            <a:ext cx="386194" cy="48768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96303A-A9AD-B688-A07D-041F824FCE17}"/>
              </a:ext>
            </a:extLst>
          </p:cNvPr>
          <p:cNvCxnSpPr>
            <a:cxnSpLocks/>
          </p:cNvCxnSpPr>
          <p:nvPr/>
        </p:nvCxnSpPr>
        <p:spPr>
          <a:xfrm flipV="1">
            <a:off x="2885440" y="2164080"/>
            <a:ext cx="4155440" cy="242316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EDBBE-FA06-6FC6-10BD-489A14C18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 r="2277"/>
          <a:stretch/>
        </p:blipFill>
        <p:spPr>
          <a:xfrm>
            <a:off x="162674" y="228600"/>
            <a:ext cx="11596510" cy="6629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7317D5-EDD3-6115-8164-DA74DFE87CE1}"/>
              </a:ext>
            </a:extLst>
          </p:cNvPr>
          <p:cNvCxnSpPr>
            <a:cxnSpLocks/>
          </p:cNvCxnSpPr>
          <p:nvPr/>
        </p:nvCxnSpPr>
        <p:spPr>
          <a:xfrm flipV="1">
            <a:off x="2092833" y="4653280"/>
            <a:ext cx="741807" cy="813436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A1597-B307-78C9-79EE-1B611ECABA1C}"/>
              </a:ext>
            </a:extLst>
          </p:cNvPr>
          <p:cNvCxnSpPr>
            <a:cxnSpLocks/>
          </p:cNvCxnSpPr>
          <p:nvPr/>
        </p:nvCxnSpPr>
        <p:spPr>
          <a:xfrm>
            <a:off x="2463736" y="4353560"/>
            <a:ext cx="370904" cy="23368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B0D889-D2D4-03A8-6B0D-1F14FB45D928}"/>
              </a:ext>
            </a:extLst>
          </p:cNvPr>
          <p:cNvCxnSpPr>
            <a:cxnSpLocks/>
          </p:cNvCxnSpPr>
          <p:nvPr/>
        </p:nvCxnSpPr>
        <p:spPr>
          <a:xfrm>
            <a:off x="1721929" y="4943158"/>
            <a:ext cx="299911" cy="52355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3EE7EC-F537-E298-60D6-9B2D3976A7A8}"/>
              </a:ext>
            </a:extLst>
          </p:cNvPr>
          <p:cNvCxnSpPr>
            <a:cxnSpLocks/>
          </p:cNvCxnSpPr>
          <p:nvPr/>
        </p:nvCxnSpPr>
        <p:spPr>
          <a:xfrm flipH="1">
            <a:off x="1762760" y="4353560"/>
            <a:ext cx="635000" cy="54864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0AF27A-7205-18C8-8BC5-1390DFF216CF}"/>
              </a:ext>
            </a:extLst>
          </p:cNvPr>
          <p:cNvCxnSpPr>
            <a:cxnSpLocks/>
          </p:cNvCxnSpPr>
          <p:nvPr/>
        </p:nvCxnSpPr>
        <p:spPr>
          <a:xfrm flipH="1">
            <a:off x="2885440" y="4434840"/>
            <a:ext cx="508000" cy="1524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80CA12-9041-91EB-39B8-4844A8E9BBC8}"/>
              </a:ext>
            </a:extLst>
          </p:cNvPr>
          <p:cNvCxnSpPr>
            <a:cxnSpLocks/>
          </p:cNvCxnSpPr>
          <p:nvPr/>
        </p:nvCxnSpPr>
        <p:spPr>
          <a:xfrm flipH="1">
            <a:off x="3489846" y="4307840"/>
            <a:ext cx="360794" cy="12192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24E4AE-AAF7-264D-41A3-43B10BDA51AB}"/>
              </a:ext>
            </a:extLst>
          </p:cNvPr>
          <p:cNvCxnSpPr>
            <a:cxnSpLocks/>
          </p:cNvCxnSpPr>
          <p:nvPr/>
        </p:nvCxnSpPr>
        <p:spPr>
          <a:xfrm flipH="1">
            <a:off x="3936886" y="3774440"/>
            <a:ext cx="386194" cy="48768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96303A-A9AD-B688-A07D-041F824FCE17}"/>
              </a:ext>
            </a:extLst>
          </p:cNvPr>
          <p:cNvCxnSpPr>
            <a:cxnSpLocks/>
          </p:cNvCxnSpPr>
          <p:nvPr/>
        </p:nvCxnSpPr>
        <p:spPr>
          <a:xfrm flipV="1">
            <a:off x="2885440" y="2164080"/>
            <a:ext cx="4155440" cy="242316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393239E-3517-F11E-6E15-4872582E432D}"/>
              </a:ext>
            </a:extLst>
          </p:cNvPr>
          <p:cNvCxnSpPr>
            <a:cxnSpLocks/>
          </p:cNvCxnSpPr>
          <p:nvPr/>
        </p:nvCxnSpPr>
        <p:spPr>
          <a:xfrm>
            <a:off x="7003301" y="2305050"/>
            <a:ext cx="0" cy="243205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4D0118-1B88-12E1-A044-52DB5EF7B117}"/>
              </a:ext>
            </a:extLst>
          </p:cNvPr>
          <p:cNvCxnSpPr>
            <a:cxnSpLocks/>
          </p:cNvCxnSpPr>
          <p:nvPr/>
        </p:nvCxnSpPr>
        <p:spPr>
          <a:xfrm flipH="1">
            <a:off x="7018972" y="2127885"/>
            <a:ext cx="218123" cy="14478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EB6071-15AC-1977-F045-4ADFE05C91B6}"/>
              </a:ext>
            </a:extLst>
          </p:cNvPr>
          <p:cNvCxnSpPr>
            <a:cxnSpLocks/>
          </p:cNvCxnSpPr>
          <p:nvPr/>
        </p:nvCxnSpPr>
        <p:spPr>
          <a:xfrm flipH="1" flipV="1">
            <a:off x="7307580" y="2127885"/>
            <a:ext cx="144780" cy="36195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9465D0-A434-AD5E-0FE1-027E6EF050A2}"/>
              </a:ext>
            </a:extLst>
          </p:cNvPr>
          <p:cNvCxnSpPr>
            <a:cxnSpLocks/>
          </p:cNvCxnSpPr>
          <p:nvPr/>
        </p:nvCxnSpPr>
        <p:spPr>
          <a:xfrm flipH="1" flipV="1">
            <a:off x="7488555" y="2177415"/>
            <a:ext cx="123825" cy="43815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4AB63-0D74-99B3-FA97-9A4B11D2DF7B}"/>
              </a:ext>
            </a:extLst>
          </p:cNvPr>
          <p:cNvCxnSpPr>
            <a:cxnSpLocks/>
          </p:cNvCxnSpPr>
          <p:nvPr/>
        </p:nvCxnSpPr>
        <p:spPr>
          <a:xfrm flipH="1" flipV="1">
            <a:off x="7640955" y="2253615"/>
            <a:ext cx="108585" cy="12954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39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EDBBE-FA06-6FC6-10BD-489A14C18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 r="2277"/>
          <a:stretch/>
        </p:blipFill>
        <p:spPr>
          <a:xfrm>
            <a:off x="162674" y="228600"/>
            <a:ext cx="11596510" cy="6629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7317D5-EDD3-6115-8164-DA74DFE87CE1}"/>
              </a:ext>
            </a:extLst>
          </p:cNvPr>
          <p:cNvCxnSpPr>
            <a:cxnSpLocks/>
          </p:cNvCxnSpPr>
          <p:nvPr/>
        </p:nvCxnSpPr>
        <p:spPr>
          <a:xfrm flipV="1">
            <a:off x="2092833" y="4653280"/>
            <a:ext cx="741807" cy="813436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A1597-B307-78C9-79EE-1B611ECABA1C}"/>
              </a:ext>
            </a:extLst>
          </p:cNvPr>
          <p:cNvCxnSpPr>
            <a:cxnSpLocks/>
          </p:cNvCxnSpPr>
          <p:nvPr/>
        </p:nvCxnSpPr>
        <p:spPr>
          <a:xfrm>
            <a:off x="2463736" y="4353560"/>
            <a:ext cx="370904" cy="23368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B0D889-D2D4-03A8-6B0D-1F14FB45D928}"/>
              </a:ext>
            </a:extLst>
          </p:cNvPr>
          <p:cNvCxnSpPr>
            <a:cxnSpLocks/>
          </p:cNvCxnSpPr>
          <p:nvPr/>
        </p:nvCxnSpPr>
        <p:spPr>
          <a:xfrm>
            <a:off x="1721929" y="4943158"/>
            <a:ext cx="299911" cy="52355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3EE7EC-F537-E298-60D6-9B2D3976A7A8}"/>
              </a:ext>
            </a:extLst>
          </p:cNvPr>
          <p:cNvCxnSpPr>
            <a:cxnSpLocks/>
          </p:cNvCxnSpPr>
          <p:nvPr/>
        </p:nvCxnSpPr>
        <p:spPr>
          <a:xfrm flipH="1">
            <a:off x="1762760" y="4353560"/>
            <a:ext cx="635000" cy="54864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0AF27A-7205-18C8-8BC5-1390DFF216CF}"/>
              </a:ext>
            </a:extLst>
          </p:cNvPr>
          <p:cNvCxnSpPr>
            <a:cxnSpLocks/>
          </p:cNvCxnSpPr>
          <p:nvPr/>
        </p:nvCxnSpPr>
        <p:spPr>
          <a:xfrm flipH="1">
            <a:off x="2885440" y="4434840"/>
            <a:ext cx="508000" cy="1524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80CA12-9041-91EB-39B8-4844A8E9BBC8}"/>
              </a:ext>
            </a:extLst>
          </p:cNvPr>
          <p:cNvCxnSpPr>
            <a:cxnSpLocks/>
          </p:cNvCxnSpPr>
          <p:nvPr/>
        </p:nvCxnSpPr>
        <p:spPr>
          <a:xfrm flipH="1">
            <a:off x="3489846" y="4307840"/>
            <a:ext cx="360794" cy="12192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24E4AE-AAF7-264D-41A3-43B10BDA51AB}"/>
              </a:ext>
            </a:extLst>
          </p:cNvPr>
          <p:cNvCxnSpPr>
            <a:cxnSpLocks/>
          </p:cNvCxnSpPr>
          <p:nvPr/>
        </p:nvCxnSpPr>
        <p:spPr>
          <a:xfrm flipH="1">
            <a:off x="3936886" y="3774440"/>
            <a:ext cx="386194" cy="48768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96303A-A9AD-B688-A07D-041F824FCE17}"/>
              </a:ext>
            </a:extLst>
          </p:cNvPr>
          <p:cNvCxnSpPr>
            <a:cxnSpLocks/>
          </p:cNvCxnSpPr>
          <p:nvPr/>
        </p:nvCxnSpPr>
        <p:spPr>
          <a:xfrm flipV="1">
            <a:off x="2885440" y="2164080"/>
            <a:ext cx="4155440" cy="242316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393239E-3517-F11E-6E15-4872582E432D}"/>
              </a:ext>
            </a:extLst>
          </p:cNvPr>
          <p:cNvCxnSpPr>
            <a:cxnSpLocks/>
          </p:cNvCxnSpPr>
          <p:nvPr/>
        </p:nvCxnSpPr>
        <p:spPr>
          <a:xfrm>
            <a:off x="7003301" y="2305050"/>
            <a:ext cx="0" cy="243205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4D0118-1B88-12E1-A044-52DB5EF7B117}"/>
              </a:ext>
            </a:extLst>
          </p:cNvPr>
          <p:cNvCxnSpPr>
            <a:cxnSpLocks/>
          </p:cNvCxnSpPr>
          <p:nvPr/>
        </p:nvCxnSpPr>
        <p:spPr>
          <a:xfrm flipH="1">
            <a:off x="7018972" y="2127885"/>
            <a:ext cx="218123" cy="14478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EB6071-15AC-1977-F045-4ADFE05C91B6}"/>
              </a:ext>
            </a:extLst>
          </p:cNvPr>
          <p:cNvCxnSpPr>
            <a:cxnSpLocks/>
          </p:cNvCxnSpPr>
          <p:nvPr/>
        </p:nvCxnSpPr>
        <p:spPr>
          <a:xfrm flipH="1" flipV="1">
            <a:off x="7307580" y="2127885"/>
            <a:ext cx="144780" cy="36195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9465D0-A434-AD5E-0FE1-027E6EF050A2}"/>
              </a:ext>
            </a:extLst>
          </p:cNvPr>
          <p:cNvCxnSpPr>
            <a:cxnSpLocks/>
          </p:cNvCxnSpPr>
          <p:nvPr/>
        </p:nvCxnSpPr>
        <p:spPr>
          <a:xfrm flipH="1" flipV="1">
            <a:off x="7488555" y="2177415"/>
            <a:ext cx="123825" cy="43815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4AB63-0D74-99B3-FA97-9A4B11D2DF7B}"/>
              </a:ext>
            </a:extLst>
          </p:cNvPr>
          <p:cNvCxnSpPr>
            <a:cxnSpLocks/>
          </p:cNvCxnSpPr>
          <p:nvPr/>
        </p:nvCxnSpPr>
        <p:spPr>
          <a:xfrm flipH="1" flipV="1">
            <a:off x="7640955" y="2253615"/>
            <a:ext cx="108585" cy="12954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2E76DC-B4B3-CAB8-791A-92963992FF5C}"/>
              </a:ext>
            </a:extLst>
          </p:cNvPr>
          <p:cNvCxnSpPr>
            <a:cxnSpLocks/>
          </p:cNvCxnSpPr>
          <p:nvPr/>
        </p:nvCxnSpPr>
        <p:spPr>
          <a:xfrm>
            <a:off x="7307580" y="2221230"/>
            <a:ext cx="441960" cy="137033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9EC9D2-FD6F-9EF0-3C8D-5A344DD0C0AA}"/>
              </a:ext>
            </a:extLst>
          </p:cNvPr>
          <p:cNvCxnSpPr>
            <a:cxnSpLocks/>
          </p:cNvCxnSpPr>
          <p:nvPr/>
        </p:nvCxnSpPr>
        <p:spPr>
          <a:xfrm flipH="1" flipV="1">
            <a:off x="8384540" y="3462020"/>
            <a:ext cx="342900" cy="1854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7A0EF6-A0B0-5D21-B15A-EAC04CFE6AEF}"/>
              </a:ext>
            </a:extLst>
          </p:cNvPr>
          <p:cNvCxnSpPr>
            <a:cxnSpLocks/>
          </p:cNvCxnSpPr>
          <p:nvPr/>
        </p:nvCxnSpPr>
        <p:spPr>
          <a:xfrm flipH="1">
            <a:off x="8600440" y="3698240"/>
            <a:ext cx="162560" cy="6553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5E6A0F-76A6-C7B6-57DD-22A492A8CA08}"/>
              </a:ext>
            </a:extLst>
          </p:cNvPr>
          <p:cNvCxnSpPr>
            <a:cxnSpLocks/>
          </p:cNvCxnSpPr>
          <p:nvPr/>
        </p:nvCxnSpPr>
        <p:spPr>
          <a:xfrm flipH="1" flipV="1">
            <a:off x="7894320" y="4135120"/>
            <a:ext cx="624840" cy="2336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EE3C75-8573-33A6-0CEB-D2FFC721158F}"/>
              </a:ext>
            </a:extLst>
          </p:cNvPr>
          <p:cNvCxnSpPr>
            <a:cxnSpLocks/>
          </p:cNvCxnSpPr>
          <p:nvPr/>
        </p:nvCxnSpPr>
        <p:spPr>
          <a:xfrm flipV="1">
            <a:off x="7893050" y="3462020"/>
            <a:ext cx="430530" cy="6070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A88D29-D209-7710-7A34-17C2DD033AA7}"/>
              </a:ext>
            </a:extLst>
          </p:cNvPr>
          <p:cNvCxnSpPr>
            <a:cxnSpLocks/>
          </p:cNvCxnSpPr>
          <p:nvPr/>
        </p:nvCxnSpPr>
        <p:spPr>
          <a:xfrm flipH="1">
            <a:off x="7508240" y="4119880"/>
            <a:ext cx="340360" cy="142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D42A19-DD6A-FBE2-5103-1EC0F23A3000}"/>
              </a:ext>
            </a:extLst>
          </p:cNvPr>
          <p:cNvCxnSpPr>
            <a:cxnSpLocks/>
          </p:cNvCxnSpPr>
          <p:nvPr/>
        </p:nvCxnSpPr>
        <p:spPr>
          <a:xfrm flipH="1">
            <a:off x="7040880" y="4307840"/>
            <a:ext cx="411480" cy="1219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05CE90-0737-99D7-4808-1BCAB038067D}"/>
              </a:ext>
            </a:extLst>
          </p:cNvPr>
          <p:cNvCxnSpPr>
            <a:cxnSpLocks/>
          </p:cNvCxnSpPr>
          <p:nvPr/>
        </p:nvCxnSpPr>
        <p:spPr>
          <a:xfrm flipH="1" flipV="1">
            <a:off x="6933248" y="4251960"/>
            <a:ext cx="70053" cy="17780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8F0A87-9CF4-6E92-549C-3FE12ACD1C0E}"/>
              </a:ext>
            </a:extLst>
          </p:cNvPr>
          <p:cNvCxnSpPr>
            <a:cxnSpLocks/>
          </p:cNvCxnSpPr>
          <p:nvPr/>
        </p:nvCxnSpPr>
        <p:spPr>
          <a:xfrm flipH="1" flipV="1">
            <a:off x="6812280" y="3860800"/>
            <a:ext cx="94481" cy="33020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3AC21D-3A25-A3D0-4F89-F7A958A8C53F}"/>
              </a:ext>
            </a:extLst>
          </p:cNvPr>
          <p:cNvCxnSpPr>
            <a:cxnSpLocks/>
          </p:cNvCxnSpPr>
          <p:nvPr/>
        </p:nvCxnSpPr>
        <p:spPr>
          <a:xfrm flipH="1">
            <a:off x="8348980" y="2383155"/>
            <a:ext cx="414020" cy="1012825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EB1770-86E6-73AE-3EB5-C00066CB025A}"/>
              </a:ext>
            </a:extLst>
          </p:cNvPr>
          <p:cNvCxnSpPr>
            <a:cxnSpLocks/>
          </p:cNvCxnSpPr>
          <p:nvPr/>
        </p:nvCxnSpPr>
        <p:spPr>
          <a:xfrm>
            <a:off x="8763000" y="2017776"/>
            <a:ext cx="25400" cy="287274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82740E2-8730-043F-37D0-367A63547FDF}"/>
              </a:ext>
            </a:extLst>
          </p:cNvPr>
          <p:cNvCxnSpPr>
            <a:cxnSpLocks/>
          </p:cNvCxnSpPr>
          <p:nvPr/>
        </p:nvCxnSpPr>
        <p:spPr>
          <a:xfrm>
            <a:off x="9515856" y="3427857"/>
            <a:ext cx="170688" cy="337693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713E256-0C67-F908-1E50-182DF0A5D356}"/>
              </a:ext>
            </a:extLst>
          </p:cNvPr>
          <p:cNvCxnSpPr>
            <a:cxnSpLocks/>
          </p:cNvCxnSpPr>
          <p:nvPr/>
        </p:nvCxnSpPr>
        <p:spPr>
          <a:xfrm>
            <a:off x="8788400" y="3647440"/>
            <a:ext cx="898144" cy="12700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4A7EC45-2F74-AE9A-2FE7-58DBB18CAF5B}"/>
              </a:ext>
            </a:extLst>
          </p:cNvPr>
          <p:cNvCxnSpPr>
            <a:cxnSpLocks/>
          </p:cNvCxnSpPr>
          <p:nvPr/>
        </p:nvCxnSpPr>
        <p:spPr>
          <a:xfrm>
            <a:off x="9717405" y="3810000"/>
            <a:ext cx="131445" cy="38100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CA10E37-C32B-5371-EA01-CE7098447CE7}"/>
              </a:ext>
            </a:extLst>
          </p:cNvPr>
          <p:cNvCxnSpPr>
            <a:cxnSpLocks/>
          </p:cNvCxnSpPr>
          <p:nvPr/>
        </p:nvCxnSpPr>
        <p:spPr>
          <a:xfrm>
            <a:off x="9869805" y="4251960"/>
            <a:ext cx="51435" cy="2819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59B8933-4F64-BF7A-934F-FF15FD094B8E}"/>
              </a:ext>
            </a:extLst>
          </p:cNvPr>
          <p:cNvCxnSpPr>
            <a:cxnSpLocks/>
          </p:cNvCxnSpPr>
          <p:nvPr/>
        </p:nvCxnSpPr>
        <p:spPr>
          <a:xfrm>
            <a:off x="9938385" y="4587240"/>
            <a:ext cx="179070" cy="127635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15EF369-BEC4-002B-EB6A-671ECF6C34F9}"/>
              </a:ext>
            </a:extLst>
          </p:cNvPr>
          <p:cNvCxnSpPr>
            <a:cxnSpLocks/>
          </p:cNvCxnSpPr>
          <p:nvPr/>
        </p:nvCxnSpPr>
        <p:spPr>
          <a:xfrm flipV="1">
            <a:off x="8169910" y="5151120"/>
            <a:ext cx="974090" cy="315596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0A6BE4F-0C8B-7534-A33E-9DB93E836B18}"/>
              </a:ext>
            </a:extLst>
          </p:cNvPr>
          <p:cNvCxnSpPr>
            <a:cxnSpLocks/>
          </p:cNvCxnSpPr>
          <p:nvPr/>
        </p:nvCxnSpPr>
        <p:spPr>
          <a:xfrm>
            <a:off x="8681720" y="4594542"/>
            <a:ext cx="462280" cy="522288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B2B937E-FBC7-B510-FCC4-51D6C4945DD6}"/>
              </a:ext>
            </a:extLst>
          </p:cNvPr>
          <p:cNvCxnSpPr>
            <a:cxnSpLocks/>
          </p:cNvCxnSpPr>
          <p:nvPr/>
        </p:nvCxnSpPr>
        <p:spPr>
          <a:xfrm>
            <a:off x="8572500" y="4493895"/>
            <a:ext cx="84455" cy="58658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E7E49F-1DF1-7D9D-6B77-78BB9BEC4483}"/>
              </a:ext>
            </a:extLst>
          </p:cNvPr>
          <p:cNvCxnSpPr>
            <a:cxnSpLocks/>
          </p:cNvCxnSpPr>
          <p:nvPr/>
        </p:nvCxnSpPr>
        <p:spPr>
          <a:xfrm>
            <a:off x="8555990" y="4404360"/>
            <a:ext cx="0" cy="55245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63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EDBBE-FA06-6FC6-10BD-489A14C18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 r="2277"/>
          <a:stretch/>
        </p:blipFill>
        <p:spPr>
          <a:xfrm>
            <a:off x="162674" y="228600"/>
            <a:ext cx="11596510" cy="6629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7317D5-EDD3-6115-8164-DA74DFE87CE1}"/>
              </a:ext>
            </a:extLst>
          </p:cNvPr>
          <p:cNvCxnSpPr>
            <a:cxnSpLocks/>
          </p:cNvCxnSpPr>
          <p:nvPr/>
        </p:nvCxnSpPr>
        <p:spPr>
          <a:xfrm flipV="1">
            <a:off x="2092833" y="4653280"/>
            <a:ext cx="741807" cy="813436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A1597-B307-78C9-79EE-1B611ECABA1C}"/>
              </a:ext>
            </a:extLst>
          </p:cNvPr>
          <p:cNvCxnSpPr>
            <a:cxnSpLocks/>
          </p:cNvCxnSpPr>
          <p:nvPr/>
        </p:nvCxnSpPr>
        <p:spPr>
          <a:xfrm>
            <a:off x="2463736" y="4353560"/>
            <a:ext cx="370904" cy="23368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B0D889-D2D4-03A8-6B0D-1F14FB45D928}"/>
              </a:ext>
            </a:extLst>
          </p:cNvPr>
          <p:cNvCxnSpPr>
            <a:cxnSpLocks/>
          </p:cNvCxnSpPr>
          <p:nvPr/>
        </p:nvCxnSpPr>
        <p:spPr>
          <a:xfrm>
            <a:off x="1721929" y="4943158"/>
            <a:ext cx="299911" cy="523558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3EE7EC-F537-E298-60D6-9B2D3976A7A8}"/>
              </a:ext>
            </a:extLst>
          </p:cNvPr>
          <p:cNvCxnSpPr>
            <a:cxnSpLocks/>
          </p:cNvCxnSpPr>
          <p:nvPr/>
        </p:nvCxnSpPr>
        <p:spPr>
          <a:xfrm flipH="1">
            <a:off x="1762760" y="4353560"/>
            <a:ext cx="635000" cy="54864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0AF27A-7205-18C8-8BC5-1390DFF216CF}"/>
              </a:ext>
            </a:extLst>
          </p:cNvPr>
          <p:cNvCxnSpPr>
            <a:cxnSpLocks/>
          </p:cNvCxnSpPr>
          <p:nvPr/>
        </p:nvCxnSpPr>
        <p:spPr>
          <a:xfrm flipH="1">
            <a:off x="2885440" y="4434840"/>
            <a:ext cx="508000" cy="15240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80CA12-9041-91EB-39B8-4844A8E9BBC8}"/>
              </a:ext>
            </a:extLst>
          </p:cNvPr>
          <p:cNvCxnSpPr>
            <a:cxnSpLocks/>
          </p:cNvCxnSpPr>
          <p:nvPr/>
        </p:nvCxnSpPr>
        <p:spPr>
          <a:xfrm flipH="1">
            <a:off x="3489846" y="4307840"/>
            <a:ext cx="360794" cy="12192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24E4AE-AAF7-264D-41A3-43B10BDA51AB}"/>
              </a:ext>
            </a:extLst>
          </p:cNvPr>
          <p:cNvCxnSpPr>
            <a:cxnSpLocks/>
          </p:cNvCxnSpPr>
          <p:nvPr/>
        </p:nvCxnSpPr>
        <p:spPr>
          <a:xfrm flipH="1">
            <a:off x="3936886" y="3774440"/>
            <a:ext cx="386194" cy="48768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393239E-3517-F11E-6E15-4872582E432D}"/>
              </a:ext>
            </a:extLst>
          </p:cNvPr>
          <p:cNvCxnSpPr>
            <a:cxnSpLocks/>
          </p:cNvCxnSpPr>
          <p:nvPr/>
        </p:nvCxnSpPr>
        <p:spPr>
          <a:xfrm>
            <a:off x="7003301" y="2305050"/>
            <a:ext cx="0" cy="243205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4D0118-1B88-12E1-A044-52DB5EF7B117}"/>
              </a:ext>
            </a:extLst>
          </p:cNvPr>
          <p:cNvCxnSpPr>
            <a:cxnSpLocks/>
          </p:cNvCxnSpPr>
          <p:nvPr/>
        </p:nvCxnSpPr>
        <p:spPr>
          <a:xfrm flipH="1">
            <a:off x="7018972" y="2127885"/>
            <a:ext cx="218123" cy="14478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EB6071-15AC-1977-F045-4ADFE05C91B6}"/>
              </a:ext>
            </a:extLst>
          </p:cNvPr>
          <p:cNvCxnSpPr>
            <a:cxnSpLocks/>
          </p:cNvCxnSpPr>
          <p:nvPr/>
        </p:nvCxnSpPr>
        <p:spPr>
          <a:xfrm flipH="1" flipV="1">
            <a:off x="7307580" y="2127885"/>
            <a:ext cx="144780" cy="36195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9465D0-A434-AD5E-0FE1-027E6EF050A2}"/>
              </a:ext>
            </a:extLst>
          </p:cNvPr>
          <p:cNvCxnSpPr>
            <a:cxnSpLocks/>
          </p:cNvCxnSpPr>
          <p:nvPr/>
        </p:nvCxnSpPr>
        <p:spPr>
          <a:xfrm flipH="1" flipV="1">
            <a:off x="7488555" y="2177415"/>
            <a:ext cx="123825" cy="43815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4AB63-0D74-99B3-FA97-9A4B11D2DF7B}"/>
              </a:ext>
            </a:extLst>
          </p:cNvPr>
          <p:cNvCxnSpPr>
            <a:cxnSpLocks/>
          </p:cNvCxnSpPr>
          <p:nvPr/>
        </p:nvCxnSpPr>
        <p:spPr>
          <a:xfrm flipH="1" flipV="1">
            <a:off x="7640955" y="2253615"/>
            <a:ext cx="108585" cy="12954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9EC9D2-FD6F-9EF0-3C8D-5A344DD0C0AA}"/>
              </a:ext>
            </a:extLst>
          </p:cNvPr>
          <p:cNvCxnSpPr>
            <a:cxnSpLocks/>
          </p:cNvCxnSpPr>
          <p:nvPr/>
        </p:nvCxnSpPr>
        <p:spPr>
          <a:xfrm flipH="1" flipV="1">
            <a:off x="8384540" y="3462020"/>
            <a:ext cx="342900" cy="1854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7A0EF6-A0B0-5D21-B15A-EAC04CFE6AEF}"/>
              </a:ext>
            </a:extLst>
          </p:cNvPr>
          <p:cNvCxnSpPr>
            <a:cxnSpLocks/>
          </p:cNvCxnSpPr>
          <p:nvPr/>
        </p:nvCxnSpPr>
        <p:spPr>
          <a:xfrm flipH="1">
            <a:off x="8600440" y="3698240"/>
            <a:ext cx="162560" cy="6553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5E6A0F-76A6-C7B6-57DD-22A492A8CA08}"/>
              </a:ext>
            </a:extLst>
          </p:cNvPr>
          <p:cNvCxnSpPr>
            <a:cxnSpLocks/>
          </p:cNvCxnSpPr>
          <p:nvPr/>
        </p:nvCxnSpPr>
        <p:spPr>
          <a:xfrm flipH="1" flipV="1">
            <a:off x="7894320" y="4135120"/>
            <a:ext cx="624840" cy="2336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EE3C75-8573-33A6-0CEB-D2FFC721158F}"/>
              </a:ext>
            </a:extLst>
          </p:cNvPr>
          <p:cNvCxnSpPr>
            <a:cxnSpLocks/>
          </p:cNvCxnSpPr>
          <p:nvPr/>
        </p:nvCxnSpPr>
        <p:spPr>
          <a:xfrm flipV="1">
            <a:off x="7893050" y="3462020"/>
            <a:ext cx="430530" cy="6070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A88D29-D209-7710-7A34-17C2DD033AA7}"/>
              </a:ext>
            </a:extLst>
          </p:cNvPr>
          <p:cNvCxnSpPr>
            <a:cxnSpLocks/>
          </p:cNvCxnSpPr>
          <p:nvPr/>
        </p:nvCxnSpPr>
        <p:spPr>
          <a:xfrm flipH="1">
            <a:off x="7508240" y="4119880"/>
            <a:ext cx="340360" cy="14224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D42A19-DD6A-FBE2-5103-1EC0F23A3000}"/>
              </a:ext>
            </a:extLst>
          </p:cNvPr>
          <p:cNvCxnSpPr>
            <a:cxnSpLocks/>
          </p:cNvCxnSpPr>
          <p:nvPr/>
        </p:nvCxnSpPr>
        <p:spPr>
          <a:xfrm flipH="1">
            <a:off x="7040880" y="4307840"/>
            <a:ext cx="411480" cy="12192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05CE90-0737-99D7-4808-1BCAB038067D}"/>
              </a:ext>
            </a:extLst>
          </p:cNvPr>
          <p:cNvCxnSpPr>
            <a:cxnSpLocks/>
          </p:cNvCxnSpPr>
          <p:nvPr/>
        </p:nvCxnSpPr>
        <p:spPr>
          <a:xfrm flipH="1" flipV="1">
            <a:off x="6933248" y="4251960"/>
            <a:ext cx="70053" cy="17780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8F0A87-9CF4-6E92-549C-3FE12ACD1C0E}"/>
              </a:ext>
            </a:extLst>
          </p:cNvPr>
          <p:cNvCxnSpPr>
            <a:cxnSpLocks/>
          </p:cNvCxnSpPr>
          <p:nvPr/>
        </p:nvCxnSpPr>
        <p:spPr>
          <a:xfrm flipH="1" flipV="1">
            <a:off x="6812280" y="3860800"/>
            <a:ext cx="94481" cy="33020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3AC21D-3A25-A3D0-4F89-F7A958A8C53F}"/>
              </a:ext>
            </a:extLst>
          </p:cNvPr>
          <p:cNvCxnSpPr>
            <a:cxnSpLocks/>
          </p:cNvCxnSpPr>
          <p:nvPr/>
        </p:nvCxnSpPr>
        <p:spPr>
          <a:xfrm flipH="1">
            <a:off x="8348980" y="2383155"/>
            <a:ext cx="414020" cy="1012825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EB1770-86E6-73AE-3EB5-C00066CB025A}"/>
              </a:ext>
            </a:extLst>
          </p:cNvPr>
          <p:cNvCxnSpPr>
            <a:cxnSpLocks/>
          </p:cNvCxnSpPr>
          <p:nvPr/>
        </p:nvCxnSpPr>
        <p:spPr>
          <a:xfrm>
            <a:off x="8763000" y="2017776"/>
            <a:ext cx="25400" cy="287274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82740E2-8730-043F-37D0-367A63547FDF}"/>
              </a:ext>
            </a:extLst>
          </p:cNvPr>
          <p:cNvCxnSpPr>
            <a:cxnSpLocks/>
          </p:cNvCxnSpPr>
          <p:nvPr/>
        </p:nvCxnSpPr>
        <p:spPr>
          <a:xfrm>
            <a:off x="9515856" y="3427857"/>
            <a:ext cx="170688" cy="337693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713E256-0C67-F908-1E50-182DF0A5D356}"/>
              </a:ext>
            </a:extLst>
          </p:cNvPr>
          <p:cNvCxnSpPr>
            <a:cxnSpLocks/>
          </p:cNvCxnSpPr>
          <p:nvPr/>
        </p:nvCxnSpPr>
        <p:spPr>
          <a:xfrm>
            <a:off x="8788400" y="3647440"/>
            <a:ext cx="898144" cy="12700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4A7EC45-2F74-AE9A-2FE7-58DBB18CAF5B}"/>
              </a:ext>
            </a:extLst>
          </p:cNvPr>
          <p:cNvCxnSpPr>
            <a:cxnSpLocks/>
          </p:cNvCxnSpPr>
          <p:nvPr/>
        </p:nvCxnSpPr>
        <p:spPr>
          <a:xfrm>
            <a:off x="9717405" y="3810000"/>
            <a:ext cx="131445" cy="38100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CA10E37-C32B-5371-EA01-CE7098447CE7}"/>
              </a:ext>
            </a:extLst>
          </p:cNvPr>
          <p:cNvCxnSpPr>
            <a:cxnSpLocks/>
          </p:cNvCxnSpPr>
          <p:nvPr/>
        </p:nvCxnSpPr>
        <p:spPr>
          <a:xfrm>
            <a:off x="9869805" y="4251960"/>
            <a:ext cx="51435" cy="28194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59B8933-4F64-BF7A-934F-FF15FD094B8E}"/>
              </a:ext>
            </a:extLst>
          </p:cNvPr>
          <p:cNvCxnSpPr>
            <a:cxnSpLocks/>
          </p:cNvCxnSpPr>
          <p:nvPr/>
        </p:nvCxnSpPr>
        <p:spPr>
          <a:xfrm>
            <a:off x="9938385" y="4587240"/>
            <a:ext cx="179070" cy="127635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15EF369-BEC4-002B-EB6A-671ECF6C34F9}"/>
              </a:ext>
            </a:extLst>
          </p:cNvPr>
          <p:cNvCxnSpPr>
            <a:cxnSpLocks/>
          </p:cNvCxnSpPr>
          <p:nvPr/>
        </p:nvCxnSpPr>
        <p:spPr>
          <a:xfrm flipV="1">
            <a:off x="8169910" y="5151120"/>
            <a:ext cx="974090" cy="315596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0A6BE4F-0C8B-7534-A33E-9DB93E836B18}"/>
              </a:ext>
            </a:extLst>
          </p:cNvPr>
          <p:cNvCxnSpPr>
            <a:cxnSpLocks/>
          </p:cNvCxnSpPr>
          <p:nvPr/>
        </p:nvCxnSpPr>
        <p:spPr>
          <a:xfrm>
            <a:off x="8681720" y="4594542"/>
            <a:ext cx="462280" cy="522288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B2B937E-FBC7-B510-FCC4-51D6C4945DD6}"/>
              </a:ext>
            </a:extLst>
          </p:cNvPr>
          <p:cNvCxnSpPr>
            <a:cxnSpLocks/>
          </p:cNvCxnSpPr>
          <p:nvPr/>
        </p:nvCxnSpPr>
        <p:spPr>
          <a:xfrm>
            <a:off x="8572500" y="4493895"/>
            <a:ext cx="84455" cy="58658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E7E49F-1DF1-7D9D-6B77-78BB9BEC4483}"/>
              </a:ext>
            </a:extLst>
          </p:cNvPr>
          <p:cNvCxnSpPr>
            <a:cxnSpLocks/>
          </p:cNvCxnSpPr>
          <p:nvPr/>
        </p:nvCxnSpPr>
        <p:spPr>
          <a:xfrm>
            <a:off x="8555990" y="4404360"/>
            <a:ext cx="0" cy="55245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A570C7-5B2F-9B12-875F-3A538D156564}"/>
              </a:ext>
            </a:extLst>
          </p:cNvPr>
          <p:cNvSpPr txBox="1"/>
          <p:nvPr/>
        </p:nvSpPr>
        <p:spPr>
          <a:xfrm>
            <a:off x="8555990" y="3221792"/>
            <a:ext cx="135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solidFill>
                  <a:schemeClr val="bg1"/>
                </a:solidFill>
                <a:latin typeface="Centaur" panose="02030504050205020304" pitchFamily="18" charset="0"/>
              </a:rPr>
              <a:t>The Keystone</a:t>
            </a:r>
          </a:p>
        </p:txBody>
      </p:sp>
    </p:spTree>
    <p:extLst>
      <p:ext uri="{BB962C8B-B14F-4D97-AF65-F5344CB8AC3E}">
        <p14:creationId xmlns:p14="http://schemas.microsoft.com/office/powerpoint/2010/main" val="19151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EDBBE-FA06-6FC6-10BD-489A14C18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 r="2277"/>
          <a:stretch/>
        </p:blipFill>
        <p:spPr>
          <a:xfrm>
            <a:off x="162674" y="228600"/>
            <a:ext cx="11596510" cy="6629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7317D5-EDD3-6115-8164-DA74DFE87CE1}"/>
              </a:ext>
            </a:extLst>
          </p:cNvPr>
          <p:cNvCxnSpPr>
            <a:cxnSpLocks/>
          </p:cNvCxnSpPr>
          <p:nvPr/>
        </p:nvCxnSpPr>
        <p:spPr>
          <a:xfrm flipV="1">
            <a:off x="2092833" y="4653280"/>
            <a:ext cx="741807" cy="813436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A1597-B307-78C9-79EE-1B611ECABA1C}"/>
              </a:ext>
            </a:extLst>
          </p:cNvPr>
          <p:cNvCxnSpPr>
            <a:cxnSpLocks/>
          </p:cNvCxnSpPr>
          <p:nvPr/>
        </p:nvCxnSpPr>
        <p:spPr>
          <a:xfrm>
            <a:off x="2463736" y="4353560"/>
            <a:ext cx="370904" cy="23368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B0D889-D2D4-03A8-6B0D-1F14FB45D928}"/>
              </a:ext>
            </a:extLst>
          </p:cNvPr>
          <p:cNvCxnSpPr>
            <a:cxnSpLocks/>
          </p:cNvCxnSpPr>
          <p:nvPr/>
        </p:nvCxnSpPr>
        <p:spPr>
          <a:xfrm>
            <a:off x="1721929" y="4943158"/>
            <a:ext cx="299911" cy="523558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3EE7EC-F537-E298-60D6-9B2D3976A7A8}"/>
              </a:ext>
            </a:extLst>
          </p:cNvPr>
          <p:cNvCxnSpPr>
            <a:cxnSpLocks/>
          </p:cNvCxnSpPr>
          <p:nvPr/>
        </p:nvCxnSpPr>
        <p:spPr>
          <a:xfrm flipH="1">
            <a:off x="1762760" y="4353560"/>
            <a:ext cx="635000" cy="54864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0AF27A-7205-18C8-8BC5-1390DFF216CF}"/>
              </a:ext>
            </a:extLst>
          </p:cNvPr>
          <p:cNvCxnSpPr>
            <a:cxnSpLocks/>
          </p:cNvCxnSpPr>
          <p:nvPr/>
        </p:nvCxnSpPr>
        <p:spPr>
          <a:xfrm flipH="1">
            <a:off x="2885440" y="4434840"/>
            <a:ext cx="508000" cy="15240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80CA12-9041-91EB-39B8-4844A8E9BBC8}"/>
              </a:ext>
            </a:extLst>
          </p:cNvPr>
          <p:cNvCxnSpPr>
            <a:cxnSpLocks/>
          </p:cNvCxnSpPr>
          <p:nvPr/>
        </p:nvCxnSpPr>
        <p:spPr>
          <a:xfrm flipH="1">
            <a:off x="3489846" y="4307840"/>
            <a:ext cx="360794" cy="12192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24E4AE-AAF7-264D-41A3-43B10BDA51AB}"/>
              </a:ext>
            </a:extLst>
          </p:cNvPr>
          <p:cNvCxnSpPr>
            <a:cxnSpLocks/>
          </p:cNvCxnSpPr>
          <p:nvPr/>
        </p:nvCxnSpPr>
        <p:spPr>
          <a:xfrm flipH="1">
            <a:off x="3936886" y="3774440"/>
            <a:ext cx="386194" cy="48768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393239E-3517-F11E-6E15-4872582E432D}"/>
              </a:ext>
            </a:extLst>
          </p:cNvPr>
          <p:cNvCxnSpPr>
            <a:cxnSpLocks/>
          </p:cNvCxnSpPr>
          <p:nvPr/>
        </p:nvCxnSpPr>
        <p:spPr>
          <a:xfrm>
            <a:off x="7003301" y="2305050"/>
            <a:ext cx="0" cy="243205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4D0118-1B88-12E1-A044-52DB5EF7B117}"/>
              </a:ext>
            </a:extLst>
          </p:cNvPr>
          <p:cNvCxnSpPr>
            <a:cxnSpLocks/>
          </p:cNvCxnSpPr>
          <p:nvPr/>
        </p:nvCxnSpPr>
        <p:spPr>
          <a:xfrm flipH="1">
            <a:off x="7018972" y="2127885"/>
            <a:ext cx="218123" cy="14478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EB6071-15AC-1977-F045-4ADFE05C91B6}"/>
              </a:ext>
            </a:extLst>
          </p:cNvPr>
          <p:cNvCxnSpPr>
            <a:cxnSpLocks/>
          </p:cNvCxnSpPr>
          <p:nvPr/>
        </p:nvCxnSpPr>
        <p:spPr>
          <a:xfrm flipH="1" flipV="1">
            <a:off x="7307580" y="2127885"/>
            <a:ext cx="144780" cy="36195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9465D0-A434-AD5E-0FE1-027E6EF050A2}"/>
              </a:ext>
            </a:extLst>
          </p:cNvPr>
          <p:cNvCxnSpPr>
            <a:cxnSpLocks/>
          </p:cNvCxnSpPr>
          <p:nvPr/>
        </p:nvCxnSpPr>
        <p:spPr>
          <a:xfrm flipH="1" flipV="1">
            <a:off x="7488555" y="2177415"/>
            <a:ext cx="123825" cy="43815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4AB63-0D74-99B3-FA97-9A4B11D2DF7B}"/>
              </a:ext>
            </a:extLst>
          </p:cNvPr>
          <p:cNvCxnSpPr>
            <a:cxnSpLocks/>
          </p:cNvCxnSpPr>
          <p:nvPr/>
        </p:nvCxnSpPr>
        <p:spPr>
          <a:xfrm flipH="1" flipV="1">
            <a:off x="7640955" y="2253615"/>
            <a:ext cx="108585" cy="129540"/>
          </a:xfrm>
          <a:prstGeom prst="line">
            <a:avLst/>
          </a:prstGeom>
          <a:ln w="3175"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9EC9D2-FD6F-9EF0-3C8D-5A344DD0C0AA}"/>
              </a:ext>
            </a:extLst>
          </p:cNvPr>
          <p:cNvCxnSpPr>
            <a:cxnSpLocks/>
          </p:cNvCxnSpPr>
          <p:nvPr/>
        </p:nvCxnSpPr>
        <p:spPr>
          <a:xfrm flipH="1" flipV="1">
            <a:off x="8384540" y="3462020"/>
            <a:ext cx="342900" cy="1854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7A0EF6-A0B0-5D21-B15A-EAC04CFE6AEF}"/>
              </a:ext>
            </a:extLst>
          </p:cNvPr>
          <p:cNvCxnSpPr>
            <a:cxnSpLocks/>
          </p:cNvCxnSpPr>
          <p:nvPr/>
        </p:nvCxnSpPr>
        <p:spPr>
          <a:xfrm flipH="1">
            <a:off x="8600440" y="3698240"/>
            <a:ext cx="162560" cy="6553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5E6A0F-76A6-C7B6-57DD-22A492A8CA08}"/>
              </a:ext>
            </a:extLst>
          </p:cNvPr>
          <p:cNvCxnSpPr>
            <a:cxnSpLocks/>
          </p:cNvCxnSpPr>
          <p:nvPr/>
        </p:nvCxnSpPr>
        <p:spPr>
          <a:xfrm flipH="1" flipV="1">
            <a:off x="7894320" y="4135120"/>
            <a:ext cx="624840" cy="2336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EE3C75-8573-33A6-0CEB-D2FFC721158F}"/>
              </a:ext>
            </a:extLst>
          </p:cNvPr>
          <p:cNvCxnSpPr>
            <a:cxnSpLocks/>
          </p:cNvCxnSpPr>
          <p:nvPr/>
        </p:nvCxnSpPr>
        <p:spPr>
          <a:xfrm flipV="1">
            <a:off x="7893050" y="3462020"/>
            <a:ext cx="430530" cy="6070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A88D29-D209-7710-7A34-17C2DD033AA7}"/>
              </a:ext>
            </a:extLst>
          </p:cNvPr>
          <p:cNvCxnSpPr>
            <a:cxnSpLocks/>
          </p:cNvCxnSpPr>
          <p:nvPr/>
        </p:nvCxnSpPr>
        <p:spPr>
          <a:xfrm flipH="1">
            <a:off x="7508240" y="4119880"/>
            <a:ext cx="340360" cy="14224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D42A19-DD6A-FBE2-5103-1EC0F23A3000}"/>
              </a:ext>
            </a:extLst>
          </p:cNvPr>
          <p:cNvCxnSpPr>
            <a:cxnSpLocks/>
          </p:cNvCxnSpPr>
          <p:nvPr/>
        </p:nvCxnSpPr>
        <p:spPr>
          <a:xfrm flipH="1">
            <a:off x="7040880" y="4307840"/>
            <a:ext cx="411480" cy="12192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05CE90-0737-99D7-4808-1BCAB038067D}"/>
              </a:ext>
            </a:extLst>
          </p:cNvPr>
          <p:cNvCxnSpPr>
            <a:cxnSpLocks/>
          </p:cNvCxnSpPr>
          <p:nvPr/>
        </p:nvCxnSpPr>
        <p:spPr>
          <a:xfrm flipH="1" flipV="1">
            <a:off x="6933248" y="4251960"/>
            <a:ext cx="70053" cy="17780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8F0A87-9CF4-6E92-549C-3FE12ACD1C0E}"/>
              </a:ext>
            </a:extLst>
          </p:cNvPr>
          <p:cNvCxnSpPr>
            <a:cxnSpLocks/>
          </p:cNvCxnSpPr>
          <p:nvPr/>
        </p:nvCxnSpPr>
        <p:spPr>
          <a:xfrm flipH="1" flipV="1">
            <a:off x="6812280" y="3860800"/>
            <a:ext cx="94481" cy="33020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3AC21D-3A25-A3D0-4F89-F7A958A8C53F}"/>
              </a:ext>
            </a:extLst>
          </p:cNvPr>
          <p:cNvCxnSpPr>
            <a:cxnSpLocks/>
          </p:cNvCxnSpPr>
          <p:nvPr/>
        </p:nvCxnSpPr>
        <p:spPr>
          <a:xfrm flipH="1">
            <a:off x="8348980" y="2383155"/>
            <a:ext cx="414020" cy="1012825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EB1770-86E6-73AE-3EB5-C00066CB025A}"/>
              </a:ext>
            </a:extLst>
          </p:cNvPr>
          <p:cNvCxnSpPr>
            <a:cxnSpLocks/>
          </p:cNvCxnSpPr>
          <p:nvPr/>
        </p:nvCxnSpPr>
        <p:spPr>
          <a:xfrm>
            <a:off x="8763000" y="2017776"/>
            <a:ext cx="25400" cy="287274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82740E2-8730-043F-37D0-367A63547FDF}"/>
              </a:ext>
            </a:extLst>
          </p:cNvPr>
          <p:cNvCxnSpPr>
            <a:cxnSpLocks/>
          </p:cNvCxnSpPr>
          <p:nvPr/>
        </p:nvCxnSpPr>
        <p:spPr>
          <a:xfrm>
            <a:off x="9515856" y="3427857"/>
            <a:ext cx="170688" cy="337693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713E256-0C67-F908-1E50-182DF0A5D356}"/>
              </a:ext>
            </a:extLst>
          </p:cNvPr>
          <p:cNvCxnSpPr>
            <a:cxnSpLocks/>
          </p:cNvCxnSpPr>
          <p:nvPr/>
        </p:nvCxnSpPr>
        <p:spPr>
          <a:xfrm>
            <a:off x="8788400" y="3647440"/>
            <a:ext cx="898144" cy="12700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4A7EC45-2F74-AE9A-2FE7-58DBB18CAF5B}"/>
              </a:ext>
            </a:extLst>
          </p:cNvPr>
          <p:cNvCxnSpPr>
            <a:cxnSpLocks/>
          </p:cNvCxnSpPr>
          <p:nvPr/>
        </p:nvCxnSpPr>
        <p:spPr>
          <a:xfrm>
            <a:off x="9717405" y="3810000"/>
            <a:ext cx="131445" cy="38100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CA10E37-C32B-5371-EA01-CE7098447CE7}"/>
              </a:ext>
            </a:extLst>
          </p:cNvPr>
          <p:cNvCxnSpPr>
            <a:cxnSpLocks/>
          </p:cNvCxnSpPr>
          <p:nvPr/>
        </p:nvCxnSpPr>
        <p:spPr>
          <a:xfrm>
            <a:off x="9869805" y="4251960"/>
            <a:ext cx="51435" cy="281940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59B8933-4F64-BF7A-934F-FF15FD094B8E}"/>
              </a:ext>
            </a:extLst>
          </p:cNvPr>
          <p:cNvCxnSpPr>
            <a:cxnSpLocks/>
          </p:cNvCxnSpPr>
          <p:nvPr/>
        </p:nvCxnSpPr>
        <p:spPr>
          <a:xfrm>
            <a:off x="9938385" y="4587240"/>
            <a:ext cx="179070" cy="127635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15EF369-BEC4-002B-EB6A-671ECF6C34F9}"/>
              </a:ext>
            </a:extLst>
          </p:cNvPr>
          <p:cNvCxnSpPr>
            <a:cxnSpLocks/>
          </p:cNvCxnSpPr>
          <p:nvPr/>
        </p:nvCxnSpPr>
        <p:spPr>
          <a:xfrm flipV="1">
            <a:off x="8169910" y="5151120"/>
            <a:ext cx="974090" cy="315596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0A6BE4F-0C8B-7534-A33E-9DB93E836B18}"/>
              </a:ext>
            </a:extLst>
          </p:cNvPr>
          <p:cNvCxnSpPr>
            <a:cxnSpLocks/>
          </p:cNvCxnSpPr>
          <p:nvPr/>
        </p:nvCxnSpPr>
        <p:spPr>
          <a:xfrm>
            <a:off x="8681720" y="4594542"/>
            <a:ext cx="462280" cy="522288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B2B937E-FBC7-B510-FCC4-51D6C4945DD6}"/>
              </a:ext>
            </a:extLst>
          </p:cNvPr>
          <p:cNvCxnSpPr>
            <a:cxnSpLocks/>
          </p:cNvCxnSpPr>
          <p:nvPr/>
        </p:nvCxnSpPr>
        <p:spPr>
          <a:xfrm>
            <a:off x="8572500" y="4493895"/>
            <a:ext cx="84455" cy="58658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E7E49F-1DF1-7D9D-6B77-78BB9BEC4483}"/>
              </a:ext>
            </a:extLst>
          </p:cNvPr>
          <p:cNvCxnSpPr>
            <a:cxnSpLocks/>
          </p:cNvCxnSpPr>
          <p:nvPr/>
        </p:nvCxnSpPr>
        <p:spPr>
          <a:xfrm>
            <a:off x="8555990" y="4404360"/>
            <a:ext cx="0" cy="55245"/>
          </a:xfrm>
          <a:prstGeom prst="line">
            <a:avLst/>
          </a:prstGeom>
          <a:ln w="3175">
            <a:solidFill>
              <a:schemeClr val="accent2">
                <a:lumMod val="75000"/>
                <a:alpha val="6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A570C7-5B2F-9B12-875F-3A538D156564}"/>
              </a:ext>
            </a:extLst>
          </p:cNvPr>
          <p:cNvSpPr txBox="1"/>
          <p:nvPr/>
        </p:nvSpPr>
        <p:spPr>
          <a:xfrm>
            <a:off x="8555990" y="3221792"/>
            <a:ext cx="135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solidFill>
                  <a:schemeClr val="bg1"/>
                </a:solidFill>
                <a:latin typeface="Centaur" panose="02030504050205020304" pitchFamily="18" charset="0"/>
              </a:rPr>
              <a:t>The Keystone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969671-2134-A6B7-73E5-5CB9BBABE453}"/>
              </a:ext>
            </a:extLst>
          </p:cNvPr>
          <p:cNvCxnSpPr>
            <a:cxnSpLocks/>
          </p:cNvCxnSpPr>
          <p:nvPr/>
        </p:nvCxnSpPr>
        <p:spPr>
          <a:xfrm flipH="1" flipV="1">
            <a:off x="5720080" y="660400"/>
            <a:ext cx="3795776" cy="531368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187E4F9-6D1C-16BA-9199-28472B888098}"/>
              </a:ext>
            </a:extLst>
          </p:cNvPr>
          <p:cNvSpPr/>
          <p:nvPr/>
        </p:nvSpPr>
        <p:spPr>
          <a:xfrm flipH="1">
            <a:off x="7845096" y="3713480"/>
            <a:ext cx="347625" cy="37195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36A186-5A32-408A-59E0-2E9AD1AD4C3C}"/>
              </a:ext>
            </a:extLst>
          </p:cNvPr>
          <p:cNvSpPr txBox="1"/>
          <p:nvPr/>
        </p:nvSpPr>
        <p:spPr>
          <a:xfrm>
            <a:off x="5952421" y="3658215"/>
            <a:ext cx="187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M13</a:t>
            </a:r>
          </a:p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Great Star Cluster in Hercules</a:t>
            </a:r>
          </a:p>
        </p:txBody>
      </p:sp>
      <p:pic>
        <p:nvPicPr>
          <p:cNvPr id="12290" name="Picture 2" descr="upload.wikimedia.org/wikipedia/commons/thumb/6/69/...">
            <a:extLst>
              <a:ext uri="{FF2B5EF4-FFF2-40B4-BE49-F238E27FC236}">
                <a16:creationId xmlns:a16="http://schemas.microsoft.com/office/drawing/2014/main" id="{AE91E5DC-986A-BE1C-FCC2-1F2974DC6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68" y="4095546"/>
            <a:ext cx="2120265" cy="146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86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47AA2-526C-AFDB-2F30-906B14A44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8"/>
          <a:stretch/>
        </p:blipFill>
        <p:spPr>
          <a:xfrm>
            <a:off x="342450" y="0"/>
            <a:ext cx="11507099" cy="686071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532058-DC0F-DC5E-113A-EF9C61A6E11A}"/>
              </a:ext>
            </a:extLst>
          </p:cNvPr>
          <p:cNvCxnSpPr>
            <a:cxnSpLocks/>
          </p:cNvCxnSpPr>
          <p:nvPr/>
        </p:nvCxnSpPr>
        <p:spPr>
          <a:xfrm flipV="1">
            <a:off x="947420" y="3266440"/>
            <a:ext cx="88900" cy="762000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CAEE4A-72D7-515E-30C4-69F4B1AFA234}"/>
              </a:ext>
            </a:extLst>
          </p:cNvPr>
          <p:cNvCxnSpPr>
            <a:cxnSpLocks/>
          </p:cNvCxnSpPr>
          <p:nvPr/>
        </p:nvCxnSpPr>
        <p:spPr>
          <a:xfrm flipV="1">
            <a:off x="965200" y="3429000"/>
            <a:ext cx="292100" cy="617220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2F70E9-37C3-F58D-00B3-E759C4805EFB}"/>
              </a:ext>
            </a:extLst>
          </p:cNvPr>
          <p:cNvCxnSpPr>
            <a:cxnSpLocks/>
          </p:cNvCxnSpPr>
          <p:nvPr/>
        </p:nvCxnSpPr>
        <p:spPr>
          <a:xfrm flipV="1">
            <a:off x="965200" y="3695700"/>
            <a:ext cx="480060" cy="381000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52AE1B-70C4-1FD8-A4DA-F89B8CC01AEE}"/>
              </a:ext>
            </a:extLst>
          </p:cNvPr>
          <p:cNvCxnSpPr>
            <a:cxnSpLocks/>
          </p:cNvCxnSpPr>
          <p:nvPr/>
        </p:nvCxnSpPr>
        <p:spPr>
          <a:xfrm flipV="1">
            <a:off x="937260" y="4102100"/>
            <a:ext cx="0" cy="172720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A97712-AD11-4132-9B1F-6B96639A039C}"/>
              </a:ext>
            </a:extLst>
          </p:cNvPr>
          <p:cNvCxnSpPr>
            <a:cxnSpLocks/>
          </p:cNvCxnSpPr>
          <p:nvPr/>
        </p:nvCxnSpPr>
        <p:spPr>
          <a:xfrm flipH="1" flipV="1">
            <a:off x="947420" y="4312920"/>
            <a:ext cx="163830" cy="612140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DC5C61-C3F3-741E-F0DC-7A0C2A5D6644}"/>
              </a:ext>
            </a:extLst>
          </p:cNvPr>
          <p:cNvCxnSpPr>
            <a:cxnSpLocks/>
          </p:cNvCxnSpPr>
          <p:nvPr/>
        </p:nvCxnSpPr>
        <p:spPr>
          <a:xfrm flipH="1" flipV="1">
            <a:off x="1137285" y="4954905"/>
            <a:ext cx="217170" cy="236855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A49636-E7CC-7E41-5AD8-CA21804DFF2A}"/>
              </a:ext>
            </a:extLst>
          </p:cNvPr>
          <p:cNvCxnSpPr>
            <a:cxnSpLocks/>
          </p:cNvCxnSpPr>
          <p:nvPr/>
        </p:nvCxnSpPr>
        <p:spPr>
          <a:xfrm flipH="1" flipV="1">
            <a:off x="1379220" y="5225415"/>
            <a:ext cx="259080" cy="280035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AD5796-3310-6125-A7B4-96AF8F88F148}"/>
              </a:ext>
            </a:extLst>
          </p:cNvPr>
          <p:cNvCxnSpPr>
            <a:cxnSpLocks/>
          </p:cNvCxnSpPr>
          <p:nvPr/>
        </p:nvCxnSpPr>
        <p:spPr>
          <a:xfrm flipV="1">
            <a:off x="1531620" y="5528310"/>
            <a:ext cx="106680" cy="262890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F5AE89F-62DA-C1B3-5897-1BCF537F3EB8}"/>
              </a:ext>
            </a:extLst>
          </p:cNvPr>
          <p:cNvSpPr txBox="1"/>
          <p:nvPr/>
        </p:nvSpPr>
        <p:spPr>
          <a:xfrm>
            <a:off x="1137285" y="4343578"/>
            <a:ext cx="649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b="1" dirty="0">
                <a:solidFill>
                  <a:schemeClr val="bg1"/>
                </a:solidFill>
                <a:latin typeface="Centaur" panose="02030504050205020304" pitchFamily="18" charset="0"/>
              </a:rPr>
              <a:t>Summer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AD8C8F-0068-CB06-0DC3-72E05EB2C436}"/>
              </a:ext>
            </a:extLst>
          </p:cNvPr>
          <p:cNvCxnSpPr>
            <a:cxnSpLocks/>
          </p:cNvCxnSpPr>
          <p:nvPr/>
        </p:nvCxnSpPr>
        <p:spPr>
          <a:xfrm flipH="1" flipV="1">
            <a:off x="10581640" y="4236720"/>
            <a:ext cx="208280" cy="30480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D18FDC-2C04-F7BB-C23A-95EA5F00F40C}"/>
              </a:ext>
            </a:extLst>
          </p:cNvPr>
          <p:cNvCxnSpPr>
            <a:cxnSpLocks/>
          </p:cNvCxnSpPr>
          <p:nvPr/>
        </p:nvCxnSpPr>
        <p:spPr>
          <a:xfrm flipH="1">
            <a:off x="9692640" y="4188460"/>
            <a:ext cx="746760" cy="25146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A4D6F0-DA18-FC47-400D-A1D9F07153DD}"/>
              </a:ext>
            </a:extLst>
          </p:cNvPr>
          <p:cNvCxnSpPr>
            <a:cxnSpLocks/>
          </p:cNvCxnSpPr>
          <p:nvPr/>
        </p:nvCxnSpPr>
        <p:spPr>
          <a:xfrm flipV="1">
            <a:off x="9613900" y="4521200"/>
            <a:ext cx="0" cy="18288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2CC011-35F5-FCF6-7A03-4497315984B9}"/>
              </a:ext>
            </a:extLst>
          </p:cNvPr>
          <p:cNvCxnSpPr>
            <a:cxnSpLocks/>
          </p:cNvCxnSpPr>
          <p:nvPr/>
        </p:nvCxnSpPr>
        <p:spPr>
          <a:xfrm flipH="1">
            <a:off x="9281160" y="4482077"/>
            <a:ext cx="332740" cy="0"/>
          </a:xfrm>
          <a:prstGeom prst="line">
            <a:avLst/>
          </a:prstGeom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E00B752-965B-1D29-86ED-E09DD73E23BE}"/>
              </a:ext>
            </a:extLst>
          </p:cNvPr>
          <p:cNvSpPr txBox="1"/>
          <p:nvPr/>
        </p:nvSpPr>
        <p:spPr>
          <a:xfrm>
            <a:off x="9679903" y="3799701"/>
            <a:ext cx="585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b="1" dirty="0">
                <a:solidFill>
                  <a:schemeClr val="bg1"/>
                </a:solidFill>
                <a:latin typeface="Centaur" panose="02030504050205020304" pitchFamily="18" charset="0"/>
              </a:rPr>
              <a:t>Winter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AC02926-2B7F-6E1E-8815-044EC72B1DDB}"/>
              </a:ext>
            </a:extLst>
          </p:cNvPr>
          <p:cNvSpPr/>
          <p:nvPr/>
        </p:nvSpPr>
        <p:spPr>
          <a:xfrm>
            <a:off x="2304288" y="2999237"/>
            <a:ext cx="6976871" cy="426109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55CDDD-819E-F673-03ED-9BA5D8C1BA76}"/>
              </a:ext>
            </a:extLst>
          </p:cNvPr>
          <p:cNvSpPr txBox="1"/>
          <p:nvPr/>
        </p:nvSpPr>
        <p:spPr>
          <a:xfrm>
            <a:off x="5533838" y="2716142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b="1" dirty="0">
                <a:solidFill>
                  <a:schemeClr val="bg1"/>
                </a:solidFill>
                <a:latin typeface="Centaur" panose="02030504050205020304" pitchFamily="18" charset="0"/>
              </a:rPr>
              <a:t>Spring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4C767B-F604-97C4-9419-CBEF77976F15}"/>
              </a:ext>
            </a:extLst>
          </p:cNvPr>
          <p:cNvSpPr txBox="1"/>
          <p:nvPr/>
        </p:nvSpPr>
        <p:spPr>
          <a:xfrm>
            <a:off x="3734344" y="1370613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Spica</a:t>
            </a:r>
          </a:p>
        </p:txBody>
      </p:sp>
    </p:spTree>
    <p:extLst>
      <p:ext uri="{BB962C8B-B14F-4D97-AF65-F5344CB8AC3E}">
        <p14:creationId xmlns:p14="http://schemas.microsoft.com/office/powerpoint/2010/main" val="268602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2" grpId="0"/>
      <p:bldP spid="43" grpId="0" animBg="1"/>
      <p:bldP spid="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A1E31-2C99-5C0E-3285-4F130478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07"/>
            <a:ext cx="12192000" cy="65675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9FBA1F-06DD-CA5D-0D2E-96CF2FDC172F}"/>
              </a:ext>
            </a:extLst>
          </p:cNvPr>
          <p:cNvCxnSpPr>
            <a:cxnSpLocks/>
          </p:cNvCxnSpPr>
          <p:nvPr/>
        </p:nvCxnSpPr>
        <p:spPr>
          <a:xfrm flipH="1">
            <a:off x="6827520" y="5486400"/>
            <a:ext cx="538480" cy="650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86DB12-F5E4-09D5-C0CC-2D93AE5B1B0D}"/>
              </a:ext>
            </a:extLst>
          </p:cNvPr>
          <p:cNvCxnSpPr>
            <a:cxnSpLocks/>
          </p:cNvCxnSpPr>
          <p:nvPr/>
        </p:nvCxnSpPr>
        <p:spPr>
          <a:xfrm>
            <a:off x="7112000" y="3738880"/>
            <a:ext cx="254000" cy="1595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CCF23C-0411-BEA5-01A1-0B2F3D9024B2}"/>
              </a:ext>
            </a:extLst>
          </p:cNvPr>
          <p:cNvCxnSpPr>
            <a:cxnSpLocks/>
          </p:cNvCxnSpPr>
          <p:nvPr/>
        </p:nvCxnSpPr>
        <p:spPr>
          <a:xfrm>
            <a:off x="5791200" y="2875280"/>
            <a:ext cx="1239520" cy="76200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95573E-8DD9-3DF0-48B2-81C7985167C7}"/>
              </a:ext>
            </a:extLst>
          </p:cNvPr>
          <p:cNvCxnSpPr>
            <a:cxnSpLocks/>
          </p:cNvCxnSpPr>
          <p:nvPr/>
        </p:nvCxnSpPr>
        <p:spPr>
          <a:xfrm flipV="1">
            <a:off x="5791200" y="1706880"/>
            <a:ext cx="2621280" cy="10566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7CC235-BB55-0C28-C0D7-48E53CD4BEA3}"/>
              </a:ext>
            </a:extLst>
          </p:cNvPr>
          <p:cNvCxnSpPr>
            <a:cxnSpLocks/>
          </p:cNvCxnSpPr>
          <p:nvPr/>
        </p:nvCxnSpPr>
        <p:spPr>
          <a:xfrm>
            <a:off x="8564880" y="1706880"/>
            <a:ext cx="447040" cy="71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685913-A9ED-2165-1F25-64B2837802CE}"/>
              </a:ext>
            </a:extLst>
          </p:cNvPr>
          <p:cNvCxnSpPr>
            <a:cxnSpLocks/>
          </p:cNvCxnSpPr>
          <p:nvPr/>
        </p:nvCxnSpPr>
        <p:spPr>
          <a:xfrm flipV="1">
            <a:off x="9103360" y="1635760"/>
            <a:ext cx="680720" cy="142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728F23-693A-26F0-26C4-EA2BB037903D}"/>
              </a:ext>
            </a:extLst>
          </p:cNvPr>
          <p:cNvCxnSpPr>
            <a:cxnSpLocks/>
          </p:cNvCxnSpPr>
          <p:nvPr/>
        </p:nvCxnSpPr>
        <p:spPr>
          <a:xfrm>
            <a:off x="5295900" y="2453640"/>
            <a:ext cx="388620" cy="309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FAD68D-A122-B26B-2C33-E3B5935F7A52}"/>
              </a:ext>
            </a:extLst>
          </p:cNvPr>
          <p:cNvCxnSpPr>
            <a:cxnSpLocks/>
          </p:cNvCxnSpPr>
          <p:nvPr/>
        </p:nvCxnSpPr>
        <p:spPr>
          <a:xfrm>
            <a:off x="5227320" y="1778000"/>
            <a:ext cx="68580" cy="6146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95CB44-3E90-BF4A-EE55-F9885E5B5E50}"/>
              </a:ext>
            </a:extLst>
          </p:cNvPr>
          <p:cNvCxnSpPr>
            <a:cxnSpLocks/>
          </p:cNvCxnSpPr>
          <p:nvPr/>
        </p:nvCxnSpPr>
        <p:spPr>
          <a:xfrm>
            <a:off x="5151120" y="1607820"/>
            <a:ext cx="76200" cy="990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C039C4-54C1-4451-9CDF-C1661FFEB95D}"/>
              </a:ext>
            </a:extLst>
          </p:cNvPr>
          <p:cNvCxnSpPr>
            <a:cxnSpLocks/>
          </p:cNvCxnSpPr>
          <p:nvPr/>
        </p:nvCxnSpPr>
        <p:spPr>
          <a:xfrm flipH="1">
            <a:off x="5151120" y="670560"/>
            <a:ext cx="365760" cy="8915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3EC379-0E1B-99E8-AA0F-2A8060001B39}"/>
              </a:ext>
            </a:extLst>
          </p:cNvPr>
          <p:cNvCxnSpPr>
            <a:cxnSpLocks/>
          </p:cNvCxnSpPr>
          <p:nvPr/>
        </p:nvCxnSpPr>
        <p:spPr>
          <a:xfrm>
            <a:off x="5516880" y="76200"/>
            <a:ext cx="35560" cy="5537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9EF453-E6EC-74F4-8016-F5C16A685863}"/>
              </a:ext>
            </a:extLst>
          </p:cNvPr>
          <p:cNvCxnSpPr>
            <a:cxnSpLocks/>
          </p:cNvCxnSpPr>
          <p:nvPr/>
        </p:nvCxnSpPr>
        <p:spPr>
          <a:xfrm>
            <a:off x="3759200" y="1087120"/>
            <a:ext cx="1346200" cy="4749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0E368B6-8C93-DBEB-81B7-22D9CFF5E178}"/>
              </a:ext>
            </a:extLst>
          </p:cNvPr>
          <p:cNvCxnSpPr>
            <a:cxnSpLocks/>
          </p:cNvCxnSpPr>
          <p:nvPr/>
        </p:nvCxnSpPr>
        <p:spPr>
          <a:xfrm flipV="1">
            <a:off x="3672840" y="1742440"/>
            <a:ext cx="1554480" cy="12090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DABE9C-126A-3FB9-6C0E-AE282CB7574F}"/>
              </a:ext>
            </a:extLst>
          </p:cNvPr>
          <p:cNvCxnSpPr>
            <a:cxnSpLocks/>
          </p:cNvCxnSpPr>
          <p:nvPr/>
        </p:nvCxnSpPr>
        <p:spPr>
          <a:xfrm flipV="1">
            <a:off x="2948940" y="3048000"/>
            <a:ext cx="655320" cy="690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5243914-F7B4-B8BE-28BE-82642F9510F3}"/>
              </a:ext>
            </a:extLst>
          </p:cNvPr>
          <p:cNvCxnSpPr>
            <a:cxnSpLocks/>
          </p:cNvCxnSpPr>
          <p:nvPr/>
        </p:nvCxnSpPr>
        <p:spPr>
          <a:xfrm>
            <a:off x="9865360" y="1706880"/>
            <a:ext cx="1300480" cy="4775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2FC8D1-C038-0C5D-B08F-7AAC670A0DD2}"/>
              </a:ext>
            </a:extLst>
          </p:cNvPr>
          <p:cNvCxnSpPr>
            <a:cxnSpLocks/>
          </p:cNvCxnSpPr>
          <p:nvPr/>
        </p:nvCxnSpPr>
        <p:spPr>
          <a:xfrm>
            <a:off x="11236960" y="2255520"/>
            <a:ext cx="203200" cy="19913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8F7AAE0-5703-9BAD-BE29-2686AABFF202}"/>
              </a:ext>
            </a:extLst>
          </p:cNvPr>
          <p:cNvSpPr txBox="1"/>
          <p:nvPr/>
        </p:nvSpPr>
        <p:spPr>
          <a:xfrm>
            <a:off x="5512505" y="6108192"/>
            <a:ext cx="1066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Rigil </a:t>
            </a:r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Kentaurus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CF777C3-BA59-8A2E-20D1-5B26E5795B4D}"/>
              </a:ext>
            </a:extLst>
          </p:cNvPr>
          <p:cNvSpPr txBox="1"/>
          <p:nvPr/>
        </p:nvSpPr>
        <p:spPr>
          <a:xfrm>
            <a:off x="6825466" y="5220801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Hadar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E1F130-F629-ED56-D8B2-23BFE4DC0209}"/>
              </a:ext>
            </a:extLst>
          </p:cNvPr>
          <p:cNvCxnSpPr>
            <a:cxnSpLocks/>
          </p:cNvCxnSpPr>
          <p:nvPr/>
        </p:nvCxnSpPr>
        <p:spPr>
          <a:xfrm flipH="1">
            <a:off x="6825466" y="3429000"/>
            <a:ext cx="2419118" cy="282549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041F6C5-44C8-792E-9AE6-61B0B45107EF}"/>
              </a:ext>
            </a:extLst>
          </p:cNvPr>
          <p:cNvCxnSpPr>
            <a:cxnSpLocks/>
          </p:cNvCxnSpPr>
          <p:nvPr/>
        </p:nvCxnSpPr>
        <p:spPr>
          <a:xfrm>
            <a:off x="9543818" y="3393440"/>
            <a:ext cx="569954" cy="1245235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ADC9670-C49B-3E11-3F78-C53E2FB116DE}"/>
              </a:ext>
            </a:extLst>
          </p:cNvPr>
          <p:cNvCxnSpPr>
            <a:cxnSpLocks/>
          </p:cNvCxnSpPr>
          <p:nvPr/>
        </p:nvCxnSpPr>
        <p:spPr>
          <a:xfrm flipV="1">
            <a:off x="9335527" y="3583305"/>
            <a:ext cx="764783" cy="50292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31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A1E31-2C99-5C0E-3285-4F130478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07"/>
            <a:ext cx="12192000" cy="65675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9FBA1F-06DD-CA5D-0D2E-96CF2FDC172F}"/>
              </a:ext>
            </a:extLst>
          </p:cNvPr>
          <p:cNvCxnSpPr>
            <a:cxnSpLocks/>
          </p:cNvCxnSpPr>
          <p:nvPr/>
        </p:nvCxnSpPr>
        <p:spPr>
          <a:xfrm flipH="1">
            <a:off x="6827520" y="5486400"/>
            <a:ext cx="538480" cy="650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86DB12-F5E4-09D5-C0CC-2D93AE5B1B0D}"/>
              </a:ext>
            </a:extLst>
          </p:cNvPr>
          <p:cNvCxnSpPr>
            <a:cxnSpLocks/>
          </p:cNvCxnSpPr>
          <p:nvPr/>
        </p:nvCxnSpPr>
        <p:spPr>
          <a:xfrm>
            <a:off x="7112000" y="3738880"/>
            <a:ext cx="254000" cy="1595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CCF23C-0411-BEA5-01A1-0B2F3D9024B2}"/>
              </a:ext>
            </a:extLst>
          </p:cNvPr>
          <p:cNvCxnSpPr>
            <a:cxnSpLocks/>
          </p:cNvCxnSpPr>
          <p:nvPr/>
        </p:nvCxnSpPr>
        <p:spPr>
          <a:xfrm>
            <a:off x="5791200" y="2875280"/>
            <a:ext cx="1239520" cy="76200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95573E-8DD9-3DF0-48B2-81C7985167C7}"/>
              </a:ext>
            </a:extLst>
          </p:cNvPr>
          <p:cNvCxnSpPr>
            <a:cxnSpLocks/>
          </p:cNvCxnSpPr>
          <p:nvPr/>
        </p:nvCxnSpPr>
        <p:spPr>
          <a:xfrm flipV="1">
            <a:off x="5791200" y="1706880"/>
            <a:ext cx="2621280" cy="10566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7CC235-BB55-0C28-C0D7-48E53CD4BEA3}"/>
              </a:ext>
            </a:extLst>
          </p:cNvPr>
          <p:cNvCxnSpPr>
            <a:cxnSpLocks/>
          </p:cNvCxnSpPr>
          <p:nvPr/>
        </p:nvCxnSpPr>
        <p:spPr>
          <a:xfrm>
            <a:off x="8564880" y="1706880"/>
            <a:ext cx="447040" cy="71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685913-A9ED-2165-1F25-64B2837802CE}"/>
              </a:ext>
            </a:extLst>
          </p:cNvPr>
          <p:cNvCxnSpPr>
            <a:cxnSpLocks/>
          </p:cNvCxnSpPr>
          <p:nvPr/>
        </p:nvCxnSpPr>
        <p:spPr>
          <a:xfrm flipV="1">
            <a:off x="9103360" y="1635760"/>
            <a:ext cx="680720" cy="142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728F23-693A-26F0-26C4-EA2BB037903D}"/>
              </a:ext>
            </a:extLst>
          </p:cNvPr>
          <p:cNvCxnSpPr>
            <a:cxnSpLocks/>
          </p:cNvCxnSpPr>
          <p:nvPr/>
        </p:nvCxnSpPr>
        <p:spPr>
          <a:xfrm>
            <a:off x="5295900" y="2453640"/>
            <a:ext cx="388620" cy="309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FAD68D-A122-B26B-2C33-E3B5935F7A52}"/>
              </a:ext>
            </a:extLst>
          </p:cNvPr>
          <p:cNvCxnSpPr>
            <a:cxnSpLocks/>
          </p:cNvCxnSpPr>
          <p:nvPr/>
        </p:nvCxnSpPr>
        <p:spPr>
          <a:xfrm>
            <a:off x="5227320" y="1778000"/>
            <a:ext cx="68580" cy="6146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95CB44-3E90-BF4A-EE55-F9885E5B5E50}"/>
              </a:ext>
            </a:extLst>
          </p:cNvPr>
          <p:cNvCxnSpPr>
            <a:cxnSpLocks/>
          </p:cNvCxnSpPr>
          <p:nvPr/>
        </p:nvCxnSpPr>
        <p:spPr>
          <a:xfrm>
            <a:off x="5151120" y="1607820"/>
            <a:ext cx="76200" cy="990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C039C4-54C1-4451-9CDF-C1661FFEB95D}"/>
              </a:ext>
            </a:extLst>
          </p:cNvPr>
          <p:cNvCxnSpPr>
            <a:cxnSpLocks/>
          </p:cNvCxnSpPr>
          <p:nvPr/>
        </p:nvCxnSpPr>
        <p:spPr>
          <a:xfrm flipH="1">
            <a:off x="5151120" y="670560"/>
            <a:ext cx="365760" cy="8915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3EC379-0E1B-99E8-AA0F-2A8060001B39}"/>
              </a:ext>
            </a:extLst>
          </p:cNvPr>
          <p:cNvCxnSpPr>
            <a:cxnSpLocks/>
          </p:cNvCxnSpPr>
          <p:nvPr/>
        </p:nvCxnSpPr>
        <p:spPr>
          <a:xfrm>
            <a:off x="5516880" y="76200"/>
            <a:ext cx="35560" cy="5537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9EF453-E6EC-74F4-8016-F5C16A685863}"/>
              </a:ext>
            </a:extLst>
          </p:cNvPr>
          <p:cNvCxnSpPr>
            <a:cxnSpLocks/>
          </p:cNvCxnSpPr>
          <p:nvPr/>
        </p:nvCxnSpPr>
        <p:spPr>
          <a:xfrm>
            <a:off x="3759200" y="1087120"/>
            <a:ext cx="1346200" cy="4749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0E368B6-8C93-DBEB-81B7-22D9CFF5E178}"/>
              </a:ext>
            </a:extLst>
          </p:cNvPr>
          <p:cNvCxnSpPr>
            <a:cxnSpLocks/>
          </p:cNvCxnSpPr>
          <p:nvPr/>
        </p:nvCxnSpPr>
        <p:spPr>
          <a:xfrm flipV="1">
            <a:off x="3672840" y="1742440"/>
            <a:ext cx="1554480" cy="12090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DABE9C-126A-3FB9-6C0E-AE282CB7574F}"/>
              </a:ext>
            </a:extLst>
          </p:cNvPr>
          <p:cNvCxnSpPr>
            <a:cxnSpLocks/>
          </p:cNvCxnSpPr>
          <p:nvPr/>
        </p:nvCxnSpPr>
        <p:spPr>
          <a:xfrm flipV="1">
            <a:off x="2948940" y="3048000"/>
            <a:ext cx="655320" cy="690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5243914-F7B4-B8BE-28BE-82642F9510F3}"/>
              </a:ext>
            </a:extLst>
          </p:cNvPr>
          <p:cNvCxnSpPr>
            <a:cxnSpLocks/>
          </p:cNvCxnSpPr>
          <p:nvPr/>
        </p:nvCxnSpPr>
        <p:spPr>
          <a:xfrm>
            <a:off x="9865360" y="1706880"/>
            <a:ext cx="1300480" cy="4775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2FC8D1-C038-0C5D-B08F-7AAC670A0DD2}"/>
              </a:ext>
            </a:extLst>
          </p:cNvPr>
          <p:cNvCxnSpPr>
            <a:cxnSpLocks/>
          </p:cNvCxnSpPr>
          <p:nvPr/>
        </p:nvCxnSpPr>
        <p:spPr>
          <a:xfrm>
            <a:off x="11236960" y="2255520"/>
            <a:ext cx="203200" cy="19913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8F7AAE0-5703-9BAD-BE29-2686AABFF202}"/>
              </a:ext>
            </a:extLst>
          </p:cNvPr>
          <p:cNvSpPr txBox="1"/>
          <p:nvPr/>
        </p:nvSpPr>
        <p:spPr>
          <a:xfrm>
            <a:off x="5512505" y="6108192"/>
            <a:ext cx="1066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Rigil </a:t>
            </a:r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Kentaurus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CF777C3-BA59-8A2E-20D1-5B26E5795B4D}"/>
              </a:ext>
            </a:extLst>
          </p:cNvPr>
          <p:cNvSpPr txBox="1"/>
          <p:nvPr/>
        </p:nvSpPr>
        <p:spPr>
          <a:xfrm>
            <a:off x="6825466" y="5220801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Hadar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041F6C5-44C8-792E-9AE6-61B0B45107EF}"/>
              </a:ext>
            </a:extLst>
          </p:cNvPr>
          <p:cNvCxnSpPr>
            <a:cxnSpLocks/>
          </p:cNvCxnSpPr>
          <p:nvPr/>
        </p:nvCxnSpPr>
        <p:spPr>
          <a:xfrm>
            <a:off x="9543818" y="3393440"/>
            <a:ext cx="569954" cy="1245235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ADC9670-C49B-3E11-3F78-C53E2FB116DE}"/>
              </a:ext>
            </a:extLst>
          </p:cNvPr>
          <p:cNvCxnSpPr>
            <a:cxnSpLocks/>
          </p:cNvCxnSpPr>
          <p:nvPr/>
        </p:nvCxnSpPr>
        <p:spPr>
          <a:xfrm flipV="1">
            <a:off x="9335527" y="3583305"/>
            <a:ext cx="764783" cy="50292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DC91EEE-154E-FD71-29CA-2B41FB757DC4}"/>
              </a:ext>
            </a:extLst>
          </p:cNvPr>
          <p:cNvSpPr txBox="1"/>
          <p:nvPr/>
        </p:nvSpPr>
        <p:spPr>
          <a:xfrm>
            <a:off x="9224372" y="3072874"/>
            <a:ext cx="589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Gacrux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4A0A6-3A7A-EEEB-3181-451D27A2279D}"/>
              </a:ext>
            </a:extLst>
          </p:cNvPr>
          <p:cNvSpPr txBox="1"/>
          <p:nvPr/>
        </p:nvSpPr>
        <p:spPr>
          <a:xfrm>
            <a:off x="10276832" y="3386208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Imai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F1F5E-CD0B-4CE6-799A-F8DFB2D31453}"/>
              </a:ext>
            </a:extLst>
          </p:cNvPr>
          <p:cNvSpPr txBox="1"/>
          <p:nvPr/>
        </p:nvSpPr>
        <p:spPr>
          <a:xfrm>
            <a:off x="10107399" y="4500175"/>
            <a:ext cx="523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Acrux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4EF2C8-8F21-B405-36C7-B83D24FEC24E}"/>
              </a:ext>
            </a:extLst>
          </p:cNvPr>
          <p:cNvSpPr txBox="1"/>
          <p:nvPr/>
        </p:nvSpPr>
        <p:spPr>
          <a:xfrm>
            <a:off x="8798992" y="3809226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Mimosa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7B97C7-9252-17B7-F307-0CAB86483C09}"/>
              </a:ext>
            </a:extLst>
          </p:cNvPr>
          <p:cNvSpPr/>
          <p:nvPr/>
        </p:nvSpPr>
        <p:spPr>
          <a:xfrm flipH="1">
            <a:off x="9138391" y="4155232"/>
            <a:ext cx="171961" cy="18399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33B1D-9EDA-E387-44C5-1588519E5F21}"/>
              </a:ext>
            </a:extLst>
          </p:cNvPr>
          <p:cNvSpPr txBox="1"/>
          <p:nvPr/>
        </p:nvSpPr>
        <p:spPr>
          <a:xfrm>
            <a:off x="8461209" y="3994245"/>
            <a:ext cx="70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C94</a:t>
            </a:r>
          </a:p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Jewel Box</a:t>
            </a:r>
          </a:p>
        </p:txBody>
      </p:sp>
      <p:pic>
        <p:nvPicPr>
          <p:cNvPr id="17410" name="Picture 2" descr="Jewel Box (star cluster) - Wikipedia">
            <a:extLst>
              <a:ext uri="{FF2B5EF4-FFF2-40B4-BE49-F238E27FC236}">
                <a16:creationId xmlns:a16="http://schemas.microsoft.com/office/drawing/2014/main" id="{5CFA31C5-7213-3FF8-E532-3C6359057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71" y="4476229"/>
            <a:ext cx="1473140" cy="14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3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A1E31-2C99-5C0E-3285-4F130478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07"/>
            <a:ext cx="12192000" cy="65675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9FBA1F-06DD-CA5D-0D2E-96CF2FDC172F}"/>
              </a:ext>
            </a:extLst>
          </p:cNvPr>
          <p:cNvCxnSpPr>
            <a:cxnSpLocks/>
          </p:cNvCxnSpPr>
          <p:nvPr/>
        </p:nvCxnSpPr>
        <p:spPr>
          <a:xfrm flipH="1">
            <a:off x="6827520" y="5486400"/>
            <a:ext cx="538480" cy="650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86DB12-F5E4-09D5-C0CC-2D93AE5B1B0D}"/>
              </a:ext>
            </a:extLst>
          </p:cNvPr>
          <p:cNvCxnSpPr>
            <a:cxnSpLocks/>
          </p:cNvCxnSpPr>
          <p:nvPr/>
        </p:nvCxnSpPr>
        <p:spPr>
          <a:xfrm>
            <a:off x="7112000" y="3738880"/>
            <a:ext cx="254000" cy="1595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CCF23C-0411-BEA5-01A1-0B2F3D9024B2}"/>
              </a:ext>
            </a:extLst>
          </p:cNvPr>
          <p:cNvCxnSpPr>
            <a:cxnSpLocks/>
          </p:cNvCxnSpPr>
          <p:nvPr/>
        </p:nvCxnSpPr>
        <p:spPr>
          <a:xfrm>
            <a:off x="5791200" y="2875280"/>
            <a:ext cx="1239520" cy="76200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95573E-8DD9-3DF0-48B2-81C7985167C7}"/>
              </a:ext>
            </a:extLst>
          </p:cNvPr>
          <p:cNvCxnSpPr>
            <a:cxnSpLocks/>
          </p:cNvCxnSpPr>
          <p:nvPr/>
        </p:nvCxnSpPr>
        <p:spPr>
          <a:xfrm flipV="1">
            <a:off x="5791200" y="1706880"/>
            <a:ext cx="2621280" cy="10566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7CC235-BB55-0C28-C0D7-48E53CD4BEA3}"/>
              </a:ext>
            </a:extLst>
          </p:cNvPr>
          <p:cNvCxnSpPr>
            <a:cxnSpLocks/>
          </p:cNvCxnSpPr>
          <p:nvPr/>
        </p:nvCxnSpPr>
        <p:spPr>
          <a:xfrm>
            <a:off x="8564880" y="1706880"/>
            <a:ext cx="447040" cy="71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685913-A9ED-2165-1F25-64B2837802CE}"/>
              </a:ext>
            </a:extLst>
          </p:cNvPr>
          <p:cNvCxnSpPr>
            <a:cxnSpLocks/>
          </p:cNvCxnSpPr>
          <p:nvPr/>
        </p:nvCxnSpPr>
        <p:spPr>
          <a:xfrm flipV="1">
            <a:off x="9103360" y="1635760"/>
            <a:ext cx="680720" cy="142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728F23-693A-26F0-26C4-EA2BB037903D}"/>
              </a:ext>
            </a:extLst>
          </p:cNvPr>
          <p:cNvCxnSpPr>
            <a:cxnSpLocks/>
          </p:cNvCxnSpPr>
          <p:nvPr/>
        </p:nvCxnSpPr>
        <p:spPr>
          <a:xfrm>
            <a:off x="5295900" y="2453640"/>
            <a:ext cx="388620" cy="309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FAD68D-A122-B26B-2C33-E3B5935F7A52}"/>
              </a:ext>
            </a:extLst>
          </p:cNvPr>
          <p:cNvCxnSpPr>
            <a:cxnSpLocks/>
          </p:cNvCxnSpPr>
          <p:nvPr/>
        </p:nvCxnSpPr>
        <p:spPr>
          <a:xfrm>
            <a:off x="5227320" y="1778000"/>
            <a:ext cx="68580" cy="6146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95CB44-3E90-BF4A-EE55-F9885E5B5E50}"/>
              </a:ext>
            </a:extLst>
          </p:cNvPr>
          <p:cNvCxnSpPr>
            <a:cxnSpLocks/>
          </p:cNvCxnSpPr>
          <p:nvPr/>
        </p:nvCxnSpPr>
        <p:spPr>
          <a:xfrm>
            <a:off x="5151120" y="1607820"/>
            <a:ext cx="76200" cy="990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C039C4-54C1-4451-9CDF-C1661FFEB95D}"/>
              </a:ext>
            </a:extLst>
          </p:cNvPr>
          <p:cNvCxnSpPr>
            <a:cxnSpLocks/>
          </p:cNvCxnSpPr>
          <p:nvPr/>
        </p:nvCxnSpPr>
        <p:spPr>
          <a:xfrm flipH="1">
            <a:off x="5151120" y="670560"/>
            <a:ext cx="365760" cy="8915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3EC379-0E1B-99E8-AA0F-2A8060001B39}"/>
              </a:ext>
            </a:extLst>
          </p:cNvPr>
          <p:cNvCxnSpPr>
            <a:cxnSpLocks/>
          </p:cNvCxnSpPr>
          <p:nvPr/>
        </p:nvCxnSpPr>
        <p:spPr>
          <a:xfrm>
            <a:off x="5516880" y="76200"/>
            <a:ext cx="35560" cy="5537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9EF453-E6EC-74F4-8016-F5C16A685863}"/>
              </a:ext>
            </a:extLst>
          </p:cNvPr>
          <p:cNvCxnSpPr>
            <a:cxnSpLocks/>
          </p:cNvCxnSpPr>
          <p:nvPr/>
        </p:nvCxnSpPr>
        <p:spPr>
          <a:xfrm>
            <a:off x="3759200" y="1087120"/>
            <a:ext cx="1346200" cy="4749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0E368B6-8C93-DBEB-81B7-22D9CFF5E178}"/>
              </a:ext>
            </a:extLst>
          </p:cNvPr>
          <p:cNvCxnSpPr>
            <a:cxnSpLocks/>
          </p:cNvCxnSpPr>
          <p:nvPr/>
        </p:nvCxnSpPr>
        <p:spPr>
          <a:xfrm flipV="1">
            <a:off x="3672840" y="1742440"/>
            <a:ext cx="1554480" cy="12090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DABE9C-126A-3FB9-6C0E-AE282CB7574F}"/>
              </a:ext>
            </a:extLst>
          </p:cNvPr>
          <p:cNvCxnSpPr>
            <a:cxnSpLocks/>
          </p:cNvCxnSpPr>
          <p:nvPr/>
        </p:nvCxnSpPr>
        <p:spPr>
          <a:xfrm flipV="1">
            <a:off x="2948940" y="3048000"/>
            <a:ext cx="655320" cy="690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5243914-F7B4-B8BE-28BE-82642F9510F3}"/>
              </a:ext>
            </a:extLst>
          </p:cNvPr>
          <p:cNvCxnSpPr>
            <a:cxnSpLocks/>
          </p:cNvCxnSpPr>
          <p:nvPr/>
        </p:nvCxnSpPr>
        <p:spPr>
          <a:xfrm>
            <a:off x="9865360" y="1706880"/>
            <a:ext cx="1300480" cy="4775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2FC8D1-C038-0C5D-B08F-7AAC670A0DD2}"/>
              </a:ext>
            </a:extLst>
          </p:cNvPr>
          <p:cNvCxnSpPr>
            <a:cxnSpLocks/>
          </p:cNvCxnSpPr>
          <p:nvPr/>
        </p:nvCxnSpPr>
        <p:spPr>
          <a:xfrm>
            <a:off x="11236960" y="2255520"/>
            <a:ext cx="203200" cy="19913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8F7AAE0-5703-9BAD-BE29-2686AABFF202}"/>
              </a:ext>
            </a:extLst>
          </p:cNvPr>
          <p:cNvSpPr txBox="1"/>
          <p:nvPr/>
        </p:nvSpPr>
        <p:spPr>
          <a:xfrm>
            <a:off x="5512505" y="6108192"/>
            <a:ext cx="1066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Rigil </a:t>
            </a:r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Kentaurus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CF777C3-BA59-8A2E-20D1-5B26E5795B4D}"/>
              </a:ext>
            </a:extLst>
          </p:cNvPr>
          <p:cNvSpPr txBox="1"/>
          <p:nvPr/>
        </p:nvSpPr>
        <p:spPr>
          <a:xfrm>
            <a:off x="6825466" y="5220801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Hadar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041F6C5-44C8-792E-9AE6-61B0B45107EF}"/>
              </a:ext>
            </a:extLst>
          </p:cNvPr>
          <p:cNvCxnSpPr>
            <a:cxnSpLocks/>
          </p:cNvCxnSpPr>
          <p:nvPr/>
        </p:nvCxnSpPr>
        <p:spPr>
          <a:xfrm>
            <a:off x="9543818" y="3393440"/>
            <a:ext cx="569954" cy="1245235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ADC9670-C49B-3E11-3F78-C53E2FB116DE}"/>
              </a:ext>
            </a:extLst>
          </p:cNvPr>
          <p:cNvCxnSpPr>
            <a:cxnSpLocks/>
          </p:cNvCxnSpPr>
          <p:nvPr/>
        </p:nvCxnSpPr>
        <p:spPr>
          <a:xfrm flipV="1">
            <a:off x="9335527" y="3583305"/>
            <a:ext cx="764783" cy="50292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DC91EEE-154E-FD71-29CA-2B41FB757DC4}"/>
              </a:ext>
            </a:extLst>
          </p:cNvPr>
          <p:cNvSpPr txBox="1"/>
          <p:nvPr/>
        </p:nvSpPr>
        <p:spPr>
          <a:xfrm>
            <a:off x="8948203" y="3334495"/>
            <a:ext cx="589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Gacrux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4A0A6-3A7A-EEEB-3181-451D27A2279D}"/>
              </a:ext>
            </a:extLst>
          </p:cNvPr>
          <p:cNvSpPr txBox="1"/>
          <p:nvPr/>
        </p:nvSpPr>
        <p:spPr>
          <a:xfrm>
            <a:off x="10276832" y="3386208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Imai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F1F5E-CD0B-4CE6-799A-F8DFB2D31453}"/>
              </a:ext>
            </a:extLst>
          </p:cNvPr>
          <p:cNvSpPr txBox="1"/>
          <p:nvPr/>
        </p:nvSpPr>
        <p:spPr>
          <a:xfrm>
            <a:off x="10107399" y="4500175"/>
            <a:ext cx="523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Acrux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4EF2C8-8F21-B405-36C7-B83D24FEC24E}"/>
              </a:ext>
            </a:extLst>
          </p:cNvPr>
          <p:cNvSpPr txBox="1"/>
          <p:nvPr/>
        </p:nvSpPr>
        <p:spPr>
          <a:xfrm>
            <a:off x="8798992" y="3809226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Mimosa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7B97C7-9252-17B7-F307-0CAB86483C09}"/>
              </a:ext>
            </a:extLst>
          </p:cNvPr>
          <p:cNvSpPr/>
          <p:nvPr/>
        </p:nvSpPr>
        <p:spPr>
          <a:xfrm flipH="1">
            <a:off x="6640043" y="2126889"/>
            <a:ext cx="171961" cy="18399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33B1D-9EDA-E387-44C5-1588519E5F21}"/>
              </a:ext>
            </a:extLst>
          </p:cNvPr>
          <p:cNvSpPr txBox="1"/>
          <p:nvPr/>
        </p:nvSpPr>
        <p:spPr>
          <a:xfrm>
            <a:off x="5848788" y="1568454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C80</a:t>
            </a:r>
          </a:p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Omega Centauri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47413D-4490-023E-1D81-DDCC2E7FF9CA}"/>
              </a:ext>
            </a:extLst>
          </p:cNvPr>
          <p:cNvCxnSpPr>
            <a:cxnSpLocks/>
          </p:cNvCxnSpPr>
          <p:nvPr/>
        </p:nvCxnSpPr>
        <p:spPr>
          <a:xfrm>
            <a:off x="6825466" y="2255520"/>
            <a:ext cx="3274844" cy="132778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2" name="Picture 2">
            <a:extLst>
              <a:ext uri="{FF2B5EF4-FFF2-40B4-BE49-F238E27FC236}">
                <a16:creationId xmlns:a16="http://schemas.microsoft.com/office/drawing/2014/main" id="{59A1B716-2FC8-29AB-0900-FFCF82F55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64" y="711200"/>
            <a:ext cx="1066665" cy="10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E8B5F7-AC63-51AC-EA9C-D63ED76C1252}"/>
              </a:ext>
            </a:extLst>
          </p:cNvPr>
          <p:cNvCxnSpPr>
            <a:cxnSpLocks/>
          </p:cNvCxnSpPr>
          <p:nvPr/>
        </p:nvCxnSpPr>
        <p:spPr>
          <a:xfrm>
            <a:off x="6812004" y="2392680"/>
            <a:ext cx="553996" cy="294132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21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A1E31-2C99-5C0E-3285-4F130478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07"/>
            <a:ext cx="12192000" cy="65675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9FBA1F-06DD-CA5D-0D2E-96CF2FDC172F}"/>
              </a:ext>
            </a:extLst>
          </p:cNvPr>
          <p:cNvCxnSpPr>
            <a:cxnSpLocks/>
          </p:cNvCxnSpPr>
          <p:nvPr/>
        </p:nvCxnSpPr>
        <p:spPr>
          <a:xfrm flipH="1">
            <a:off x="6827520" y="5486400"/>
            <a:ext cx="538480" cy="650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86DB12-F5E4-09D5-C0CC-2D93AE5B1B0D}"/>
              </a:ext>
            </a:extLst>
          </p:cNvPr>
          <p:cNvCxnSpPr>
            <a:cxnSpLocks/>
          </p:cNvCxnSpPr>
          <p:nvPr/>
        </p:nvCxnSpPr>
        <p:spPr>
          <a:xfrm>
            <a:off x="7112000" y="3738880"/>
            <a:ext cx="254000" cy="1595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CCF23C-0411-BEA5-01A1-0B2F3D9024B2}"/>
              </a:ext>
            </a:extLst>
          </p:cNvPr>
          <p:cNvCxnSpPr>
            <a:cxnSpLocks/>
          </p:cNvCxnSpPr>
          <p:nvPr/>
        </p:nvCxnSpPr>
        <p:spPr>
          <a:xfrm>
            <a:off x="5791200" y="2875280"/>
            <a:ext cx="1239520" cy="76200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95573E-8DD9-3DF0-48B2-81C7985167C7}"/>
              </a:ext>
            </a:extLst>
          </p:cNvPr>
          <p:cNvCxnSpPr>
            <a:cxnSpLocks/>
          </p:cNvCxnSpPr>
          <p:nvPr/>
        </p:nvCxnSpPr>
        <p:spPr>
          <a:xfrm flipV="1">
            <a:off x="5791200" y="1706880"/>
            <a:ext cx="2621280" cy="10566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7CC235-BB55-0C28-C0D7-48E53CD4BEA3}"/>
              </a:ext>
            </a:extLst>
          </p:cNvPr>
          <p:cNvCxnSpPr>
            <a:cxnSpLocks/>
          </p:cNvCxnSpPr>
          <p:nvPr/>
        </p:nvCxnSpPr>
        <p:spPr>
          <a:xfrm>
            <a:off x="8564880" y="1706880"/>
            <a:ext cx="447040" cy="71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685913-A9ED-2165-1F25-64B2837802CE}"/>
              </a:ext>
            </a:extLst>
          </p:cNvPr>
          <p:cNvCxnSpPr>
            <a:cxnSpLocks/>
          </p:cNvCxnSpPr>
          <p:nvPr/>
        </p:nvCxnSpPr>
        <p:spPr>
          <a:xfrm flipV="1">
            <a:off x="9103360" y="1635760"/>
            <a:ext cx="680720" cy="142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728F23-693A-26F0-26C4-EA2BB037903D}"/>
              </a:ext>
            </a:extLst>
          </p:cNvPr>
          <p:cNvCxnSpPr>
            <a:cxnSpLocks/>
          </p:cNvCxnSpPr>
          <p:nvPr/>
        </p:nvCxnSpPr>
        <p:spPr>
          <a:xfrm>
            <a:off x="5295900" y="2453640"/>
            <a:ext cx="388620" cy="309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FAD68D-A122-B26B-2C33-E3B5935F7A52}"/>
              </a:ext>
            </a:extLst>
          </p:cNvPr>
          <p:cNvCxnSpPr>
            <a:cxnSpLocks/>
          </p:cNvCxnSpPr>
          <p:nvPr/>
        </p:nvCxnSpPr>
        <p:spPr>
          <a:xfrm>
            <a:off x="5227320" y="1778000"/>
            <a:ext cx="68580" cy="6146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95CB44-3E90-BF4A-EE55-F9885E5B5E50}"/>
              </a:ext>
            </a:extLst>
          </p:cNvPr>
          <p:cNvCxnSpPr>
            <a:cxnSpLocks/>
          </p:cNvCxnSpPr>
          <p:nvPr/>
        </p:nvCxnSpPr>
        <p:spPr>
          <a:xfrm>
            <a:off x="5151120" y="1607820"/>
            <a:ext cx="76200" cy="990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C039C4-54C1-4451-9CDF-C1661FFEB95D}"/>
              </a:ext>
            </a:extLst>
          </p:cNvPr>
          <p:cNvCxnSpPr>
            <a:cxnSpLocks/>
          </p:cNvCxnSpPr>
          <p:nvPr/>
        </p:nvCxnSpPr>
        <p:spPr>
          <a:xfrm flipH="1">
            <a:off x="5151120" y="670560"/>
            <a:ext cx="365760" cy="8915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3EC379-0E1B-99E8-AA0F-2A8060001B39}"/>
              </a:ext>
            </a:extLst>
          </p:cNvPr>
          <p:cNvCxnSpPr>
            <a:cxnSpLocks/>
          </p:cNvCxnSpPr>
          <p:nvPr/>
        </p:nvCxnSpPr>
        <p:spPr>
          <a:xfrm>
            <a:off x="5516880" y="76200"/>
            <a:ext cx="35560" cy="5537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9EF453-E6EC-74F4-8016-F5C16A685863}"/>
              </a:ext>
            </a:extLst>
          </p:cNvPr>
          <p:cNvCxnSpPr>
            <a:cxnSpLocks/>
          </p:cNvCxnSpPr>
          <p:nvPr/>
        </p:nvCxnSpPr>
        <p:spPr>
          <a:xfrm>
            <a:off x="3759200" y="1087120"/>
            <a:ext cx="1346200" cy="4749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0E368B6-8C93-DBEB-81B7-22D9CFF5E178}"/>
              </a:ext>
            </a:extLst>
          </p:cNvPr>
          <p:cNvCxnSpPr>
            <a:cxnSpLocks/>
          </p:cNvCxnSpPr>
          <p:nvPr/>
        </p:nvCxnSpPr>
        <p:spPr>
          <a:xfrm flipV="1">
            <a:off x="3672840" y="1742440"/>
            <a:ext cx="1554480" cy="12090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DABE9C-126A-3FB9-6C0E-AE282CB7574F}"/>
              </a:ext>
            </a:extLst>
          </p:cNvPr>
          <p:cNvCxnSpPr>
            <a:cxnSpLocks/>
          </p:cNvCxnSpPr>
          <p:nvPr/>
        </p:nvCxnSpPr>
        <p:spPr>
          <a:xfrm flipV="1">
            <a:off x="2948940" y="3048000"/>
            <a:ext cx="655320" cy="690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5243914-F7B4-B8BE-28BE-82642F9510F3}"/>
              </a:ext>
            </a:extLst>
          </p:cNvPr>
          <p:cNvCxnSpPr>
            <a:cxnSpLocks/>
          </p:cNvCxnSpPr>
          <p:nvPr/>
        </p:nvCxnSpPr>
        <p:spPr>
          <a:xfrm>
            <a:off x="9865360" y="1706880"/>
            <a:ext cx="1300480" cy="4775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2FC8D1-C038-0C5D-B08F-7AAC670A0DD2}"/>
              </a:ext>
            </a:extLst>
          </p:cNvPr>
          <p:cNvCxnSpPr>
            <a:cxnSpLocks/>
          </p:cNvCxnSpPr>
          <p:nvPr/>
        </p:nvCxnSpPr>
        <p:spPr>
          <a:xfrm>
            <a:off x="11236960" y="2255520"/>
            <a:ext cx="203200" cy="19913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8F7AAE0-5703-9BAD-BE29-2686AABFF202}"/>
              </a:ext>
            </a:extLst>
          </p:cNvPr>
          <p:cNvSpPr txBox="1"/>
          <p:nvPr/>
        </p:nvSpPr>
        <p:spPr>
          <a:xfrm>
            <a:off x="5512505" y="6108192"/>
            <a:ext cx="1066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Rigil </a:t>
            </a:r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Kentaurus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CF777C3-BA59-8A2E-20D1-5B26E5795B4D}"/>
              </a:ext>
            </a:extLst>
          </p:cNvPr>
          <p:cNvSpPr txBox="1"/>
          <p:nvPr/>
        </p:nvSpPr>
        <p:spPr>
          <a:xfrm>
            <a:off x="6825466" y="5220801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Hadar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041F6C5-44C8-792E-9AE6-61B0B45107EF}"/>
              </a:ext>
            </a:extLst>
          </p:cNvPr>
          <p:cNvCxnSpPr>
            <a:cxnSpLocks/>
          </p:cNvCxnSpPr>
          <p:nvPr/>
        </p:nvCxnSpPr>
        <p:spPr>
          <a:xfrm>
            <a:off x="9543818" y="3393440"/>
            <a:ext cx="569954" cy="1245235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ADC9670-C49B-3E11-3F78-C53E2FB116DE}"/>
              </a:ext>
            </a:extLst>
          </p:cNvPr>
          <p:cNvCxnSpPr>
            <a:cxnSpLocks/>
          </p:cNvCxnSpPr>
          <p:nvPr/>
        </p:nvCxnSpPr>
        <p:spPr>
          <a:xfrm flipV="1">
            <a:off x="9335527" y="3583305"/>
            <a:ext cx="764783" cy="50292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DC91EEE-154E-FD71-29CA-2B41FB757DC4}"/>
              </a:ext>
            </a:extLst>
          </p:cNvPr>
          <p:cNvSpPr txBox="1"/>
          <p:nvPr/>
        </p:nvSpPr>
        <p:spPr>
          <a:xfrm>
            <a:off x="8948203" y="3334495"/>
            <a:ext cx="589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Gacrux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4A0A6-3A7A-EEEB-3181-451D27A2279D}"/>
              </a:ext>
            </a:extLst>
          </p:cNvPr>
          <p:cNvSpPr txBox="1"/>
          <p:nvPr/>
        </p:nvSpPr>
        <p:spPr>
          <a:xfrm>
            <a:off x="10276832" y="3386208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Imai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F1F5E-CD0B-4CE6-799A-F8DFB2D31453}"/>
              </a:ext>
            </a:extLst>
          </p:cNvPr>
          <p:cNvSpPr txBox="1"/>
          <p:nvPr/>
        </p:nvSpPr>
        <p:spPr>
          <a:xfrm>
            <a:off x="10107399" y="4500175"/>
            <a:ext cx="523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Acrux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4EF2C8-8F21-B405-36C7-B83D24FEC24E}"/>
              </a:ext>
            </a:extLst>
          </p:cNvPr>
          <p:cNvSpPr txBox="1"/>
          <p:nvPr/>
        </p:nvSpPr>
        <p:spPr>
          <a:xfrm>
            <a:off x="8798992" y="3809226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Mimosa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7B97C7-9252-17B7-F307-0CAB86483C09}"/>
              </a:ext>
            </a:extLst>
          </p:cNvPr>
          <p:cNvSpPr/>
          <p:nvPr/>
        </p:nvSpPr>
        <p:spPr>
          <a:xfrm flipH="1">
            <a:off x="5905500" y="945586"/>
            <a:ext cx="449009" cy="4804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33B1D-9EDA-E387-44C5-1588519E5F21}"/>
              </a:ext>
            </a:extLst>
          </p:cNvPr>
          <p:cNvSpPr txBox="1"/>
          <p:nvPr/>
        </p:nvSpPr>
        <p:spPr>
          <a:xfrm>
            <a:off x="6311545" y="469579"/>
            <a:ext cx="1514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C77</a:t>
            </a:r>
          </a:p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Centaurus A</a:t>
            </a:r>
          </a:p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The Hamburger Galaxy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47413D-4490-023E-1D81-DDCC2E7FF9CA}"/>
              </a:ext>
            </a:extLst>
          </p:cNvPr>
          <p:cNvCxnSpPr>
            <a:cxnSpLocks/>
          </p:cNvCxnSpPr>
          <p:nvPr/>
        </p:nvCxnSpPr>
        <p:spPr>
          <a:xfrm>
            <a:off x="6179820" y="1232149"/>
            <a:ext cx="2832100" cy="53064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Centaurus A - Wikipedia">
            <a:extLst>
              <a:ext uri="{FF2B5EF4-FFF2-40B4-BE49-F238E27FC236}">
                <a16:creationId xmlns:a16="http://schemas.microsoft.com/office/drawing/2014/main" id="{002B7607-2C92-9891-D323-4551B4947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90" y="136015"/>
            <a:ext cx="2069590" cy="217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2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69997">
              <a:off x="2447184" y="3315343"/>
              <a:ext cx="773009" cy="752118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73009" cy="752118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670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2447184" y="3315343"/>
                <a:ext cx="773009" cy="752118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 rot="10800000">
            <a:off x="-2" y="0"/>
            <a:ext cx="5773272" cy="6858000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 rot="10800000">
            <a:off x="5764304" y="0"/>
            <a:ext cx="6418730" cy="6858000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D059E-C555-3759-851E-DB3D1C0A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8779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CC3E78-82A8-563C-F050-3F62C90C53CB}"/>
              </a:ext>
            </a:extLst>
          </p:cNvPr>
          <p:cNvSpPr txBox="1">
            <a:spLocks/>
          </p:cNvSpPr>
          <p:nvPr/>
        </p:nvSpPr>
        <p:spPr>
          <a:xfrm>
            <a:off x="8519867" y="6273973"/>
            <a:ext cx="3684702" cy="5840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Slide borrowed from 26</a:t>
            </a:r>
            <a:r>
              <a:rPr lang="en-SG" sz="1600" baseline="30000" dirty="0">
                <a:solidFill>
                  <a:schemeClr val="bg1"/>
                </a:solidFill>
                <a:latin typeface="Bembo" panose="02020502050201020203" pitchFamily="18" charset="0"/>
              </a:rPr>
              <a:t>th</a:t>
            </a:r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 Jan 2024’s session, The Winter Hexagon Time</a:t>
            </a:r>
          </a:p>
        </p:txBody>
      </p:sp>
    </p:spTree>
    <p:extLst>
      <p:ext uri="{BB962C8B-B14F-4D97-AF65-F5344CB8AC3E}">
        <p14:creationId xmlns:p14="http://schemas.microsoft.com/office/powerpoint/2010/main" val="2973407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A1E31-2C99-5C0E-3285-4F130478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07"/>
            <a:ext cx="12192000" cy="65675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9FBA1F-06DD-CA5D-0D2E-96CF2FDC172F}"/>
              </a:ext>
            </a:extLst>
          </p:cNvPr>
          <p:cNvCxnSpPr>
            <a:cxnSpLocks/>
          </p:cNvCxnSpPr>
          <p:nvPr/>
        </p:nvCxnSpPr>
        <p:spPr>
          <a:xfrm flipH="1">
            <a:off x="6827520" y="5486400"/>
            <a:ext cx="538480" cy="650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86DB12-F5E4-09D5-C0CC-2D93AE5B1B0D}"/>
              </a:ext>
            </a:extLst>
          </p:cNvPr>
          <p:cNvCxnSpPr>
            <a:cxnSpLocks/>
          </p:cNvCxnSpPr>
          <p:nvPr/>
        </p:nvCxnSpPr>
        <p:spPr>
          <a:xfrm>
            <a:off x="7112000" y="3738880"/>
            <a:ext cx="254000" cy="1595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CCF23C-0411-BEA5-01A1-0B2F3D9024B2}"/>
              </a:ext>
            </a:extLst>
          </p:cNvPr>
          <p:cNvCxnSpPr>
            <a:cxnSpLocks/>
          </p:cNvCxnSpPr>
          <p:nvPr/>
        </p:nvCxnSpPr>
        <p:spPr>
          <a:xfrm>
            <a:off x="5791200" y="2875280"/>
            <a:ext cx="1239520" cy="76200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95573E-8DD9-3DF0-48B2-81C7985167C7}"/>
              </a:ext>
            </a:extLst>
          </p:cNvPr>
          <p:cNvCxnSpPr>
            <a:cxnSpLocks/>
          </p:cNvCxnSpPr>
          <p:nvPr/>
        </p:nvCxnSpPr>
        <p:spPr>
          <a:xfrm flipV="1">
            <a:off x="5791200" y="1706880"/>
            <a:ext cx="2621280" cy="10566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7CC235-BB55-0C28-C0D7-48E53CD4BEA3}"/>
              </a:ext>
            </a:extLst>
          </p:cNvPr>
          <p:cNvCxnSpPr>
            <a:cxnSpLocks/>
          </p:cNvCxnSpPr>
          <p:nvPr/>
        </p:nvCxnSpPr>
        <p:spPr>
          <a:xfrm>
            <a:off x="8564880" y="1706880"/>
            <a:ext cx="447040" cy="711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685913-A9ED-2165-1F25-64B2837802CE}"/>
              </a:ext>
            </a:extLst>
          </p:cNvPr>
          <p:cNvCxnSpPr>
            <a:cxnSpLocks/>
          </p:cNvCxnSpPr>
          <p:nvPr/>
        </p:nvCxnSpPr>
        <p:spPr>
          <a:xfrm flipV="1">
            <a:off x="9103360" y="1635760"/>
            <a:ext cx="680720" cy="1422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728F23-693A-26F0-26C4-EA2BB037903D}"/>
              </a:ext>
            </a:extLst>
          </p:cNvPr>
          <p:cNvCxnSpPr>
            <a:cxnSpLocks/>
          </p:cNvCxnSpPr>
          <p:nvPr/>
        </p:nvCxnSpPr>
        <p:spPr>
          <a:xfrm>
            <a:off x="5295900" y="2453640"/>
            <a:ext cx="388620" cy="309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FAD68D-A122-B26B-2C33-E3B5935F7A52}"/>
              </a:ext>
            </a:extLst>
          </p:cNvPr>
          <p:cNvCxnSpPr>
            <a:cxnSpLocks/>
          </p:cNvCxnSpPr>
          <p:nvPr/>
        </p:nvCxnSpPr>
        <p:spPr>
          <a:xfrm>
            <a:off x="5227320" y="1778000"/>
            <a:ext cx="68580" cy="6146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95CB44-3E90-BF4A-EE55-F9885E5B5E50}"/>
              </a:ext>
            </a:extLst>
          </p:cNvPr>
          <p:cNvCxnSpPr>
            <a:cxnSpLocks/>
          </p:cNvCxnSpPr>
          <p:nvPr/>
        </p:nvCxnSpPr>
        <p:spPr>
          <a:xfrm>
            <a:off x="5151120" y="1607820"/>
            <a:ext cx="76200" cy="990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C039C4-54C1-4451-9CDF-C1661FFEB95D}"/>
              </a:ext>
            </a:extLst>
          </p:cNvPr>
          <p:cNvCxnSpPr>
            <a:cxnSpLocks/>
          </p:cNvCxnSpPr>
          <p:nvPr/>
        </p:nvCxnSpPr>
        <p:spPr>
          <a:xfrm flipH="1">
            <a:off x="5151120" y="670560"/>
            <a:ext cx="365760" cy="8915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3EC379-0E1B-99E8-AA0F-2A8060001B39}"/>
              </a:ext>
            </a:extLst>
          </p:cNvPr>
          <p:cNvCxnSpPr>
            <a:cxnSpLocks/>
          </p:cNvCxnSpPr>
          <p:nvPr/>
        </p:nvCxnSpPr>
        <p:spPr>
          <a:xfrm>
            <a:off x="5516880" y="76200"/>
            <a:ext cx="35560" cy="5537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9EF453-E6EC-74F4-8016-F5C16A685863}"/>
              </a:ext>
            </a:extLst>
          </p:cNvPr>
          <p:cNvCxnSpPr>
            <a:cxnSpLocks/>
          </p:cNvCxnSpPr>
          <p:nvPr/>
        </p:nvCxnSpPr>
        <p:spPr>
          <a:xfrm>
            <a:off x="3759200" y="1087120"/>
            <a:ext cx="1346200" cy="4749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0E368B6-8C93-DBEB-81B7-22D9CFF5E178}"/>
              </a:ext>
            </a:extLst>
          </p:cNvPr>
          <p:cNvCxnSpPr>
            <a:cxnSpLocks/>
          </p:cNvCxnSpPr>
          <p:nvPr/>
        </p:nvCxnSpPr>
        <p:spPr>
          <a:xfrm flipV="1">
            <a:off x="3672840" y="1742440"/>
            <a:ext cx="1554480" cy="120904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DABE9C-126A-3FB9-6C0E-AE282CB7574F}"/>
              </a:ext>
            </a:extLst>
          </p:cNvPr>
          <p:cNvCxnSpPr>
            <a:cxnSpLocks/>
          </p:cNvCxnSpPr>
          <p:nvPr/>
        </p:nvCxnSpPr>
        <p:spPr>
          <a:xfrm flipV="1">
            <a:off x="2948940" y="3048000"/>
            <a:ext cx="655320" cy="69088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5243914-F7B4-B8BE-28BE-82642F9510F3}"/>
              </a:ext>
            </a:extLst>
          </p:cNvPr>
          <p:cNvCxnSpPr>
            <a:cxnSpLocks/>
          </p:cNvCxnSpPr>
          <p:nvPr/>
        </p:nvCxnSpPr>
        <p:spPr>
          <a:xfrm>
            <a:off x="9865360" y="1706880"/>
            <a:ext cx="1300480" cy="47752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2FC8D1-C038-0C5D-B08F-7AAC670A0DD2}"/>
              </a:ext>
            </a:extLst>
          </p:cNvPr>
          <p:cNvCxnSpPr>
            <a:cxnSpLocks/>
          </p:cNvCxnSpPr>
          <p:nvPr/>
        </p:nvCxnSpPr>
        <p:spPr>
          <a:xfrm>
            <a:off x="11236960" y="2255520"/>
            <a:ext cx="203200" cy="1991360"/>
          </a:xfrm>
          <a:prstGeom prst="line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8F7AAE0-5703-9BAD-BE29-2686AABFF202}"/>
              </a:ext>
            </a:extLst>
          </p:cNvPr>
          <p:cNvSpPr txBox="1"/>
          <p:nvPr/>
        </p:nvSpPr>
        <p:spPr>
          <a:xfrm>
            <a:off x="5512505" y="6108192"/>
            <a:ext cx="1066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Rigil </a:t>
            </a:r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Kentaurus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CF777C3-BA59-8A2E-20D1-5B26E5795B4D}"/>
              </a:ext>
            </a:extLst>
          </p:cNvPr>
          <p:cNvSpPr txBox="1"/>
          <p:nvPr/>
        </p:nvSpPr>
        <p:spPr>
          <a:xfrm>
            <a:off x="6825466" y="5220801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Hadar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041F6C5-44C8-792E-9AE6-61B0B45107EF}"/>
              </a:ext>
            </a:extLst>
          </p:cNvPr>
          <p:cNvCxnSpPr>
            <a:cxnSpLocks/>
          </p:cNvCxnSpPr>
          <p:nvPr/>
        </p:nvCxnSpPr>
        <p:spPr>
          <a:xfrm>
            <a:off x="9543818" y="3393440"/>
            <a:ext cx="569954" cy="1245235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ADC9670-C49B-3E11-3F78-C53E2FB116DE}"/>
              </a:ext>
            </a:extLst>
          </p:cNvPr>
          <p:cNvCxnSpPr>
            <a:cxnSpLocks/>
          </p:cNvCxnSpPr>
          <p:nvPr/>
        </p:nvCxnSpPr>
        <p:spPr>
          <a:xfrm flipV="1">
            <a:off x="9335527" y="3583305"/>
            <a:ext cx="764783" cy="50292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DC91EEE-154E-FD71-29CA-2B41FB757DC4}"/>
              </a:ext>
            </a:extLst>
          </p:cNvPr>
          <p:cNvSpPr txBox="1"/>
          <p:nvPr/>
        </p:nvSpPr>
        <p:spPr>
          <a:xfrm>
            <a:off x="8948203" y="3334495"/>
            <a:ext cx="589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Gacrux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4A0A6-3A7A-EEEB-3181-451D27A2279D}"/>
              </a:ext>
            </a:extLst>
          </p:cNvPr>
          <p:cNvSpPr txBox="1"/>
          <p:nvPr/>
        </p:nvSpPr>
        <p:spPr>
          <a:xfrm>
            <a:off x="10276832" y="3386208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Imai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F1F5E-CD0B-4CE6-799A-F8DFB2D31453}"/>
              </a:ext>
            </a:extLst>
          </p:cNvPr>
          <p:cNvSpPr txBox="1"/>
          <p:nvPr/>
        </p:nvSpPr>
        <p:spPr>
          <a:xfrm>
            <a:off x="10107399" y="4500175"/>
            <a:ext cx="523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Acrux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4EF2C8-8F21-B405-36C7-B83D24FEC24E}"/>
              </a:ext>
            </a:extLst>
          </p:cNvPr>
          <p:cNvSpPr txBox="1"/>
          <p:nvPr/>
        </p:nvSpPr>
        <p:spPr>
          <a:xfrm>
            <a:off x="8798992" y="3809226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Mimosa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47413D-4490-023E-1D81-DDCC2E7FF9CA}"/>
              </a:ext>
            </a:extLst>
          </p:cNvPr>
          <p:cNvCxnSpPr>
            <a:cxnSpLocks/>
          </p:cNvCxnSpPr>
          <p:nvPr/>
        </p:nvCxnSpPr>
        <p:spPr>
          <a:xfrm flipH="1" flipV="1">
            <a:off x="9518398" y="3334495"/>
            <a:ext cx="1556002" cy="344730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7334AF-9CB7-1856-26B0-193ED8B003AF}"/>
              </a:ext>
            </a:extLst>
          </p:cNvPr>
          <p:cNvCxnSpPr>
            <a:cxnSpLocks/>
          </p:cNvCxnSpPr>
          <p:nvPr/>
        </p:nvCxnSpPr>
        <p:spPr>
          <a:xfrm flipH="1" flipV="1">
            <a:off x="6140337" y="5121032"/>
            <a:ext cx="2038463" cy="150161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84C89D0-CC78-1ABB-B9CA-52E17CC3B97D}"/>
              </a:ext>
            </a:extLst>
          </p:cNvPr>
          <p:cNvSpPr txBox="1"/>
          <p:nvPr/>
        </p:nvSpPr>
        <p:spPr>
          <a:xfrm>
            <a:off x="8731222" y="6385191"/>
            <a:ext cx="167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600" dirty="0">
                <a:solidFill>
                  <a:schemeClr val="bg1"/>
                </a:solidFill>
                <a:latin typeface="Centaur" panose="02030504050205020304" pitchFamily="18" charset="0"/>
              </a:rPr>
              <a:t>South Celestial Pole</a:t>
            </a:r>
          </a:p>
        </p:txBody>
      </p:sp>
    </p:spTree>
    <p:extLst>
      <p:ext uri="{BB962C8B-B14F-4D97-AF65-F5344CB8AC3E}">
        <p14:creationId xmlns:p14="http://schemas.microsoft.com/office/powerpoint/2010/main" val="55703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FA56D-9464-5E15-3198-12AA7D9A49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21"/>
            <a:ext cx="12192000" cy="667335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CB4613-6056-920A-964C-107C4348304A}"/>
              </a:ext>
            </a:extLst>
          </p:cNvPr>
          <p:cNvCxnSpPr>
            <a:cxnSpLocks/>
          </p:cNvCxnSpPr>
          <p:nvPr/>
        </p:nvCxnSpPr>
        <p:spPr>
          <a:xfrm flipH="1" flipV="1">
            <a:off x="3004185" y="4305300"/>
            <a:ext cx="664990" cy="417171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C6252-15B4-9466-7CA8-ED2BC7B22D71}"/>
              </a:ext>
            </a:extLst>
          </p:cNvPr>
          <p:cNvCxnSpPr>
            <a:cxnSpLocks/>
          </p:cNvCxnSpPr>
          <p:nvPr/>
        </p:nvCxnSpPr>
        <p:spPr>
          <a:xfrm flipV="1">
            <a:off x="2946400" y="3271520"/>
            <a:ext cx="0" cy="99060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27FDA5-B6EC-7765-ACA5-E8EAB62AD324}"/>
              </a:ext>
            </a:extLst>
          </p:cNvPr>
          <p:cNvCxnSpPr>
            <a:cxnSpLocks/>
          </p:cNvCxnSpPr>
          <p:nvPr/>
        </p:nvCxnSpPr>
        <p:spPr>
          <a:xfrm flipV="1">
            <a:off x="2994025" y="2647950"/>
            <a:ext cx="202565" cy="53213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ABAE17-8B94-224B-128E-078E70F8F947}"/>
              </a:ext>
            </a:extLst>
          </p:cNvPr>
          <p:cNvCxnSpPr>
            <a:cxnSpLocks/>
          </p:cNvCxnSpPr>
          <p:nvPr/>
        </p:nvCxnSpPr>
        <p:spPr>
          <a:xfrm flipH="1" flipV="1">
            <a:off x="2830830" y="2205990"/>
            <a:ext cx="365760" cy="409575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B0EBA6-621F-225B-0E0E-DDAD0F2A93F1}"/>
              </a:ext>
            </a:extLst>
          </p:cNvPr>
          <p:cNvCxnSpPr>
            <a:cxnSpLocks/>
          </p:cNvCxnSpPr>
          <p:nvPr/>
        </p:nvCxnSpPr>
        <p:spPr>
          <a:xfrm flipH="1" flipV="1">
            <a:off x="2830830" y="2190750"/>
            <a:ext cx="283845" cy="85725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C11F2E-3945-A97E-C802-0830D94A2C9C}"/>
              </a:ext>
            </a:extLst>
          </p:cNvPr>
          <p:cNvCxnSpPr>
            <a:cxnSpLocks/>
          </p:cNvCxnSpPr>
          <p:nvPr/>
        </p:nvCxnSpPr>
        <p:spPr>
          <a:xfrm flipH="1" flipV="1">
            <a:off x="3154680" y="2291715"/>
            <a:ext cx="474345" cy="192405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100E95-17F6-DC40-F4CC-F341BA875859}"/>
              </a:ext>
            </a:extLst>
          </p:cNvPr>
          <p:cNvCxnSpPr>
            <a:cxnSpLocks/>
          </p:cNvCxnSpPr>
          <p:nvPr/>
        </p:nvCxnSpPr>
        <p:spPr>
          <a:xfrm flipV="1">
            <a:off x="3638550" y="2522220"/>
            <a:ext cx="9525" cy="436245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A63942D-80FC-5E3E-4A43-E14D490501D5}"/>
              </a:ext>
            </a:extLst>
          </p:cNvPr>
          <p:cNvCxnSpPr>
            <a:cxnSpLocks/>
          </p:cNvCxnSpPr>
          <p:nvPr/>
        </p:nvCxnSpPr>
        <p:spPr>
          <a:xfrm flipH="1" flipV="1">
            <a:off x="3669175" y="2994660"/>
            <a:ext cx="1131425" cy="420053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457FAA-97A8-3131-B573-C3BD1E4DB4AD}"/>
              </a:ext>
            </a:extLst>
          </p:cNvPr>
          <p:cNvCxnSpPr>
            <a:cxnSpLocks/>
          </p:cNvCxnSpPr>
          <p:nvPr/>
        </p:nvCxnSpPr>
        <p:spPr>
          <a:xfrm flipH="1" flipV="1">
            <a:off x="4867275" y="3429000"/>
            <a:ext cx="78105" cy="36195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BB8D5E-97E2-11BB-971F-921693F8FDCE}"/>
              </a:ext>
            </a:extLst>
          </p:cNvPr>
          <p:cNvCxnSpPr>
            <a:cxnSpLocks/>
          </p:cNvCxnSpPr>
          <p:nvPr/>
        </p:nvCxnSpPr>
        <p:spPr>
          <a:xfrm flipH="1" flipV="1">
            <a:off x="4973320" y="3492500"/>
            <a:ext cx="325120" cy="51816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71106F-4B06-BFEF-CFF5-CAD83FEFD9B1}"/>
              </a:ext>
            </a:extLst>
          </p:cNvPr>
          <p:cNvCxnSpPr>
            <a:cxnSpLocks/>
          </p:cNvCxnSpPr>
          <p:nvPr/>
        </p:nvCxnSpPr>
        <p:spPr>
          <a:xfrm flipH="1" flipV="1">
            <a:off x="5321300" y="4046220"/>
            <a:ext cx="226060" cy="21590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1443B30-93B7-D5E8-407F-7B4A60ABDBB9}"/>
              </a:ext>
            </a:extLst>
          </p:cNvPr>
          <p:cNvCxnSpPr>
            <a:cxnSpLocks/>
          </p:cNvCxnSpPr>
          <p:nvPr/>
        </p:nvCxnSpPr>
        <p:spPr>
          <a:xfrm flipH="1" flipV="1">
            <a:off x="5593080" y="4305300"/>
            <a:ext cx="2072640" cy="196342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2850B6-F5B7-1288-3C0A-212933DBC53D}"/>
              </a:ext>
            </a:extLst>
          </p:cNvPr>
          <p:cNvCxnSpPr>
            <a:cxnSpLocks/>
          </p:cNvCxnSpPr>
          <p:nvPr/>
        </p:nvCxnSpPr>
        <p:spPr>
          <a:xfrm flipH="1" flipV="1">
            <a:off x="5237480" y="2854960"/>
            <a:ext cx="601980" cy="538480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AE75875-9C50-7D05-03AD-8958850751B9}"/>
              </a:ext>
            </a:extLst>
          </p:cNvPr>
          <p:cNvCxnSpPr>
            <a:cxnSpLocks/>
          </p:cNvCxnSpPr>
          <p:nvPr/>
        </p:nvCxnSpPr>
        <p:spPr>
          <a:xfrm flipH="1">
            <a:off x="5940426" y="3321050"/>
            <a:ext cx="196214" cy="72390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EF1A42B-B78B-1954-C8E8-299C0FC0D881}"/>
              </a:ext>
            </a:extLst>
          </p:cNvPr>
          <p:cNvCxnSpPr>
            <a:cxnSpLocks/>
          </p:cNvCxnSpPr>
          <p:nvPr/>
        </p:nvCxnSpPr>
        <p:spPr>
          <a:xfrm flipH="1" flipV="1">
            <a:off x="6187440" y="3321050"/>
            <a:ext cx="1137919" cy="72390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D29EE39-A7B7-7803-6DDA-E40CD8692A7C}"/>
              </a:ext>
            </a:extLst>
          </p:cNvPr>
          <p:cNvCxnSpPr>
            <a:cxnSpLocks/>
          </p:cNvCxnSpPr>
          <p:nvPr/>
        </p:nvCxnSpPr>
        <p:spPr>
          <a:xfrm flipH="1" flipV="1">
            <a:off x="6800850" y="1729740"/>
            <a:ext cx="554990" cy="1627505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374AD57-D59D-415A-BE26-DBA735E97148}"/>
              </a:ext>
            </a:extLst>
          </p:cNvPr>
          <p:cNvCxnSpPr>
            <a:cxnSpLocks/>
          </p:cNvCxnSpPr>
          <p:nvPr/>
        </p:nvCxnSpPr>
        <p:spPr>
          <a:xfrm flipH="1" flipV="1">
            <a:off x="4627245" y="2291715"/>
            <a:ext cx="569595" cy="518160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D8F64D5-3B01-B452-E919-21BB5323610E}"/>
              </a:ext>
            </a:extLst>
          </p:cNvPr>
          <p:cNvCxnSpPr>
            <a:cxnSpLocks/>
          </p:cNvCxnSpPr>
          <p:nvPr/>
        </p:nvCxnSpPr>
        <p:spPr>
          <a:xfrm flipH="1" flipV="1">
            <a:off x="3931920" y="919480"/>
            <a:ext cx="654685" cy="1319212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55E19EC-66D2-6613-DE9B-E042CDC2A58F}"/>
              </a:ext>
            </a:extLst>
          </p:cNvPr>
          <p:cNvCxnSpPr>
            <a:cxnSpLocks/>
          </p:cNvCxnSpPr>
          <p:nvPr/>
        </p:nvCxnSpPr>
        <p:spPr>
          <a:xfrm flipH="1">
            <a:off x="3960495" y="830580"/>
            <a:ext cx="241935" cy="45685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910F93F-1945-976C-138C-4D4E52B5CFA3}"/>
              </a:ext>
            </a:extLst>
          </p:cNvPr>
          <p:cNvCxnSpPr>
            <a:cxnSpLocks/>
          </p:cNvCxnSpPr>
          <p:nvPr/>
        </p:nvCxnSpPr>
        <p:spPr>
          <a:xfrm flipH="1">
            <a:off x="4259262" y="289560"/>
            <a:ext cx="1039178" cy="530860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2C87DF7-81B7-D8CF-ACC1-F0D8453A523B}"/>
              </a:ext>
            </a:extLst>
          </p:cNvPr>
          <p:cNvCxnSpPr>
            <a:cxnSpLocks/>
          </p:cNvCxnSpPr>
          <p:nvPr/>
        </p:nvCxnSpPr>
        <p:spPr>
          <a:xfrm flipH="1" flipV="1">
            <a:off x="5356860" y="289560"/>
            <a:ext cx="1232535" cy="563862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2AB68C-1444-1E22-D21D-E1A92003F631}"/>
              </a:ext>
            </a:extLst>
          </p:cNvPr>
          <p:cNvCxnSpPr>
            <a:cxnSpLocks/>
          </p:cNvCxnSpPr>
          <p:nvPr/>
        </p:nvCxnSpPr>
        <p:spPr>
          <a:xfrm flipH="1" flipV="1">
            <a:off x="6612255" y="876265"/>
            <a:ext cx="165735" cy="781085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252622A-8FA9-31A5-3B20-72DE5575A35B}"/>
              </a:ext>
            </a:extLst>
          </p:cNvPr>
          <p:cNvCxnSpPr>
            <a:cxnSpLocks/>
          </p:cNvCxnSpPr>
          <p:nvPr/>
        </p:nvCxnSpPr>
        <p:spPr>
          <a:xfrm flipH="1">
            <a:off x="7891147" y="5509260"/>
            <a:ext cx="1249043" cy="51411"/>
          </a:xfrm>
          <a:prstGeom prst="line">
            <a:avLst/>
          </a:prstGeom>
          <a:ln w="31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E102F7B-522E-24FD-7117-8F5BAB741215}"/>
              </a:ext>
            </a:extLst>
          </p:cNvPr>
          <p:cNvCxnSpPr>
            <a:cxnSpLocks/>
          </p:cNvCxnSpPr>
          <p:nvPr/>
        </p:nvCxnSpPr>
        <p:spPr>
          <a:xfrm flipH="1">
            <a:off x="7891146" y="4099560"/>
            <a:ext cx="624522" cy="1409700"/>
          </a:xfrm>
          <a:prstGeom prst="line">
            <a:avLst/>
          </a:prstGeom>
          <a:ln w="31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55AB929-6846-E2ED-9F53-3424235DEF9D}"/>
              </a:ext>
            </a:extLst>
          </p:cNvPr>
          <p:cNvCxnSpPr>
            <a:cxnSpLocks/>
          </p:cNvCxnSpPr>
          <p:nvPr/>
        </p:nvCxnSpPr>
        <p:spPr>
          <a:xfrm>
            <a:off x="8494395" y="2914015"/>
            <a:ext cx="55245" cy="1096645"/>
          </a:xfrm>
          <a:prstGeom prst="line">
            <a:avLst/>
          </a:prstGeom>
          <a:ln w="31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EA3E1D1-9450-6EDC-D5AC-DC0C696364CA}"/>
              </a:ext>
            </a:extLst>
          </p:cNvPr>
          <p:cNvCxnSpPr>
            <a:cxnSpLocks/>
          </p:cNvCxnSpPr>
          <p:nvPr/>
        </p:nvCxnSpPr>
        <p:spPr>
          <a:xfrm flipH="1">
            <a:off x="9140190" y="3973830"/>
            <a:ext cx="499110" cy="1535430"/>
          </a:xfrm>
          <a:prstGeom prst="line">
            <a:avLst/>
          </a:prstGeom>
          <a:ln w="31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BEAEF17-A785-3E09-95EA-6F9C0CADE83F}"/>
              </a:ext>
            </a:extLst>
          </p:cNvPr>
          <p:cNvCxnSpPr>
            <a:cxnSpLocks/>
          </p:cNvCxnSpPr>
          <p:nvPr/>
        </p:nvCxnSpPr>
        <p:spPr>
          <a:xfrm flipH="1">
            <a:off x="9683114" y="1950720"/>
            <a:ext cx="1191260" cy="1941195"/>
          </a:xfrm>
          <a:prstGeom prst="line">
            <a:avLst/>
          </a:prstGeom>
          <a:ln w="31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32C8588-ACCA-E7F5-881C-9C77EB9B6989}"/>
              </a:ext>
            </a:extLst>
          </p:cNvPr>
          <p:cNvCxnSpPr>
            <a:cxnSpLocks/>
          </p:cNvCxnSpPr>
          <p:nvPr/>
        </p:nvCxnSpPr>
        <p:spPr>
          <a:xfrm>
            <a:off x="10622280" y="1295400"/>
            <a:ext cx="295909" cy="571500"/>
          </a:xfrm>
          <a:prstGeom prst="line">
            <a:avLst/>
          </a:prstGeom>
          <a:ln w="31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5022966-E330-32D4-F71E-D01096ACFB76}"/>
              </a:ext>
            </a:extLst>
          </p:cNvPr>
          <p:cNvCxnSpPr>
            <a:cxnSpLocks/>
          </p:cNvCxnSpPr>
          <p:nvPr/>
        </p:nvCxnSpPr>
        <p:spPr>
          <a:xfrm flipH="1">
            <a:off x="8515668" y="1266551"/>
            <a:ext cx="2064702" cy="1558564"/>
          </a:xfrm>
          <a:prstGeom prst="line">
            <a:avLst/>
          </a:prstGeom>
          <a:ln w="31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1AA7C23-4F38-EF11-33A5-14AE0D3C946E}"/>
              </a:ext>
            </a:extLst>
          </p:cNvPr>
          <p:cNvSpPr txBox="1"/>
          <p:nvPr/>
        </p:nvSpPr>
        <p:spPr>
          <a:xfrm>
            <a:off x="4403592" y="4412932"/>
            <a:ext cx="67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600" dirty="0">
                <a:solidFill>
                  <a:schemeClr val="bg1"/>
                </a:solidFill>
                <a:latin typeface="Centaur" panose="02030504050205020304" pitchFamily="18" charset="0"/>
              </a:rPr>
              <a:t>Carina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F1893F0-7C72-7B54-7D43-E184EED7D196}"/>
              </a:ext>
            </a:extLst>
          </p:cNvPr>
          <p:cNvSpPr txBox="1"/>
          <p:nvPr/>
        </p:nvSpPr>
        <p:spPr>
          <a:xfrm>
            <a:off x="9012973" y="2958465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600" dirty="0">
                <a:solidFill>
                  <a:schemeClr val="bg1"/>
                </a:solidFill>
                <a:latin typeface="Centaur" panose="02030504050205020304" pitchFamily="18" charset="0"/>
              </a:rPr>
              <a:t>Puppis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639EAC5-283C-12B7-4E8A-A1A90A03F9B0}"/>
              </a:ext>
            </a:extLst>
          </p:cNvPr>
          <p:cNvSpPr txBox="1"/>
          <p:nvPr/>
        </p:nvSpPr>
        <p:spPr>
          <a:xfrm>
            <a:off x="5497544" y="1441837"/>
            <a:ext cx="505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600" dirty="0">
                <a:solidFill>
                  <a:schemeClr val="bg1"/>
                </a:solidFill>
                <a:latin typeface="Centaur" panose="02030504050205020304" pitchFamily="18" charset="0"/>
              </a:rPr>
              <a:t>Vela</a:t>
            </a:r>
          </a:p>
        </p:txBody>
      </p:sp>
    </p:spTree>
    <p:extLst>
      <p:ext uri="{BB962C8B-B14F-4D97-AF65-F5344CB8AC3E}">
        <p14:creationId xmlns:p14="http://schemas.microsoft.com/office/powerpoint/2010/main" val="339759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!!Group 9">
            <a:extLst>
              <a:ext uri="{FF2B5EF4-FFF2-40B4-BE49-F238E27FC236}">
                <a16:creationId xmlns:a16="http://schemas.microsoft.com/office/drawing/2014/main" id="{CB822000-0E0F-36D8-537A-91214DF4F6C5}"/>
              </a:ext>
            </a:extLst>
          </p:cNvPr>
          <p:cNvGrpSpPr/>
          <p:nvPr/>
        </p:nvGrpSpPr>
        <p:grpSpPr>
          <a:xfrm>
            <a:off x="0" y="92321"/>
            <a:ext cx="12192000" cy="6673358"/>
            <a:chOff x="0" y="92321"/>
            <a:chExt cx="12192000" cy="66733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4FA56D-9464-5E15-3198-12AA7D9A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2321"/>
              <a:ext cx="12192000" cy="667335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2CB4613-6056-920A-964C-107C43483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4185" y="4305300"/>
              <a:ext cx="664990" cy="417171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9C6252-15B4-9466-7CA8-ED2BC7B22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0" y="3271520"/>
              <a:ext cx="0" cy="99060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27FDA5-B6EC-7765-ACA5-E8EAB62AD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025" y="2647950"/>
              <a:ext cx="202565" cy="53213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ABAE17-8B94-224B-128E-078E70F8F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0" y="2205990"/>
              <a:ext cx="365760" cy="40957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0EBA6-621F-225B-0E0E-DDAD0F2A9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0" y="2190750"/>
              <a:ext cx="283845" cy="8572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C11F2E-3945-A97E-C802-0830D94A2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4680" y="2291715"/>
              <a:ext cx="474345" cy="19240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100E95-17F6-DC40-F4CC-F341BA875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550" y="2522220"/>
              <a:ext cx="9525" cy="43624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63942D-80FC-5E3E-4A43-E14D49050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9175" y="2994660"/>
              <a:ext cx="1131425" cy="420053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457FAA-97A8-3131-B573-C3BD1E4DB4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275" y="3429000"/>
              <a:ext cx="78105" cy="3619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BB8D5E-97E2-11BB-971F-921693F8F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3320" y="3492500"/>
              <a:ext cx="325120" cy="51816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1106F-4B06-BFEF-CFF5-CAD83FEFD9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300" y="4046220"/>
              <a:ext cx="226060" cy="21590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443B30-93B7-D5E8-407F-7B4A60ABD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3080" y="4305300"/>
              <a:ext cx="2072640" cy="196342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2850B6-F5B7-1288-3C0A-212933DBC5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7480" y="2854960"/>
              <a:ext cx="601980" cy="53848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E75875-9C50-7D05-03AD-895885075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426" y="3321050"/>
              <a:ext cx="196214" cy="7239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F1A42B-B78B-1954-C8E8-299C0FC0D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7440" y="3321050"/>
              <a:ext cx="1137919" cy="7239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29EE39-A7B7-7803-6DDA-E40CD8692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850" y="1729740"/>
              <a:ext cx="554990" cy="162750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74AD57-D59D-415A-BE26-DBA735E97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7245" y="2291715"/>
              <a:ext cx="569595" cy="51816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8F64D5-3B01-B452-E919-21BB532361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920" y="919480"/>
              <a:ext cx="654685" cy="1319212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55E19EC-66D2-6613-DE9B-E042CDC2A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0495" y="830580"/>
              <a:ext cx="241935" cy="4568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10F93F-1945-976C-138C-4D4E52B5C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9262" y="289560"/>
              <a:ext cx="1039178" cy="53086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C87DF7-81B7-D8CF-ACC1-F0D8453A5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6860" y="289560"/>
              <a:ext cx="1232535" cy="563862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B2AB68C-1444-1E22-D21D-E1A92003F6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255" y="876265"/>
              <a:ext cx="165735" cy="78108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252622A-8FA9-31A5-3B20-72DE5575A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7" y="5509260"/>
              <a:ext cx="1249043" cy="51411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102F7B-522E-24FD-7117-8F5BAB741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6" y="4099560"/>
              <a:ext cx="624522" cy="140970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5AB929-6846-E2ED-9F53-3424235DEF9D}"/>
                </a:ext>
              </a:extLst>
            </p:cNvPr>
            <p:cNvCxnSpPr>
              <a:cxnSpLocks/>
            </p:cNvCxnSpPr>
            <p:nvPr/>
          </p:nvCxnSpPr>
          <p:spPr>
            <a:xfrm>
              <a:off x="8494395" y="2914015"/>
              <a:ext cx="55245" cy="1096645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EA3E1D1-9450-6EDC-D5AC-DC0C69636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0190" y="3973830"/>
              <a:ext cx="499110" cy="153543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EAEF17-A785-3E09-95EA-6F9C0CADE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3114" y="1950720"/>
              <a:ext cx="1191260" cy="1941195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32C8588-ACCA-E7F5-881C-9C77EB9B6989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80" y="1295400"/>
              <a:ext cx="295909" cy="57150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5022966-E330-32D4-F71E-D01096ACF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668" y="1266551"/>
              <a:ext cx="2064702" cy="1558564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1AA7C23-4F38-EF11-33A5-14AE0D3C946E}"/>
                </a:ext>
              </a:extLst>
            </p:cNvPr>
            <p:cNvSpPr txBox="1"/>
            <p:nvPr/>
          </p:nvSpPr>
          <p:spPr>
            <a:xfrm>
              <a:off x="7412874" y="1084422"/>
              <a:ext cx="13907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SG" sz="1600" dirty="0">
                  <a:solidFill>
                    <a:schemeClr val="bg1"/>
                  </a:solidFill>
                  <a:latin typeface="Centaur" panose="02030504050205020304" pitchFamily="18" charset="0"/>
                </a:rPr>
                <a:t>The Argo Navis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917171B-7300-9DC8-455F-3822D4CF32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3080" y="2914015"/>
              <a:ext cx="2901315" cy="1348105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DCCFC3-965B-CE09-72A6-FCFCAFAC9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0208" y="5534965"/>
              <a:ext cx="1399982" cy="752071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571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!!Group 9">
            <a:extLst>
              <a:ext uri="{FF2B5EF4-FFF2-40B4-BE49-F238E27FC236}">
                <a16:creationId xmlns:a16="http://schemas.microsoft.com/office/drawing/2014/main" id="{314559C7-3054-26D4-7C14-5EE55D64F670}"/>
              </a:ext>
            </a:extLst>
          </p:cNvPr>
          <p:cNvGrpSpPr/>
          <p:nvPr/>
        </p:nvGrpSpPr>
        <p:grpSpPr>
          <a:xfrm>
            <a:off x="-113787" y="-1766960"/>
            <a:ext cx="24611574" cy="13471280"/>
            <a:chOff x="0" y="92321"/>
            <a:chExt cx="12192000" cy="66733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4FA56D-9464-5E15-3198-12AA7D9A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2321"/>
              <a:ext cx="12192000" cy="667335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2CB4613-6056-920A-964C-107C43483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4185" y="4305300"/>
              <a:ext cx="664990" cy="417171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9C6252-15B4-9466-7CA8-ED2BC7B22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0" y="3271520"/>
              <a:ext cx="0" cy="99060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27FDA5-B6EC-7765-ACA5-E8EAB62AD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025" y="2647950"/>
              <a:ext cx="202565" cy="53213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ABAE17-8B94-224B-128E-078E70F8F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0" y="2205990"/>
              <a:ext cx="365760" cy="40957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0EBA6-621F-225B-0E0E-DDAD0F2A9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0" y="2190750"/>
              <a:ext cx="283845" cy="8572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C11F2E-3945-A97E-C802-0830D94A2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4680" y="2291715"/>
              <a:ext cx="474345" cy="19240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100E95-17F6-DC40-F4CC-F341BA875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550" y="2522220"/>
              <a:ext cx="9525" cy="43624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63942D-80FC-5E3E-4A43-E14D49050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9175" y="2994660"/>
              <a:ext cx="1131425" cy="420053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457FAA-97A8-3131-B573-C3BD1E4DB4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275" y="3429000"/>
              <a:ext cx="78105" cy="3619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BB8D5E-97E2-11BB-971F-921693F8F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3320" y="3492500"/>
              <a:ext cx="325120" cy="51816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1106F-4B06-BFEF-CFF5-CAD83FEFD9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300" y="4046220"/>
              <a:ext cx="226060" cy="21590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443B30-93B7-D5E8-407F-7B4A60ABD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3080" y="4305300"/>
              <a:ext cx="2072640" cy="196342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2850B6-F5B7-1288-3C0A-212933DBC5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7480" y="2854960"/>
              <a:ext cx="601980" cy="53848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E75875-9C50-7D05-03AD-895885075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426" y="3321050"/>
              <a:ext cx="196214" cy="7239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F1A42B-B78B-1954-C8E8-299C0FC0D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7440" y="3321050"/>
              <a:ext cx="1137919" cy="7239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29EE39-A7B7-7803-6DDA-E40CD8692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850" y="1729740"/>
              <a:ext cx="554990" cy="162750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74AD57-D59D-415A-BE26-DBA735E97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7245" y="2291715"/>
              <a:ext cx="569595" cy="51816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8F64D5-3B01-B452-E919-21BB532361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920" y="919480"/>
              <a:ext cx="654685" cy="1319212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55E19EC-66D2-6613-DE9B-E042CDC2A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0495" y="830580"/>
              <a:ext cx="241935" cy="4568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10F93F-1945-976C-138C-4D4E52B5C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9262" y="289560"/>
              <a:ext cx="1039178" cy="53086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C87DF7-81B7-D8CF-ACC1-F0D8453A5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6860" y="289560"/>
              <a:ext cx="1232535" cy="563862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B2AB68C-1444-1E22-D21D-E1A92003F6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255" y="876265"/>
              <a:ext cx="165735" cy="78108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252622A-8FA9-31A5-3B20-72DE5575A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7" y="5509260"/>
              <a:ext cx="1249043" cy="51411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102F7B-522E-24FD-7117-8F5BAB741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6" y="4099560"/>
              <a:ext cx="624522" cy="140970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5AB929-6846-E2ED-9F53-3424235DEF9D}"/>
                </a:ext>
              </a:extLst>
            </p:cNvPr>
            <p:cNvCxnSpPr>
              <a:cxnSpLocks/>
            </p:cNvCxnSpPr>
            <p:nvPr/>
          </p:nvCxnSpPr>
          <p:spPr>
            <a:xfrm>
              <a:off x="8494395" y="2914015"/>
              <a:ext cx="55245" cy="1096645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EA3E1D1-9450-6EDC-D5AC-DC0C69636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0190" y="3973830"/>
              <a:ext cx="499110" cy="153543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EAEF17-A785-3E09-95EA-6F9C0CADE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3114" y="1950720"/>
              <a:ext cx="1191260" cy="1941195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32C8588-ACCA-E7F5-881C-9C77EB9B6989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80" y="1295400"/>
              <a:ext cx="295909" cy="57150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5022966-E330-32D4-F71E-D01096ACF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668" y="1266551"/>
              <a:ext cx="2064702" cy="1558564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917171B-7300-9DC8-455F-3822D4CF32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3080" y="2914015"/>
              <a:ext cx="2901315" cy="1348105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DCCFC3-965B-CE09-72A6-FCFCAFAC9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0208" y="5534965"/>
              <a:ext cx="1399982" cy="752071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6EB2473-DAD2-2C31-B62D-93C3AC074227}"/>
              </a:ext>
            </a:extLst>
          </p:cNvPr>
          <p:cNvSpPr/>
          <p:nvPr/>
        </p:nvSpPr>
        <p:spPr>
          <a:xfrm flipH="1">
            <a:off x="5992061" y="2626864"/>
            <a:ext cx="449009" cy="4804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3D23F-2CCD-F93E-67D9-EEE11482F2CE}"/>
              </a:ext>
            </a:extLst>
          </p:cNvPr>
          <p:cNvSpPr txBox="1"/>
          <p:nvPr/>
        </p:nvSpPr>
        <p:spPr>
          <a:xfrm>
            <a:off x="4560057" y="2611696"/>
            <a:ext cx="128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C92</a:t>
            </a:r>
          </a:p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Eta Carinae Nebula</a:t>
            </a:r>
          </a:p>
        </p:txBody>
      </p:sp>
      <p:pic>
        <p:nvPicPr>
          <p:cNvPr id="22530" name="Picture 2" descr="Eta Carinae">
            <a:extLst>
              <a:ext uri="{FF2B5EF4-FFF2-40B4-BE49-F238E27FC236}">
                <a16:creationId xmlns:a16="http://schemas.microsoft.com/office/drawing/2014/main" id="{52A753E2-C57F-0D89-E5A7-B4735764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1" y="3022718"/>
            <a:ext cx="2089433" cy="139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39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4559C7-3054-26D4-7C14-5EE55D64F670}"/>
              </a:ext>
            </a:extLst>
          </p:cNvPr>
          <p:cNvGrpSpPr/>
          <p:nvPr/>
        </p:nvGrpSpPr>
        <p:grpSpPr>
          <a:xfrm>
            <a:off x="-113787" y="-1766960"/>
            <a:ext cx="24611574" cy="13471280"/>
            <a:chOff x="0" y="92321"/>
            <a:chExt cx="12192000" cy="66733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4FA56D-9464-5E15-3198-12AA7D9A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2321"/>
              <a:ext cx="12192000" cy="667335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2CB4613-6056-920A-964C-107C43483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4185" y="4305300"/>
              <a:ext cx="664990" cy="417171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9C6252-15B4-9466-7CA8-ED2BC7B22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0" y="3271520"/>
              <a:ext cx="0" cy="99060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27FDA5-B6EC-7765-ACA5-E8EAB62AD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025" y="2647950"/>
              <a:ext cx="202565" cy="53213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ABAE17-8B94-224B-128E-078E70F8F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0" y="2205990"/>
              <a:ext cx="365760" cy="40957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0EBA6-621F-225B-0E0E-DDAD0F2A9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0" y="2190750"/>
              <a:ext cx="283845" cy="8572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C11F2E-3945-A97E-C802-0830D94A2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4680" y="2291715"/>
              <a:ext cx="474345" cy="19240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100E95-17F6-DC40-F4CC-F341BA875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550" y="2522220"/>
              <a:ext cx="9525" cy="43624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63942D-80FC-5E3E-4A43-E14D49050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9175" y="2994660"/>
              <a:ext cx="1131425" cy="420053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457FAA-97A8-3131-B573-C3BD1E4DB4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275" y="3429000"/>
              <a:ext cx="78105" cy="3619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BB8D5E-97E2-11BB-971F-921693F8F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3320" y="3492500"/>
              <a:ext cx="325120" cy="51816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1106F-4B06-BFEF-CFF5-CAD83FEFD9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300" y="4046220"/>
              <a:ext cx="226060" cy="21590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443B30-93B7-D5E8-407F-7B4A60ABD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3080" y="4305300"/>
              <a:ext cx="2072640" cy="196342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2850B6-F5B7-1288-3C0A-212933DBC5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7480" y="2854960"/>
              <a:ext cx="601980" cy="53848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E75875-9C50-7D05-03AD-895885075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426" y="3321050"/>
              <a:ext cx="196214" cy="7239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F1A42B-B78B-1954-C8E8-299C0FC0D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7440" y="3321050"/>
              <a:ext cx="1137919" cy="7239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29EE39-A7B7-7803-6DDA-E40CD8692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850" y="1729740"/>
              <a:ext cx="554990" cy="162750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74AD57-D59D-415A-BE26-DBA735E97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7245" y="2291715"/>
              <a:ext cx="569595" cy="51816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8F64D5-3B01-B452-E919-21BB532361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920" y="919480"/>
              <a:ext cx="654685" cy="1319212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55E19EC-66D2-6613-DE9B-E042CDC2A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0495" y="830580"/>
              <a:ext cx="241935" cy="4568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10F93F-1945-976C-138C-4D4E52B5C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9262" y="289560"/>
              <a:ext cx="1039178" cy="53086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C87DF7-81B7-D8CF-ACC1-F0D8453A5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6860" y="289560"/>
              <a:ext cx="1232535" cy="563862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B2AB68C-1444-1E22-D21D-E1A92003F6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255" y="876265"/>
              <a:ext cx="165735" cy="78108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252622A-8FA9-31A5-3B20-72DE5575A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7" y="5509260"/>
              <a:ext cx="1249043" cy="51411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102F7B-522E-24FD-7117-8F5BAB741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6" y="4099560"/>
              <a:ext cx="624522" cy="140970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5AB929-6846-E2ED-9F53-3424235DEF9D}"/>
                </a:ext>
              </a:extLst>
            </p:cNvPr>
            <p:cNvCxnSpPr>
              <a:cxnSpLocks/>
            </p:cNvCxnSpPr>
            <p:nvPr/>
          </p:nvCxnSpPr>
          <p:spPr>
            <a:xfrm>
              <a:off x="8494395" y="2914015"/>
              <a:ext cx="55245" cy="1096645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EA3E1D1-9450-6EDC-D5AC-DC0C69636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0190" y="3973830"/>
              <a:ext cx="499110" cy="153543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EAEF17-A785-3E09-95EA-6F9C0CADE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3114" y="1950720"/>
              <a:ext cx="1191260" cy="1941195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32C8588-ACCA-E7F5-881C-9C77EB9B6989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80" y="1295400"/>
              <a:ext cx="295909" cy="57150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5022966-E330-32D4-F71E-D01096ACF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668" y="1266551"/>
              <a:ext cx="2064702" cy="1558564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917171B-7300-9DC8-455F-3822D4CF32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3080" y="2914015"/>
              <a:ext cx="2901315" cy="1348105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DCCFC3-965B-CE09-72A6-FCFCAFAC9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0208" y="5534965"/>
              <a:ext cx="1399982" cy="752071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6EB2473-DAD2-2C31-B62D-93C3AC074227}"/>
              </a:ext>
            </a:extLst>
          </p:cNvPr>
          <p:cNvSpPr/>
          <p:nvPr/>
        </p:nvSpPr>
        <p:spPr>
          <a:xfrm flipH="1">
            <a:off x="5619945" y="2256544"/>
            <a:ext cx="222322" cy="237883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3D23F-2CCD-F93E-67D9-EEE11482F2CE}"/>
              </a:ext>
            </a:extLst>
          </p:cNvPr>
          <p:cNvSpPr txBox="1"/>
          <p:nvPr/>
        </p:nvSpPr>
        <p:spPr>
          <a:xfrm>
            <a:off x="4223953" y="2022784"/>
            <a:ext cx="138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C91</a:t>
            </a:r>
          </a:p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Wishing Well Cluster</a:t>
            </a:r>
          </a:p>
        </p:txBody>
      </p:sp>
      <p:pic>
        <p:nvPicPr>
          <p:cNvPr id="26626" name="Picture 2" descr="NGC 3532 - Wikipedia">
            <a:extLst>
              <a:ext uri="{FF2B5EF4-FFF2-40B4-BE49-F238E27FC236}">
                <a16:creationId xmlns:a16="http://schemas.microsoft.com/office/drawing/2014/main" id="{32F5B0DB-2B46-4436-B313-F2151168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35" y="2469067"/>
            <a:ext cx="1586907" cy="15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9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4559C7-3054-26D4-7C14-5EE55D64F670}"/>
              </a:ext>
            </a:extLst>
          </p:cNvPr>
          <p:cNvGrpSpPr/>
          <p:nvPr/>
        </p:nvGrpSpPr>
        <p:grpSpPr>
          <a:xfrm>
            <a:off x="138007" y="167860"/>
            <a:ext cx="11915986" cy="6522280"/>
            <a:chOff x="1" y="92322"/>
            <a:chExt cx="12192001" cy="66733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4FA56D-9464-5E15-3198-12AA7D9A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92322"/>
              <a:ext cx="12192001" cy="667335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2CB4613-6056-920A-964C-107C43483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4186" y="4305300"/>
              <a:ext cx="664990" cy="417171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9C6252-15B4-9466-7CA8-ED2BC7B22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1" y="3271520"/>
              <a:ext cx="0" cy="99060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27FDA5-B6EC-7765-ACA5-E8EAB62AD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026" y="2647950"/>
              <a:ext cx="202565" cy="53213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ABAE17-8B94-224B-128E-078E70F8F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205991"/>
              <a:ext cx="365760" cy="40957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0EBA6-621F-225B-0E0E-DDAD0F2A9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190751"/>
              <a:ext cx="283845" cy="8572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C11F2E-3945-A97E-C802-0830D94A2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4681" y="2291715"/>
              <a:ext cx="474345" cy="19240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100E95-17F6-DC40-F4CC-F341BA875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551" y="2522221"/>
              <a:ext cx="9525" cy="43624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63942D-80FC-5E3E-4A43-E14D49050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9176" y="2994660"/>
              <a:ext cx="1131425" cy="420053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457FAA-97A8-3131-B573-C3BD1E4DB4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276" y="3429000"/>
              <a:ext cx="78105" cy="36195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BB8D5E-97E2-11BB-971F-921693F8F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3320" y="3492500"/>
              <a:ext cx="325120" cy="51816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1106F-4B06-BFEF-CFF5-CAD83FEFD9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300" y="4046220"/>
              <a:ext cx="226060" cy="21590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443B30-93B7-D5E8-407F-7B4A60ABD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3081" y="4305300"/>
              <a:ext cx="2072641" cy="196342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2850B6-F5B7-1288-3C0A-212933DBC5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7481" y="2854961"/>
              <a:ext cx="601980" cy="53848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E75875-9C50-7D05-03AD-895885075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427" y="3321050"/>
              <a:ext cx="196214" cy="7239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F1A42B-B78B-1954-C8E8-299C0FC0D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7441" y="3321050"/>
              <a:ext cx="1137919" cy="7239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29EE39-A7B7-7803-6DDA-E40CD8692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851" y="1729741"/>
              <a:ext cx="554990" cy="162750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74AD57-D59D-415A-BE26-DBA735E97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7246" y="2291715"/>
              <a:ext cx="569595" cy="51816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8F64D5-3B01-B452-E919-21BB532361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920" y="919481"/>
              <a:ext cx="654685" cy="1319211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55E19EC-66D2-6613-DE9B-E042CDC2A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0496" y="830581"/>
              <a:ext cx="241935" cy="4568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10F93F-1945-976C-138C-4D4E52B5C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9262" y="289561"/>
              <a:ext cx="1039178" cy="530860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C87DF7-81B7-D8CF-ACC1-F0D8453A5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6860" y="289561"/>
              <a:ext cx="1232535" cy="563862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B2AB68C-1444-1E22-D21D-E1A92003F6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256" y="876265"/>
              <a:ext cx="165735" cy="781085"/>
            </a:xfrm>
            <a:prstGeom prst="line">
              <a:avLst/>
            </a:prstGeom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252622A-8FA9-31A5-3B20-72DE5575A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8" y="5509260"/>
              <a:ext cx="1249043" cy="51411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102F7B-522E-24FD-7117-8F5BAB741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7" y="4099560"/>
              <a:ext cx="624522" cy="140970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5AB929-6846-E2ED-9F53-3424235DEF9D}"/>
                </a:ext>
              </a:extLst>
            </p:cNvPr>
            <p:cNvCxnSpPr>
              <a:cxnSpLocks/>
            </p:cNvCxnSpPr>
            <p:nvPr/>
          </p:nvCxnSpPr>
          <p:spPr>
            <a:xfrm>
              <a:off x="8494396" y="2914016"/>
              <a:ext cx="55245" cy="1096645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EA3E1D1-9450-6EDC-D5AC-DC0C69636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0191" y="3973831"/>
              <a:ext cx="499110" cy="1535429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EAEF17-A785-3E09-95EA-6F9C0CADE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3115" y="1950721"/>
              <a:ext cx="1191260" cy="1941194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32C8588-ACCA-E7F5-881C-9C77EB9B6989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81" y="1295401"/>
              <a:ext cx="295909" cy="571500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5022966-E330-32D4-F71E-D01096ACF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668" y="1266551"/>
              <a:ext cx="2064702" cy="1558564"/>
            </a:xfrm>
            <a:prstGeom prst="line">
              <a:avLst/>
            </a:prstGeom>
            <a:ln w="31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917171B-7300-9DC8-455F-3822D4CF32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3080" y="2914015"/>
              <a:ext cx="2901314" cy="1348104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DCCFC3-965B-CE09-72A6-FCFCAFAC9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0208" y="5534965"/>
              <a:ext cx="1399982" cy="752071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2407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4559C7-3054-26D4-7C14-5EE55D64F670}"/>
              </a:ext>
            </a:extLst>
          </p:cNvPr>
          <p:cNvGrpSpPr/>
          <p:nvPr/>
        </p:nvGrpSpPr>
        <p:grpSpPr>
          <a:xfrm>
            <a:off x="138007" y="167860"/>
            <a:ext cx="11915986" cy="6522280"/>
            <a:chOff x="1" y="92322"/>
            <a:chExt cx="12192001" cy="66733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4FA56D-9464-5E15-3198-12AA7D9A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92322"/>
              <a:ext cx="12192001" cy="667335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2CB4613-6056-920A-964C-107C43483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4186" y="4305300"/>
              <a:ext cx="664990" cy="41717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9C6252-15B4-9466-7CA8-ED2BC7B22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1" y="3271520"/>
              <a:ext cx="0" cy="9906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27FDA5-B6EC-7765-ACA5-E8EAB62AD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026" y="2647950"/>
              <a:ext cx="202565" cy="53213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ABAE17-8B94-224B-128E-078E70F8F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205991"/>
              <a:ext cx="365760" cy="40957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0EBA6-621F-225B-0E0E-DDAD0F2A9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190751"/>
              <a:ext cx="283845" cy="8572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C11F2E-3945-A97E-C802-0830D94A2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4681" y="2291715"/>
              <a:ext cx="474345" cy="19240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100E95-17F6-DC40-F4CC-F341BA875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551" y="2522221"/>
              <a:ext cx="9525" cy="43624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63942D-80FC-5E3E-4A43-E14D49050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9176" y="2994660"/>
              <a:ext cx="1131425" cy="420053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457FAA-97A8-3131-B573-C3BD1E4DB4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276" y="3429000"/>
              <a:ext cx="78105" cy="3619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BB8D5E-97E2-11BB-971F-921693F8F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3320" y="3492500"/>
              <a:ext cx="325120" cy="5181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1106F-4B06-BFEF-CFF5-CAD83FEFD9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300" y="4046220"/>
              <a:ext cx="226060" cy="2159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443B30-93B7-D5E8-407F-7B4A60ABD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3081" y="4305300"/>
              <a:ext cx="2072641" cy="196342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2850B6-F5B7-1288-3C0A-212933DBC5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7481" y="2854961"/>
              <a:ext cx="601980" cy="53848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E75875-9C50-7D05-03AD-895885075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427" y="3321050"/>
              <a:ext cx="196214" cy="7239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F1A42B-B78B-1954-C8E8-299C0FC0D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7441" y="3321050"/>
              <a:ext cx="1137919" cy="7239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29EE39-A7B7-7803-6DDA-E40CD8692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851" y="1729741"/>
              <a:ext cx="554990" cy="162750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74AD57-D59D-415A-BE26-DBA735E97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7246" y="2291715"/>
              <a:ext cx="569595" cy="5181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8F64D5-3B01-B452-E919-21BB532361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920" y="919481"/>
              <a:ext cx="654685" cy="131921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55E19EC-66D2-6613-DE9B-E042CDC2A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0496" y="830581"/>
              <a:ext cx="241935" cy="4568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10F93F-1945-976C-138C-4D4E52B5C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9262" y="289561"/>
              <a:ext cx="1039178" cy="5308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C87DF7-81B7-D8CF-ACC1-F0D8453A5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6860" y="289561"/>
              <a:ext cx="1232535" cy="563862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B2AB68C-1444-1E22-D21D-E1A92003F6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256" y="876265"/>
              <a:ext cx="165735" cy="78108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252622A-8FA9-31A5-3B20-72DE5575A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8" y="5509260"/>
              <a:ext cx="1249043" cy="5141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102F7B-522E-24FD-7117-8F5BAB741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7" y="4099560"/>
              <a:ext cx="624522" cy="14097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5AB929-6846-E2ED-9F53-3424235DEF9D}"/>
                </a:ext>
              </a:extLst>
            </p:cNvPr>
            <p:cNvCxnSpPr>
              <a:cxnSpLocks/>
            </p:cNvCxnSpPr>
            <p:nvPr/>
          </p:nvCxnSpPr>
          <p:spPr>
            <a:xfrm>
              <a:off x="8494396" y="2914016"/>
              <a:ext cx="55245" cy="109664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EA3E1D1-9450-6EDC-D5AC-DC0C69636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0191" y="3973831"/>
              <a:ext cx="499110" cy="1535429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EAEF17-A785-3E09-95EA-6F9C0CADE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3115" y="1950721"/>
              <a:ext cx="1191260" cy="194119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32C8588-ACCA-E7F5-881C-9C77EB9B6989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81" y="1295401"/>
              <a:ext cx="295909" cy="5715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5022966-E330-32D4-F71E-D01096ACF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668" y="1266551"/>
              <a:ext cx="2064702" cy="155856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917171B-7300-9DC8-455F-3822D4CF32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3080" y="2914015"/>
              <a:ext cx="2901314" cy="134810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DCCFC3-965B-CE09-72A6-FCFCAFAC9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0208" y="5534965"/>
              <a:ext cx="1399982" cy="75207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F1CFB8-8E74-7B64-E398-374BFE776FAE}"/>
              </a:ext>
            </a:extLst>
          </p:cNvPr>
          <p:cNvCxnSpPr>
            <a:cxnSpLocks/>
          </p:cNvCxnSpPr>
          <p:nvPr/>
        </p:nvCxnSpPr>
        <p:spPr>
          <a:xfrm flipH="1" flipV="1">
            <a:off x="1127943" y="1665807"/>
            <a:ext cx="65857" cy="87694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AC95A-8DD9-6AA5-9DB0-8E37735819F0}"/>
              </a:ext>
            </a:extLst>
          </p:cNvPr>
          <p:cNvCxnSpPr>
            <a:cxnSpLocks/>
          </p:cNvCxnSpPr>
          <p:nvPr/>
        </p:nvCxnSpPr>
        <p:spPr>
          <a:xfrm flipH="1">
            <a:off x="817880" y="1902265"/>
            <a:ext cx="607924" cy="12465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EB2F81-C7C1-4140-1685-E978643DDDB5}"/>
              </a:ext>
            </a:extLst>
          </p:cNvPr>
          <p:cNvSpPr txBox="1"/>
          <p:nvPr/>
        </p:nvSpPr>
        <p:spPr>
          <a:xfrm>
            <a:off x="888700" y="1270579"/>
            <a:ext cx="466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Crux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3C1C83-B7B0-F577-3876-DE0AA076EA10}"/>
              </a:ext>
            </a:extLst>
          </p:cNvPr>
          <p:cNvCxnSpPr>
            <a:cxnSpLocks/>
          </p:cNvCxnSpPr>
          <p:nvPr/>
        </p:nvCxnSpPr>
        <p:spPr>
          <a:xfrm flipH="1" flipV="1">
            <a:off x="3067353" y="3261005"/>
            <a:ext cx="694169" cy="14164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67A21D-CA15-31D6-7359-F9916EE4F6E8}"/>
              </a:ext>
            </a:extLst>
          </p:cNvPr>
          <p:cNvCxnSpPr>
            <a:cxnSpLocks/>
          </p:cNvCxnSpPr>
          <p:nvPr/>
        </p:nvCxnSpPr>
        <p:spPr>
          <a:xfrm flipH="1">
            <a:off x="3074178" y="3812739"/>
            <a:ext cx="732029" cy="4305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ECD331F-41F2-28EF-5DF5-561593C28AFA}"/>
              </a:ext>
            </a:extLst>
          </p:cNvPr>
          <p:cNvSpPr txBox="1"/>
          <p:nvPr/>
        </p:nvSpPr>
        <p:spPr>
          <a:xfrm>
            <a:off x="1986281" y="3535740"/>
            <a:ext cx="106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Diamond Cross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B26C6D-4344-FBAC-B879-9C4162BBBB22}"/>
              </a:ext>
            </a:extLst>
          </p:cNvPr>
          <p:cNvCxnSpPr>
            <a:cxnSpLocks/>
          </p:cNvCxnSpPr>
          <p:nvPr/>
        </p:nvCxnSpPr>
        <p:spPr>
          <a:xfrm flipH="1" flipV="1">
            <a:off x="5256915" y="2867956"/>
            <a:ext cx="317294" cy="13753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E88D6-478D-0DC6-97A3-FB54CFD634D0}"/>
              </a:ext>
            </a:extLst>
          </p:cNvPr>
          <p:cNvCxnSpPr>
            <a:cxnSpLocks/>
          </p:cNvCxnSpPr>
          <p:nvPr/>
        </p:nvCxnSpPr>
        <p:spPr>
          <a:xfrm flipH="1" flipV="1">
            <a:off x="4902539" y="3415035"/>
            <a:ext cx="942729" cy="139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4C8B923-8672-16A5-1DE3-19CDE255E8CA}"/>
              </a:ext>
            </a:extLst>
          </p:cNvPr>
          <p:cNvSpPr txBox="1"/>
          <p:nvPr/>
        </p:nvSpPr>
        <p:spPr>
          <a:xfrm>
            <a:off x="4468412" y="3081869"/>
            <a:ext cx="811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False Cross</a:t>
            </a:r>
          </a:p>
        </p:txBody>
      </p:sp>
    </p:spTree>
    <p:extLst>
      <p:ext uri="{BB962C8B-B14F-4D97-AF65-F5344CB8AC3E}">
        <p14:creationId xmlns:p14="http://schemas.microsoft.com/office/powerpoint/2010/main" val="3418711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4559C7-3054-26D4-7C14-5EE55D64F670}"/>
              </a:ext>
            </a:extLst>
          </p:cNvPr>
          <p:cNvGrpSpPr/>
          <p:nvPr/>
        </p:nvGrpSpPr>
        <p:grpSpPr>
          <a:xfrm>
            <a:off x="138007" y="167860"/>
            <a:ext cx="11915986" cy="6522280"/>
            <a:chOff x="1" y="92322"/>
            <a:chExt cx="12192001" cy="66733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4FA56D-9464-5E15-3198-12AA7D9A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92322"/>
              <a:ext cx="12192001" cy="667335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2CB4613-6056-920A-964C-107C43483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4186" y="4305300"/>
              <a:ext cx="664990" cy="41717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9C6252-15B4-9466-7CA8-ED2BC7B22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1" y="3271520"/>
              <a:ext cx="0" cy="9906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27FDA5-B6EC-7765-ACA5-E8EAB62AD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026" y="2647950"/>
              <a:ext cx="202565" cy="53213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ABAE17-8B94-224B-128E-078E70F8F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205991"/>
              <a:ext cx="365760" cy="40957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0EBA6-621F-225B-0E0E-DDAD0F2A9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190751"/>
              <a:ext cx="283845" cy="8572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C11F2E-3945-A97E-C802-0830D94A2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4681" y="2291715"/>
              <a:ext cx="474345" cy="19240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100E95-17F6-DC40-F4CC-F341BA875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551" y="2522221"/>
              <a:ext cx="9525" cy="43624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63942D-80FC-5E3E-4A43-E14D49050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9176" y="2994660"/>
              <a:ext cx="1131425" cy="420053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457FAA-97A8-3131-B573-C3BD1E4DB4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276" y="3429000"/>
              <a:ext cx="78105" cy="3619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BB8D5E-97E2-11BB-971F-921693F8F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3320" y="3492500"/>
              <a:ext cx="325120" cy="5181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1106F-4B06-BFEF-CFF5-CAD83FEFD9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300" y="4046220"/>
              <a:ext cx="226060" cy="2159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443B30-93B7-D5E8-407F-7B4A60ABD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3081" y="4305300"/>
              <a:ext cx="2072641" cy="196342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2850B6-F5B7-1288-3C0A-212933DBC5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7481" y="2854961"/>
              <a:ext cx="601980" cy="53848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E75875-9C50-7D05-03AD-895885075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427" y="3321050"/>
              <a:ext cx="196214" cy="7239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F1A42B-B78B-1954-C8E8-299C0FC0D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7441" y="3321050"/>
              <a:ext cx="1137919" cy="7239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29EE39-A7B7-7803-6DDA-E40CD8692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851" y="1729741"/>
              <a:ext cx="554990" cy="162750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74AD57-D59D-415A-BE26-DBA735E97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7246" y="2291715"/>
              <a:ext cx="569595" cy="5181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8F64D5-3B01-B452-E919-21BB532361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920" y="919481"/>
              <a:ext cx="654685" cy="131921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55E19EC-66D2-6613-DE9B-E042CDC2A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0496" y="830581"/>
              <a:ext cx="241935" cy="4568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10F93F-1945-976C-138C-4D4E52B5C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9262" y="289561"/>
              <a:ext cx="1039178" cy="5308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C87DF7-81B7-D8CF-ACC1-F0D8453A5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6860" y="289561"/>
              <a:ext cx="1232535" cy="563862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B2AB68C-1444-1E22-D21D-E1A92003F6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256" y="876265"/>
              <a:ext cx="165735" cy="78108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252622A-8FA9-31A5-3B20-72DE5575A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8" y="5509260"/>
              <a:ext cx="1249043" cy="5141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102F7B-522E-24FD-7117-8F5BAB741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7" y="4099560"/>
              <a:ext cx="624522" cy="14097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5AB929-6846-E2ED-9F53-3424235DEF9D}"/>
                </a:ext>
              </a:extLst>
            </p:cNvPr>
            <p:cNvCxnSpPr>
              <a:cxnSpLocks/>
            </p:cNvCxnSpPr>
            <p:nvPr/>
          </p:nvCxnSpPr>
          <p:spPr>
            <a:xfrm>
              <a:off x="8494396" y="2914016"/>
              <a:ext cx="55245" cy="109664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EA3E1D1-9450-6EDC-D5AC-DC0C69636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0191" y="3973831"/>
              <a:ext cx="499110" cy="1535429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EAEF17-A785-3E09-95EA-6F9C0CADE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3115" y="1950721"/>
              <a:ext cx="1191260" cy="194119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32C8588-ACCA-E7F5-881C-9C77EB9B6989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81" y="1295401"/>
              <a:ext cx="295909" cy="5715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5022966-E330-32D4-F71E-D01096ACF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668" y="1266551"/>
              <a:ext cx="2064702" cy="155856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917171B-7300-9DC8-455F-3822D4CF32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3080" y="2914015"/>
              <a:ext cx="2901314" cy="134810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DCCFC3-965B-CE09-72A6-FCFCAFAC9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0208" y="5534965"/>
              <a:ext cx="1399982" cy="75207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F1CFB8-8E74-7B64-E398-374BFE776FAE}"/>
              </a:ext>
            </a:extLst>
          </p:cNvPr>
          <p:cNvCxnSpPr>
            <a:cxnSpLocks/>
          </p:cNvCxnSpPr>
          <p:nvPr/>
        </p:nvCxnSpPr>
        <p:spPr>
          <a:xfrm flipH="1" flipV="1">
            <a:off x="1127943" y="1665807"/>
            <a:ext cx="65857" cy="87694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AC95A-8DD9-6AA5-9DB0-8E37735819F0}"/>
              </a:ext>
            </a:extLst>
          </p:cNvPr>
          <p:cNvCxnSpPr>
            <a:cxnSpLocks/>
          </p:cNvCxnSpPr>
          <p:nvPr/>
        </p:nvCxnSpPr>
        <p:spPr>
          <a:xfrm flipH="1">
            <a:off x="817880" y="1902265"/>
            <a:ext cx="607924" cy="12465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EB2F81-C7C1-4140-1685-E978643DDDB5}"/>
              </a:ext>
            </a:extLst>
          </p:cNvPr>
          <p:cNvSpPr txBox="1"/>
          <p:nvPr/>
        </p:nvSpPr>
        <p:spPr>
          <a:xfrm>
            <a:off x="888700" y="1270579"/>
            <a:ext cx="466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Crux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3C1C83-B7B0-F577-3876-DE0AA076EA10}"/>
              </a:ext>
            </a:extLst>
          </p:cNvPr>
          <p:cNvCxnSpPr>
            <a:cxnSpLocks/>
          </p:cNvCxnSpPr>
          <p:nvPr/>
        </p:nvCxnSpPr>
        <p:spPr>
          <a:xfrm flipH="1" flipV="1">
            <a:off x="3067353" y="3261005"/>
            <a:ext cx="694169" cy="14164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67A21D-CA15-31D6-7359-F9916EE4F6E8}"/>
              </a:ext>
            </a:extLst>
          </p:cNvPr>
          <p:cNvCxnSpPr>
            <a:cxnSpLocks/>
          </p:cNvCxnSpPr>
          <p:nvPr/>
        </p:nvCxnSpPr>
        <p:spPr>
          <a:xfrm flipH="1">
            <a:off x="3074178" y="3812739"/>
            <a:ext cx="732029" cy="4305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ECD331F-41F2-28EF-5DF5-561593C28AFA}"/>
              </a:ext>
            </a:extLst>
          </p:cNvPr>
          <p:cNvSpPr txBox="1"/>
          <p:nvPr/>
        </p:nvSpPr>
        <p:spPr>
          <a:xfrm>
            <a:off x="1986281" y="3535740"/>
            <a:ext cx="106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Diamond Cross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B26C6D-4344-FBAC-B879-9C4162BBBB22}"/>
              </a:ext>
            </a:extLst>
          </p:cNvPr>
          <p:cNvCxnSpPr>
            <a:cxnSpLocks/>
          </p:cNvCxnSpPr>
          <p:nvPr/>
        </p:nvCxnSpPr>
        <p:spPr>
          <a:xfrm flipH="1" flipV="1">
            <a:off x="5256915" y="2867956"/>
            <a:ext cx="317294" cy="13753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E88D6-478D-0DC6-97A3-FB54CFD634D0}"/>
              </a:ext>
            </a:extLst>
          </p:cNvPr>
          <p:cNvCxnSpPr>
            <a:cxnSpLocks/>
          </p:cNvCxnSpPr>
          <p:nvPr/>
        </p:nvCxnSpPr>
        <p:spPr>
          <a:xfrm flipH="1" flipV="1">
            <a:off x="4902539" y="3415035"/>
            <a:ext cx="942729" cy="139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4C8B923-8672-16A5-1DE3-19CDE255E8CA}"/>
              </a:ext>
            </a:extLst>
          </p:cNvPr>
          <p:cNvSpPr txBox="1"/>
          <p:nvPr/>
        </p:nvSpPr>
        <p:spPr>
          <a:xfrm>
            <a:off x="4468412" y="3081869"/>
            <a:ext cx="811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False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293232-B8FD-7A25-03B1-CCB4BD8D6CFF}"/>
              </a:ext>
            </a:extLst>
          </p:cNvPr>
          <p:cNvSpPr/>
          <p:nvPr/>
        </p:nvSpPr>
        <p:spPr>
          <a:xfrm flipH="1">
            <a:off x="2809490" y="2974426"/>
            <a:ext cx="449009" cy="4804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047E9-A805-27BC-EE70-FDC996DD5C8C}"/>
              </a:ext>
            </a:extLst>
          </p:cNvPr>
          <p:cNvSpPr txBox="1"/>
          <p:nvPr/>
        </p:nvSpPr>
        <p:spPr>
          <a:xfrm>
            <a:off x="1474179" y="2959258"/>
            <a:ext cx="118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C102</a:t>
            </a:r>
          </a:p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Southern Pleiades</a:t>
            </a:r>
          </a:p>
        </p:txBody>
      </p:sp>
      <p:pic>
        <p:nvPicPr>
          <p:cNvPr id="27650" name="Picture 2" descr="upload.wikimedia.org/wikipedia/commons/thumb/b/b8/...">
            <a:extLst>
              <a:ext uri="{FF2B5EF4-FFF2-40B4-BE49-F238E27FC236}">
                <a16:creationId xmlns:a16="http://schemas.microsoft.com/office/drawing/2014/main" id="{2335A91B-993C-087F-919E-A05E074E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22" y="1663443"/>
            <a:ext cx="1617892" cy="123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09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4559C7-3054-26D4-7C14-5EE55D64F670}"/>
              </a:ext>
            </a:extLst>
          </p:cNvPr>
          <p:cNvGrpSpPr/>
          <p:nvPr/>
        </p:nvGrpSpPr>
        <p:grpSpPr>
          <a:xfrm>
            <a:off x="138007" y="167860"/>
            <a:ext cx="11915986" cy="6522280"/>
            <a:chOff x="1" y="92322"/>
            <a:chExt cx="12192001" cy="66733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4FA56D-9464-5E15-3198-12AA7D9A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92322"/>
              <a:ext cx="12192001" cy="667335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2CB4613-6056-920A-964C-107C43483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4186" y="4305300"/>
              <a:ext cx="664990" cy="41717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9C6252-15B4-9466-7CA8-ED2BC7B22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1" y="3271520"/>
              <a:ext cx="0" cy="9906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27FDA5-B6EC-7765-ACA5-E8EAB62AD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026" y="2647950"/>
              <a:ext cx="202565" cy="53213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ABAE17-8B94-224B-128E-078E70F8F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205991"/>
              <a:ext cx="365760" cy="40957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0EBA6-621F-225B-0E0E-DDAD0F2A9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190751"/>
              <a:ext cx="283845" cy="8572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C11F2E-3945-A97E-C802-0830D94A2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4681" y="2291715"/>
              <a:ext cx="474345" cy="19240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100E95-17F6-DC40-F4CC-F341BA875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551" y="2522221"/>
              <a:ext cx="9525" cy="43624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63942D-80FC-5E3E-4A43-E14D49050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9176" y="2994660"/>
              <a:ext cx="1131425" cy="420053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457FAA-97A8-3131-B573-C3BD1E4DB4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276" y="3429000"/>
              <a:ext cx="78105" cy="3619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BB8D5E-97E2-11BB-971F-921693F8F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3320" y="3492500"/>
              <a:ext cx="325120" cy="5181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1106F-4B06-BFEF-CFF5-CAD83FEFD9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300" y="4046220"/>
              <a:ext cx="226060" cy="2159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443B30-93B7-D5E8-407F-7B4A60ABD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3081" y="4305300"/>
              <a:ext cx="2072641" cy="196342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2850B6-F5B7-1288-3C0A-212933DBC5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7481" y="2854961"/>
              <a:ext cx="601980" cy="53848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E75875-9C50-7D05-03AD-895885075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427" y="3321050"/>
              <a:ext cx="196214" cy="7239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F1A42B-B78B-1954-C8E8-299C0FC0D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7441" y="3321050"/>
              <a:ext cx="1137919" cy="7239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29EE39-A7B7-7803-6DDA-E40CD8692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851" y="1729741"/>
              <a:ext cx="554990" cy="162750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74AD57-D59D-415A-BE26-DBA735E97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7246" y="2291715"/>
              <a:ext cx="569595" cy="5181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8F64D5-3B01-B452-E919-21BB532361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920" y="919481"/>
              <a:ext cx="654685" cy="131921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55E19EC-66D2-6613-DE9B-E042CDC2A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0496" y="830581"/>
              <a:ext cx="241935" cy="4568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10F93F-1945-976C-138C-4D4E52B5C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9262" y="289561"/>
              <a:ext cx="1039178" cy="5308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C87DF7-81B7-D8CF-ACC1-F0D8453A5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6860" y="289561"/>
              <a:ext cx="1232535" cy="563862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B2AB68C-1444-1E22-D21D-E1A92003F6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256" y="876265"/>
              <a:ext cx="165735" cy="78108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252622A-8FA9-31A5-3B20-72DE5575A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8" y="5509260"/>
              <a:ext cx="1249043" cy="5141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102F7B-522E-24FD-7117-8F5BAB741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7" y="4099560"/>
              <a:ext cx="624522" cy="14097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5AB929-6846-E2ED-9F53-3424235DEF9D}"/>
                </a:ext>
              </a:extLst>
            </p:cNvPr>
            <p:cNvCxnSpPr>
              <a:cxnSpLocks/>
            </p:cNvCxnSpPr>
            <p:nvPr/>
          </p:nvCxnSpPr>
          <p:spPr>
            <a:xfrm>
              <a:off x="8494396" y="2914016"/>
              <a:ext cx="55245" cy="109664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EA3E1D1-9450-6EDC-D5AC-DC0C69636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0191" y="3973831"/>
              <a:ext cx="499110" cy="1535429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EAEF17-A785-3E09-95EA-6F9C0CADE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3115" y="1950721"/>
              <a:ext cx="1191260" cy="194119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32C8588-ACCA-E7F5-881C-9C77EB9B6989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81" y="1295401"/>
              <a:ext cx="295909" cy="5715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5022966-E330-32D4-F71E-D01096ACF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668" y="1266551"/>
              <a:ext cx="2064702" cy="155856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917171B-7300-9DC8-455F-3822D4CF32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3080" y="2914015"/>
              <a:ext cx="2901314" cy="134810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DCCFC3-965B-CE09-72A6-FCFCAFAC9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0208" y="5534965"/>
              <a:ext cx="1399982" cy="75207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F1CFB8-8E74-7B64-E398-374BFE776FAE}"/>
              </a:ext>
            </a:extLst>
          </p:cNvPr>
          <p:cNvCxnSpPr>
            <a:cxnSpLocks/>
          </p:cNvCxnSpPr>
          <p:nvPr/>
        </p:nvCxnSpPr>
        <p:spPr>
          <a:xfrm flipH="1" flipV="1">
            <a:off x="1127943" y="1665807"/>
            <a:ext cx="65857" cy="87694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AC95A-8DD9-6AA5-9DB0-8E37735819F0}"/>
              </a:ext>
            </a:extLst>
          </p:cNvPr>
          <p:cNvCxnSpPr>
            <a:cxnSpLocks/>
          </p:cNvCxnSpPr>
          <p:nvPr/>
        </p:nvCxnSpPr>
        <p:spPr>
          <a:xfrm flipH="1">
            <a:off x="817880" y="1902265"/>
            <a:ext cx="607924" cy="12465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EB2F81-C7C1-4140-1685-E978643DDDB5}"/>
              </a:ext>
            </a:extLst>
          </p:cNvPr>
          <p:cNvSpPr txBox="1"/>
          <p:nvPr/>
        </p:nvSpPr>
        <p:spPr>
          <a:xfrm>
            <a:off x="888700" y="1270579"/>
            <a:ext cx="466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Crux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3C1C83-B7B0-F577-3876-DE0AA076EA10}"/>
              </a:ext>
            </a:extLst>
          </p:cNvPr>
          <p:cNvCxnSpPr>
            <a:cxnSpLocks/>
          </p:cNvCxnSpPr>
          <p:nvPr/>
        </p:nvCxnSpPr>
        <p:spPr>
          <a:xfrm flipH="1" flipV="1">
            <a:off x="3067353" y="3261005"/>
            <a:ext cx="694169" cy="14164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67A21D-CA15-31D6-7359-F9916EE4F6E8}"/>
              </a:ext>
            </a:extLst>
          </p:cNvPr>
          <p:cNvCxnSpPr>
            <a:cxnSpLocks/>
          </p:cNvCxnSpPr>
          <p:nvPr/>
        </p:nvCxnSpPr>
        <p:spPr>
          <a:xfrm flipH="1">
            <a:off x="3074178" y="3812739"/>
            <a:ext cx="732029" cy="4305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ECD331F-41F2-28EF-5DF5-561593C28AFA}"/>
              </a:ext>
            </a:extLst>
          </p:cNvPr>
          <p:cNvSpPr txBox="1"/>
          <p:nvPr/>
        </p:nvSpPr>
        <p:spPr>
          <a:xfrm>
            <a:off x="1986281" y="3535740"/>
            <a:ext cx="106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Diamond Cross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B26C6D-4344-FBAC-B879-9C4162BBBB22}"/>
              </a:ext>
            </a:extLst>
          </p:cNvPr>
          <p:cNvCxnSpPr>
            <a:cxnSpLocks/>
          </p:cNvCxnSpPr>
          <p:nvPr/>
        </p:nvCxnSpPr>
        <p:spPr>
          <a:xfrm flipH="1" flipV="1">
            <a:off x="5256915" y="2867956"/>
            <a:ext cx="317294" cy="13753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E88D6-478D-0DC6-97A3-FB54CFD634D0}"/>
              </a:ext>
            </a:extLst>
          </p:cNvPr>
          <p:cNvCxnSpPr>
            <a:cxnSpLocks/>
          </p:cNvCxnSpPr>
          <p:nvPr/>
        </p:nvCxnSpPr>
        <p:spPr>
          <a:xfrm flipH="1" flipV="1">
            <a:off x="4902539" y="3415035"/>
            <a:ext cx="942729" cy="139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4C8B923-8672-16A5-1DE3-19CDE255E8CA}"/>
              </a:ext>
            </a:extLst>
          </p:cNvPr>
          <p:cNvSpPr txBox="1"/>
          <p:nvPr/>
        </p:nvSpPr>
        <p:spPr>
          <a:xfrm>
            <a:off x="4468412" y="3081869"/>
            <a:ext cx="811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False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293232-B8FD-7A25-03B1-CCB4BD8D6CFF}"/>
              </a:ext>
            </a:extLst>
          </p:cNvPr>
          <p:cNvSpPr/>
          <p:nvPr/>
        </p:nvSpPr>
        <p:spPr>
          <a:xfrm flipH="1">
            <a:off x="5922674" y="3185715"/>
            <a:ext cx="314989" cy="3370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047E9-A805-27BC-EE70-FDC996DD5C8C}"/>
              </a:ext>
            </a:extLst>
          </p:cNvPr>
          <p:cNvSpPr txBox="1"/>
          <p:nvPr/>
        </p:nvSpPr>
        <p:spPr>
          <a:xfrm>
            <a:off x="6182839" y="3066974"/>
            <a:ext cx="120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C85</a:t>
            </a:r>
          </a:p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Omicron </a:t>
            </a:r>
            <a:r>
              <a:rPr lang="en-SG" sz="1200" dirty="0" err="1">
                <a:solidFill>
                  <a:schemeClr val="bg1"/>
                </a:solidFill>
                <a:latin typeface="Centaur" panose="02030504050205020304" pitchFamily="18" charset="0"/>
              </a:rPr>
              <a:t>Velorum</a:t>
            </a:r>
            <a:endParaRPr lang="en-SG" sz="1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pic>
        <p:nvPicPr>
          <p:cNvPr id="29698" name="Picture 2" descr="IC 2391 The Omicron Velorum Cluster (Ray Caro) - AstroBin">
            <a:extLst>
              <a:ext uri="{FF2B5EF4-FFF2-40B4-BE49-F238E27FC236}">
                <a16:creationId xmlns:a16="http://schemas.microsoft.com/office/drawing/2014/main" id="{DE562424-7A0C-76D2-DA13-0454DAC49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108" y="3539547"/>
            <a:ext cx="2134892" cy="14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7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4559C7-3054-26D4-7C14-5EE55D64F670}"/>
              </a:ext>
            </a:extLst>
          </p:cNvPr>
          <p:cNvGrpSpPr/>
          <p:nvPr/>
        </p:nvGrpSpPr>
        <p:grpSpPr>
          <a:xfrm>
            <a:off x="138007" y="167860"/>
            <a:ext cx="11915986" cy="6522280"/>
            <a:chOff x="1" y="92322"/>
            <a:chExt cx="12192001" cy="66733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4FA56D-9464-5E15-3198-12AA7D9A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92322"/>
              <a:ext cx="12192001" cy="667335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2CB4613-6056-920A-964C-107C43483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4186" y="4305300"/>
              <a:ext cx="664990" cy="41717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9C6252-15B4-9466-7CA8-ED2BC7B22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1" y="3271520"/>
              <a:ext cx="0" cy="9906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27FDA5-B6EC-7765-ACA5-E8EAB62AD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026" y="2647950"/>
              <a:ext cx="202565" cy="53213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ABAE17-8B94-224B-128E-078E70F8F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205991"/>
              <a:ext cx="365760" cy="40957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0EBA6-621F-225B-0E0E-DDAD0F2A9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0831" y="2190751"/>
              <a:ext cx="283845" cy="8572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C11F2E-3945-A97E-C802-0830D94A2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4681" y="2291715"/>
              <a:ext cx="474345" cy="19240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100E95-17F6-DC40-F4CC-F341BA875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551" y="2522221"/>
              <a:ext cx="9525" cy="43624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63942D-80FC-5E3E-4A43-E14D49050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9176" y="2994660"/>
              <a:ext cx="1131425" cy="420053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457FAA-97A8-3131-B573-C3BD1E4DB4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276" y="3429000"/>
              <a:ext cx="78105" cy="3619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BB8D5E-97E2-11BB-971F-921693F8F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3320" y="3492500"/>
              <a:ext cx="325120" cy="5181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1106F-4B06-BFEF-CFF5-CAD83FEFD9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300" y="4046220"/>
              <a:ext cx="226060" cy="2159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443B30-93B7-D5E8-407F-7B4A60ABD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3081" y="4305300"/>
              <a:ext cx="2072641" cy="196342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2850B6-F5B7-1288-3C0A-212933DBC5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7481" y="2854961"/>
              <a:ext cx="601980" cy="53848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E75875-9C50-7D05-03AD-895885075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427" y="3321050"/>
              <a:ext cx="196214" cy="7239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F1A42B-B78B-1954-C8E8-299C0FC0D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7441" y="3321050"/>
              <a:ext cx="1137919" cy="7239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29EE39-A7B7-7803-6DDA-E40CD8692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851" y="1729741"/>
              <a:ext cx="554990" cy="162750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74AD57-D59D-415A-BE26-DBA735E97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7246" y="2291715"/>
              <a:ext cx="569595" cy="5181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8F64D5-3B01-B452-E919-21BB532361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920" y="919481"/>
              <a:ext cx="654685" cy="131921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55E19EC-66D2-6613-DE9B-E042CDC2A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0496" y="830581"/>
              <a:ext cx="241935" cy="4568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10F93F-1945-976C-138C-4D4E52B5C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9262" y="289561"/>
              <a:ext cx="1039178" cy="53086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C87DF7-81B7-D8CF-ACC1-F0D8453A5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6860" y="289561"/>
              <a:ext cx="1232535" cy="563862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B2AB68C-1444-1E22-D21D-E1A92003F6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256" y="876265"/>
              <a:ext cx="165735" cy="78108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252622A-8FA9-31A5-3B20-72DE5575A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8" y="5509260"/>
              <a:ext cx="1249043" cy="5141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102F7B-522E-24FD-7117-8F5BAB741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147" y="4099560"/>
              <a:ext cx="624522" cy="14097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5AB929-6846-E2ED-9F53-3424235DEF9D}"/>
                </a:ext>
              </a:extLst>
            </p:cNvPr>
            <p:cNvCxnSpPr>
              <a:cxnSpLocks/>
            </p:cNvCxnSpPr>
            <p:nvPr/>
          </p:nvCxnSpPr>
          <p:spPr>
            <a:xfrm>
              <a:off x="8494396" y="2914016"/>
              <a:ext cx="55245" cy="1096645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EA3E1D1-9450-6EDC-D5AC-DC0C69636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0191" y="3973831"/>
              <a:ext cx="499110" cy="1535429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EAEF17-A785-3E09-95EA-6F9C0CADE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3115" y="1950721"/>
              <a:ext cx="1191260" cy="194119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32C8588-ACCA-E7F5-881C-9C77EB9B6989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81" y="1295401"/>
              <a:ext cx="295909" cy="571500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5022966-E330-32D4-F71E-D01096ACF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668" y="1266551"/>
              <a:ext cx="2064702" cy="155856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917171B-7300-9DC8-455F-3822D4CF32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3080" y="2914015"/>
              <a:ext cx="2901314" cy="1348104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DCCFC3-965B-CE09-72A6-FCFCAFAC9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0208" y="5534965"/>
              <a:ext cx="1399982" cy="752071"/>
            </a:xfrm>
            <a:prstGeom prst="line">
              <a:avLst/>
            </a:prstGeom>
            <a:ln w="3175">
              <a:solidFill>
                <a:srgbClr val="00B0F0">
                  <a:alpha val="63000"/>
                </a:srgb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F1CFB8-8E74-7B64-E398-374BFE776FAE}"/>
              </a:ext>
            </a:extLst>
          </p:cNvPr>
          <p:cNvCxnSpPr>
            <a:cxnSpLocks/>
          </p:cNvCxnSpPr>
          <p:nvPr/>
        </p:nvCxnSpPr>
        <p:spPr>
          <a:xfrm flipH="1" flipV="1">
            <a:off x="1127943" y="1665807"/>
            <a:ext cx="65857" cy="87694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AC95A-8DD9-6AA5-9DB0-8E37735819F0}"/>
              </a:ext>
            </a:extLst>
          </p:cNvPr>
          <p:cNvCxnSpPr>
            <a:cxnSpLocks/>
          </p:cNvCxnSpPr>
          <p:nvPr/>
        </p:nvCxnSpPr>
        <p:spPr>
          <a:xfrm flipH="1">
            <a:off x="817880" y="1902265"/>
            <a:ext cx="607924" cy="12465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EB2F81-C7C1-4140-1685-E978643DDDB5}"/>
              </a:ext>
            </a:extLst>
          </p:cNvPr>
          <p:cNvSpPr txBox="1"/>
          <p:nvPr/>
        </p:nvSpPr>
        <p:spPr>
          <a:xfrm>
            <a:off x="888700" y="1270579"/>
            <a:ext cx="466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Crux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3C1C83-B7B0-F577-3876-DE0AA076EA10}"/>
              </a:ext>
            </a:extLst>
          </p:cNvPr>
          <p:cNvCxnSpPr>
            <a:cxnSpLocks/>
          </p:cNvCxnSpPr>
          <p:nvPr/>
        </p:nvCxnSpPr>
        <p:spPr>
          <a:xfrm flipH="1" flipV="1">
            <a:off x="3067353" y="3261005"/>
            <a:ext cx="694169" cy="14164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67A21D-CA15-31D6-7359-F9916EE4F6E8}"/>
              </a:ext>
            </a:extLst>
          </p:cNvPr>
          <p:cNvCxnSpPr>
            <a:cxnSpLocks/>
          </p:cNvCxnSpPr>
          <p:nvPr/>
        </p:nvCxnSpPr>
        <p:spPr>
          <a:xfrm flipH="1">
            <a:off x="3074178" y="3812739"/>
            <a:ext cx="732029" cy="4305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ECD331F-41F2-28EF-5DF5-561593C28AFA}"/>
              </a:ext>
            </a:extLst>
          </p:cNvPr>
          <p:cNvSpPr txBox="1"/>
          <p:nvPr/>
        </p:nvSpPr>
        <p:spPr>
          <a:xfrm>
            <a:off x="1986281" y="3535740"/>
            <a:ext cx="106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Diamond Cross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B26C6D-4344-FBAC-B879-9C4162BBBB22}"/>
              </a:ext>
            </a:extLst>
          </p:cNvPr>
          <p:cNvCxnSpPr>
            <a:cxnSpLocks/>
          </p:cNvCxnSpPr>
          <p:nvPr/>
        </p:nvCxnSpPr>
        <p:spPr>
          <a:xfrm flipH="1" flipV="1">
            <a:off x="5256915" y="2867956"/>
            <a:ext cx="317294" cy="13753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E88D6-478D-0DC6-97A3-FB54CFD634D0}"/>
              </a:ext>
            </a:extLst>
          </p:cNvPr>
          <p:cNvCxnSpPr>
            <a:cxnSpLocks/>
          </p:cNvCxnSpPr>
          <p:nvPr/>
        </p:nvCxnSpPr>
        <p:spPr>
          <a:xfrm flipH="1" flipV="1">
            <a:off x="4902539" y="3415035"/>
            <a:ext cx="942729" cy="139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4C8B923-8672-16A5-1DE3-19CDE255E8CA}"/>
              </a:ext>
            </a:extLst>
          </p:cNvPr>
          <p:cNvSpPr txBox="1"/>
          <p:nvPr/>
        </p:nvSpPr>
        <p:spPr>
          <a:xfrm>
            <a:off x="4468412" y="3081869"/>
            <a:ext cx="811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False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293232-B8FD-7A25-03B1-CCB4BD8D6CFF}"/>
              </a:ext>
            </a:extLst>
          </p:cNvPr>
          <p:cNvSpPr/>
          <p:nvPr/>
        </p:nvSpPr>
        <p:spPr>
          <a:xfrm flipH="1">
            <a:off x="5446969" y="4551708"/>
            <a:ext cx="314989" cy="3370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047E9-A805-27BC-EE70-FDC996DD5C8C}"/>
              </a:ext>
            </a:extLst>
          </p:cNvPr>
          <p:cNvSpPr txBox="1"/>
          <p:nvPr/>
        </p:nvSpPr>
        <p:spPr>
          <a:xfrm>
            <a:off x="5761958" y="4489393"/>
            <a:ext cx="1146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C96</a:t>
            </a:r>
          </a:p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Sprinter Cluster</a:t>
            </a:r>
          </a:p>
          <a:p>
            <a:r>
              <a:rPr lang="en-SG" sz="1200" dirty="0">
                <a:solidFill>
                  <a:schemeClr val="bg1"/>
                </a:solidFill>
                <a:latin typeface="Centaur" panose="02030504050205020304" pitchFamily="18" charset="0"/>
              </a:rPr>
              <a:t>Southern Beehive</a:t>
            </a:r>
          </a:p>
        </p:txBody>
      </p:sp>
      <p:pic>
        <p:nvPicPr>
          <p:cNvPr id="30722" name="Picture 2" descr="Sprinter Cluster, AKA Southern Beehive, C96 (NGC 2516) ( chaosrand ) -  AstroBin">
            <a:extLst>
              <a:ext uri="{FF2B5EF4-FFF2-40B4-BE49-F238E27FC236}">
                <a16:creationId xmlns:a16="http://schemas.microsoft.com/office/drawing/2014/main" id="{6DBFA50D-9601-ECBB-1535-8DC9A8C19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40" y="5115592"/>
            <a:ext cx="1788621" cy="116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53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69997">
              <a:off x="5399593" y="6031322"/>
              <a:ext cx="729422" cy="711635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29422" cy="71163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670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5399593" y="6031322"/>
                <a:ext cx="729422" cy="711635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 rot="5400000">
            <a:off x="4508218" y="-816816"/>
            <a:ext cx="3166598" cy="12183034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 rot="5400000">
            <a:off x="4245816" y="-4245815"/>
            <a:ext cx="3691403" cy="12183035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64F68-451E-650D-8144-AC5F2F7B6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09448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9CA27C-09AC-01DD-3CA5-304C3E8E2D46}"/>
              </a:ext>
            </a:extLst>
          </p:cNvPr>
          <p:cNvSpPr txBox="1">
            <a:spLocks/>
          </p:cNvSpPr>
          <p:nvPr/>
        </p:nvSpPr>
        <p:spPr>
          <a:xfrm>
            <a:off x="8519867" y="6273973"/>
            <a:ext cx="3684702" cy="5840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Slide borrowed from 26</a:t>
            </a:r>
            <a:r>
              <a:rPr lang="en-SG" sz="1600" baseline="30000" dirty="0">
                <a:solidFill>
                  <a:schemeClr val="bg1"/>
                </a:solidFill>
                <a:latin typeface="Bembo" panose="02020502050201020203" pitchFamily="18" charset="0"/>
              </a:rPr>
              <a:t>th</a:t>
            </a:r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 Jan 2024’s session, The Winter Hexagon Time</a:t>
            </a:r>
          </a:p>
        </p:txBody>
      </p:sp>
    </p:spTree>
    <p:extLst>
      <p:ext uri="{BB962C8B-B14F-4D97-AF65-F5344CB8AC3E}">
        <p14:creationId xmlns:p14="http://schemas.microsoft.com/office/powerpoint/2010/main" val="4012904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8E90-4B67-12B8-1522-ECB43D95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SG" sz="7000" dirty="0">
                <a:solidFill>
                  <a:schemeClr val="bg1"/>
                </a:solidFill>
                <a:latin typeface="Bembo" panose="02020502050201020203" pitchFamily="18" charset="0"/>
              </a:rPr>
              <a:t>Ladies and Gentlemen, </a:t>
            </a:r>
            <a:br>
              <a:rPr lang="en-SG" sz="7000" dirty="0">
                <a:solidFill>
                  <a:schemeClr val="bg1"/>
                </a:solidFill>
                <a:latin typeface="Bembo" panose="02020502050201020203" pitchFamily="18" charset="0"/>
              </a:rPr>
            </a:br>
            <a:r>
              <a:rPr lang="en-SG" sz="7000" dirty="0">
                <a:solidFill>
                  <a:schemeClr val="bg1"/>
                </a:solidFill>
                <a:latin typeface="Bembo" panose="02020502050201020203" pitchFamily="18" charset="0"/>
              </a:rPr>
              <a:t>It is Game Time</a:t>
            </a:r>
          </a:p>
        </p:txBody>
      </p:sp>
    </p:spTree>
    <p:extLst>
      <p:ext uri="{BB962C8B-B14F-4D97-AF65-F5344CB8AC3E}">
        <p14:creationId xmlns:p14="http://schemas.microsoft.com/office/powerpoint/2010/main" val="58782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C78D-DE25-1A3D-65C9-5630A4B890E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7000" b="1" dirty="0">
                <a:solidFill>
                  <a:schemeClr val="bg1"/>
                </a:solidFill>
                <a:latin typeface="Bembo" panose="02020502050201020203" pitchFamily="18" charset="0"/>
              </a:rPr>
              <a:t>Almost* Standard Rules Apply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ED7C9-DB2D-2894-C516-590A8F57CE23}"/>
              </a:ext>
            </a:extLst>
          </p:cNvPr>
          <p:cNvSpPr txBox="1"/>
          <p:nvPr/>
        </p:nvSpPr>
        <p:spPr>
          <a:xfrm>
            <a:off x="1584925" y="2289002"/>
            <a:ext cx="4954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COMMON Named Star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03008-6DCD-E899-D835-86017C3320D4}"/>
              </a:ext>
            </a:extLst>
          </p:cNvPr>
          <p:cNvSpPr txBox="1"/>
          <p:nvPr/>
        </p:nvSpPr>
        <p:spPr>
          <a:xfrm>
            <a:off x="1584925" y="4015001"/>
            <a:ext cx="4954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DSOs [Any works ;)]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979C5-4A01-0785-691A-6B7ACBA2012B}"/>
              </a:ext>
            </a:extLst>
          </p:cNvPr>
          <p:cNvSpPr txBox="1"/>
          <p:nvPr/>
        </p:nvSpPr>
        <p:spPr>
          <a:xfrm>
            <a:off x="1584925" y="2842999"/>
            <a:ext cx="4954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Constellation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FC8AD-C358-96AE-3CE2-F9FD0C8E7C65}"/>
              </a:ext>
            </a:extLst>
          </p:cNvPr>
          <p:cNvSpPr txBox="1"/>
          <p:nvPr/>
        </p:nvSpPr>
        <p:spPr>
          <a:xfrm>
            <a:off x="1584925" y="3396997"/>
            <a:ext cx="4954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Asterism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566CF-77A6-F84D-A45E-01A19F9FFD9D}"/>
              </a:ext>
            </a:extLst>
          </p:cNvPr>
          <p:cNvSpPr txBox="1"/>
          <p:nvPr/>
        </p:nvSpPr>
        <p:spPr>
          <a:xfrm>
            <a:off x="1584925" y="4633005"/>
            <a:ext cx="4954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Hemisphere of the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06271-743D-46AE-39A6-99B4F276BF29}"/>
              </a:ext>
            </a:extLst>
          </p:cNvPr>
          <p:cNvSpPr txBox="1"/>
          <p:nvPr/>
        </p:nvSpPr>
        <p:spPr>
          <a:xfrm>
            <a:off x="1584925" y="5251009"/>
            <a:ext cx="4954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Anything Funny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CB78BE-AA30-7C3D-1E86-EA2113735F29}"/>
              </a:ext>
            </a:extLst>
          </p:cNvPr>
          <p:cNvCxnSpPr/>
          <p:nvPr/>
        </p:nvCxnSpPr>
        <p:spPr>
          <a:xfrm>
            <a:off x="6539697" y="1794076"/>
            <a:ext cx="0" cy="4641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B1C23E9-CE0F-E24F-335A-80D9F862A799}"/>
              </a:ext>
            </a:extLst>
          </p:cNvPr>
          <p:cNvSpPr txBox="1"/>
          <p:nvPr/>
        </p:nvSpPr>
        <p:spPr>
          <a:xfrm>
            <a:off x="6539696" y="2289002"/>
            <a:ext cx="4511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1 Point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655B4-C9B5-89ED-D94C-8D3AFE603B61}"/>
              </a:ext>
            </a:extLst>
          </p:cNvPr>
          <p:cNvSpPr txBox="1"/>
          <p:nvPr/>
        </p:nvSpPr>
        <p:spPr>
          <a:xfrm>
            <a:off x="6539696" y="2842999"/>
            <a:ext cx="4511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2 Points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47C27E-7D2E-DB48-505F-51AFF953AE2B}"/>
              </a:ext>
            </a:extLst>
          </p:cNvPr>
          <p:cNvSpPr txBox="1"/>
          <p:nvPr/>
        </p:nvSpPr>
        <p:spPr>
          <a:xfrm>
            <a:off x="6539696" y="3396997"/>
            <a:ext cx="4511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2 Points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28422A-133B-341E-1FB3-9DEA29EF86FD}"/>
              </a:ext>
            </a:extLst>
          </p:cNvPr>
          <p:cNvSpPr txBox="1"/>
          <p:nvPr/>
        </p:nvSpPr>
        <p:spPr>
          <a:xfrm>
            <a:off x="6539696" y="4047004"/>
            <a:ext cx="4511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3 Points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3FFE41-3D4F-C7A5-91D1-EAAF13641F6E}"/>
              </a:ext>
            </a:extLst>
          </p:cNvPr>
          <p:cNvSpPr txBox="1"/>
          <p:nvPr/>
        </p:nvSpPr>
        <p:spPr>
          <a:xfrm>
            <a:off x="6539696" y="4591257"/>
            <a:ext cx="4511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1 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F64CD1-EF1C-E29D-31A9-CC4292043256}"/>
              </a:ext>
            </a:extLst>
          </p:cNvPr>
          <p:cNvSpPr txBox="1"/>
          <p:nvPr/>
        </p:nvSpPr>
        <p:spPr>
          <a:xfrm>
            <a:off x="6539696" y="5209261"/>
            <a:ext cx="4511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1"/>
                </a:solidFill>
                <a:latin typeface="Centaur" panose="02030504050205020304" pitchFamily="18" charset="0"/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72375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he night sky in April – UK Space Agency blog">
            <a:extLst>
              <a:ext uri="{FF2B5EF4-FFF2-40B4-BE49-F238E27FC236}">
                <a16:creationId xmlns:a16="http://schemas.microsoft.com/office/drawing/2014/main" id="{345AC6AF-5CD5-52F1-8132-7217C5FAC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" y="2739185"/>
            <a:ext cx="5666229" cy="41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e night sky in April – UK Space Agency blog">
            <a:extLst>
              <a:ext uri="{FF2B5EF4-FFF2-40B4-BE49-F238E27FC236}">
                <a16:creationId xmlns:a16="http://schemas.microsoft.com/office/drawing/2014/main" id="{7C248B73-CAC0-C8BF-DA21-DB925E2A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406" y="2735285"/>
            <a:ext cx="5671593" cy="41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2CD450A-915E-3453-EE1D-45624FDD6F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7000" b="1" dirty="0">
                <a:solidFill>
                  <a:schemeClr val="bg1"/>
                </a:solidFill>
                <a:latin typeface="Bembo" panose="02020502050201020203" pitchFamily="18" charset="0"/>
              </a:rPr>
              <a:t>Let us start easy</a:t>
            </a:r>
          </a:p>
        </p:txBody>
      </p:sp>
    </p:spTree>
    <p:extLst>
      <p:ext uri="{BB962C8B-B14F-4D97-AF65-F5344CB8AC3E}">
        <p14:creationId xmlns:p14="http://schemas.microsoft.com/office/powerpoint/2010/main" val="199132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CD450A-915E-3453-EE1D-45624FDD6F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7000" b="1" dirty="0">
                <a:solidFill>
                  <a:schemeClr val="bg1"/>
                </a:solidFill>
                <a:latin typeface="Bembo" panose="02020502050201020203" pitchFamily="18" charset="0"/>
              </a:rPr>
              <a:t>Let us start easy</a:t>
            </a:r>
          </a:p>
        </p:txBody>
      </p:sp>
      <p:pic>
        <p:nvPicPr>
          <p:cNvPr id="33794" name="Picture 2" descr="Sky-nigth">
            <a:extLst>
              <a:ext uri="{FF2B5EF4-FFF2-40B4-BE49-F238E27FC236}">
                <a16:creationId xmlns:a16="http://schemas.microsoft.com/office/drawing/2014/main" id="{7EB1B71B-62D8-2A28-E3D5-A8A2339C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82850"/>
            <a:ext cx="5949386" cy="39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ky-nigth">
            <a:extLst>
              <a:ext uri="{FF2B5EF4-FFF2-40B4-BE49-F238E27FC236}">
                <a16:creationId xmlns:a16="http://schemas.microsoft.com/office/drawing/2014/main" id="{1E747282-EA74-7B47-B2FF-C861C83FA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14" y="2882851"/>
            <a:ext cx="5949386" cy="39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7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CD450A-915E-3453-EE1D-45624FDD6F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7000" b="1" dirty="0">
                <a:solidFill>
                  <a:schemeClr val="bg1"/>
                </a:solidFill>
                <a:latin typeface="Bembo" panose="02020502050201020203" pitchFamily="18" charset="0"/>
              </a:rPr>
              <a:t>Let us start easy</a:t>
            </a:r>
          </a:p>
        </p:txBody>
      </p:sp>
      <p:pic>
        <p:nvPicPr>
          <p:cNvPr id="6" name="Picture 5" descr="Stars in the sky at night&#10;&#10;Description automatically generated">
            <a:extLst>
              <a:ext uri="{FF2B5EF4-FFF2-40B4-BE49-F238E27FC236}">
                <a16:creationId xmlns:a16="http://schemas.microsoft.com/office/drawing/2014/main" id="{DB57D031-97E4-5D69-BB10-EB3142B0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1470"/>
            <a:ext cx="5949387" cy="3346530"/>
          </a:xfrm>
          <a:prstGeom prst="rect">
            <a:avLst/>
          </a:prstGeom>
        </p:spPr>
      </p:pic>
      <p:pic>
        <p:nvPicPr>
          <p:cNvPr id="7" name="Picture 6" descr="Stars in the sky at night&#10;&#10;Description automatically generated">
            <a:extLst>
              <a:ext uri="{FF2B5EF4-FFF2-40B4-BE49-F238E27FC236}">
                <a16:creationId xmlns:a16="http://schemas.microsoft.com/office/drawing/2014/main" id="{38D632A4-7F4B-08B5-CA17-25BF578E1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12" y="3511468"/>
            <a:ext cx="5949388" cy="33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Where are we?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74260BC-8A5E-CA2F-D2D8-BBB1773F7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11" y="1203698"/>
            <a:ext cx="5289177" cy="52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62D98C-09DD-E09B-0ADB-26E36BD00235}"/>
              </a:ext>
            </a:extLst>
          </p:cNvPr>
          <p:cNvCxnSpPr>
            <a:cxnSpLocks/>
            <a:endCxn id="6" idx="0"/>
          </p:cNvCxnSpPr>
          <p:nvPr/>
        </p:nvCxnSpPr>
        <p:spPr>
          <a:xfrm flipV="1">
            <a:off x="6095999" y="1203698"/>
            <a:ext cx="1" cy="36644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B49D9D-9D08-738D-3883-4BC2EA3E7E70}"/>
              </a:ext>
            </a:extLst>
          </p:cNvPr>
          <p:cNvSpPr txBox="1"/>
          <p:nvPr/>
        </p:nvSpPr>
        <p:spPr>
          <a:xfrm>
            <a:off x="8502417" y="4683453"/>
            <a:ext cx="44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Spring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E70AB-814B-8B9B-1BAD-17AB863C05D6}"/>
              </a:ext>
            </a:extLst>
          </p:cNvPr>
          <p:cNvSpPr txBox="1"/>
          <p:nvPr/>
        </p:nvSpPr>
        <p:spPr>
          <a:xfrm>
            <a:off x="3873329" y="863718"/>
            <a:ext cx="44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Summer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974DF-8DB7-F65A-D2A5-9B48C7D90257}"/>
              </a:ext>
            </a:extLst>
          </p:cNvPr>
          <p:cNvSpPr txBox="1"/>
          <p:nvPr/>
        </p:nvSpPr>
        <p:spPr>
          <a:xfrm>
            <a:off x="429808" y="4683453"/>
            <a:ext cx="22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Fall</a:t>
            </a:r>
            <a:r>
              <a:rPr lang="en-US" b="1" dirty="0"/>
              <a:t> </a:t>
            </a:r>
            <a:endParaRPr lang="en-SG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B2606-43D7-1BE9-EEF9-D119D7350B1C}"/>
              </a:ext>
            </a:extLst>
          </p:cNvPr>
          <p:cNvSpPr txBox="1"/>
          <p:nvPr/>
        </p:nvSpPr>
        <p:spPr>
          <a:xfrm>
            <a:off x="3873330" y="6457893"/>
            <a:ext cx="44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Winter</a:t>
            </a:r>
            <a:endParaRPr lang="en-SG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E5A648-7556-2989-5FFC-900F4D3ABC68}"/>
              </a:ext>
            </a:extLst>
          </p:cNvPr>
          <p:cNvCxnSpPr>
            <a:cxnSpLocks/>
          </p:cNvCxnSpPr>
          <p:nvPr/>
        </p:nvCxnSpPr>
        <p:spPr>
          <a:xfrm>
            <a:off x="6122314" y="4868119"/>
            <a:ext cx="420230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87B413-AB4B-BEA9-F298-B5E0DC0FDC2D}"/>
              </a:ext>
            </a:extLst>
          </p:cNvPr>
          <p:cNvCxnSpPr>
            <a:cxnSpLocks/>
          </p:cNvCxnSpPr>
          <p:nvPr/>
        </p:nvCxnSpPr>
        <p:spPr>
          <a:xfrm>
            <a:off x="6095998" y="4868119"/>
            <a:ext cx="2" cy="16247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7BAADA-26B3-D2C6-77AA-59FCE43D0CE0}"/>
              </a:ext>
            </a:extLst>
          </p:cNvPr>
          <p:cNvCxnSpPr>
            <a:cxnSpLocks/>
          </p:cNvCxnSpPr>
          <p:nvPr/>
        </p:nvCxnSpPr>
        <p:spPr>
          <a:xfrm flipH="1">
            <a:off x="1893696" y="4868119"/>
            <a:ext cx="420230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482D229F-3E8C-6E62-EA29-EA7D94993F5A}"/>
              </a:ext>
            </a:extLst>
          </p:cNvPr>
          <p:cNvSpPr txBox="1">
            <a:spLocks/>
          </p:cNvSpPr>
          <p:nvPr/>
        </p:nvSpPr>
        <p:spPr>
          <a:xfrm>
            <a:off x="8519867" y="6273973"/>
            <a:ext cx="3684702" cy="5840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Slide borrowed from 26</a:t>
            </a:r>
            <a:r>
              <a:rPr lang="en-SG" sz="1600" baseline="30000" dirty="0">
                <a:solidFill>
                  <a:schemeClr val="bg1"/>
                </a:solidFill>
                <a:latin typeface="Bembo" panose="02020502050201020203" pitchFamily="18" charset="0"/>
              </a:rPr>
              <a:t>th</a:t>
            </a:r>
            <a:r>
              <a:rPr lang="en-SG" sz="1600" dirty="0">
                <a:solidFill>
                  <a:schemeClr val="bg1"/>
                </a:solidFill>
                <a:latin typeface="Bembo" panose="02020502050201020203" pitchFamily="18" charset="0"/>
              </a:rPr>
              <a:t> Jan 2024’s session, The Winter Hexagon Time</a:t>
            </a:r>
          </a:p>
        </p:txBody>
      </p:sp>
    </p:spTree>
    <p:extLst>
      <p:ext uri="{BB962C8B-B14F-4D97-AF65-F5344CB8AC3E}">
        <p14:creationId xmlns:p14="http://schemas.microsoft.com/office/powerpoint/2010/main" val="37758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8E90-4B67-12B8-1522-ECB43D95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29" y="2766218"/>
            <a:ext cx="11052142" cy="1325563"/>
          </a:xfrm>
        </p:spPr>
        <p:txBody>
          <a:bodyPr>
            <a:noAutofit/>
          </a:bodyPr>
          <a:lstStyle/>
          <a:p>
            <a:pPr algn="ctr"/>
            <a:r>
              <a:rPr lang="en-SG" sz="7000" dirty="0">
                <a:solidFill>
                  <a:schemeClr val="bg1"/>
                </a:solidFill>
                <a:latin typeface="Bembo" panose="02020502050201020203" pitchFamily="18" charset="0"/>
              </a:rPr>
              <a:t>Now, what </a:t>
            </a:r>
            <a:r>
              <a:rPr lang="en-SG" sz="7000" b="1" dirty="0">
                <a:solidFill>
                  <a:schemeClr val="bg1"/>
                </a:solidFill>
                <a:latin typeface="Bembo" panose="02020502050201020203" pitchFamily="18" charset="0"/>
              </a:rPr>
              <a:t>exactly</a:t>
            </a:r>
            <a:r>
              <a:rPr lang="en-SG" sz="7000" dirty="0">
                <a:solidFill>
                  <a:schemeClr val="bg1"/>
                </a:solidFill>
                <a:latin typeface="Bembo" panose="02020502050201020203" pitchFamily="18" charset="0"/>
              </a:rPr>
              <a:t> counts as the Spring Skies?</a:t>
            </a:r>
          </a:p>
        </p:txBody>
      </p:sp>
    </p:spTree>
    <p:extLst>
      <p:ext uri="{BB962C8B-B14F-4D97-AF65-F5344CB8AC3E}">
        <p14:creationId xmlns:p14="http://schemas.microsoft.com/office/powerpoint/2010/main" val="322974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1A54CC-B321-88EA-2E5D-886816D97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0" t="963" r="2224"/>
          <a:stretch/>
        </p:blipFill>
        <p:spPr>
          <a:xfrm>
            <a:off x="2683496" y="65988"/>
            <a:ext cx="6825007" cy="6792012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!!Ink 8">
                <a:extLst>
                  <a:ext uri="{FF2B5EF4-FFF2-40B4-BE49-F238E27FC236}">
                    <a16:creationId xmlns:a16="http://schemas.microsoft.com/office/drawing/2014/main" id="{84C5BE94-A9F3-33EF-D458-2D873AC9A9BA}"/>
                  </a:ext>
                </a:extLst>
              </p14:cNvPr>
              <p14:cNvContentPartPr/>
              <p14:nvPr/>
            </p14:nvContentPartPr>
            <p14:xfrm>
              <a:off x="2978581" y="294825"/>
              <a:ext cx="3277800" cy="3561120"/>
            </p14:xfrm>
          </p:contentPart>
        </mc:Choice>
        <mc:Fallback>
          <p:pic>
            <p:nvPicPr>
              <p:cNvPr id="9" name="!!Ink 8">
                <a:extLst>
                  <a:ext uri="{FF2B5EF4-FFF2-40B4-BE49-F238E27FC236}">
                    <a16:creationId xmlns:a16="http://schemas.microsoft.com/office/drawing/2014/main" id="{84C5BE94-A9F3-33EF-D458-2D873AC9A9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4261" y="290505"/>
                <a:ext cx="3286440" cy="35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F362EF5-0A61-DB10-06A1-BA1CFBE74ADE}"/>
                  </a:ext>
                </a:extLst>
              </p14:cNvPr>
              <p14:cNvContentPartPr/>
              <p14:nvPr/>
            </p14:nvContentPartPr>
            <p14:xfrm>
              <a:off x="6824461" y="1948665"/>
              <a:ext cx="1949400" cy="4593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F362EF5-0A61-DB10-06A1-BA1CFBE74A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20141" y="1944345"/>
                <a:ext cx="1958040" cy="46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023D3FD-66A9-0E07-995C-E9A4EC08C273}"/>
                  </a:ext>
                </a:extLst>
              </p14:cNvPr>
              <p14:cNvContentPartPr/>
              <p14:nvPr/>
            </p14:nvContentPartPr>
            <p14:xfrm>
              <a:off x="2482141" y="3458505"/>
              <a:ext cx="393120" cy="510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023D3FD-66A9-0E07-995C-E9A4EC08C2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7821" y="3454185"/>
                <a:ext cx="40176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10749E9-2845-E9BF-3618-BEA411CCDCCC}"/>
                  </a:ext>
                </a:extLst>
              </p14:cNvPr>
              <p14:cNvContentPartPr/>
              <p14:nvPr/>
            </p14:nvContentPartPr>
            <p14:xfrm>
              <a:off x="6919141" y="6560985"/>
              <a:ext cx="409680" cy="2221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10749E9-2845-E9BF-3618-BEA411CCDCC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14821" y="6556665"/>
                <a:ext cx="418320" cy="23076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47AAB62-7DE5-D0C9-CFEE-39650AE8EEC4}"/>
              </a:ext>
            </a:extLst>
          </p:cNvPr>
          <p:cNvSpPr txBox="1"/>
          <p:nvPr/>
        </p:nvSpPr>
        <p:spPr>
          <a:xfrm rot="17635382">
            <a:off x="1779983" y="2886366"/>
            <a:ext cx="124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solidFill>
                  <a:schemeClr val="bg1"/>
                </a:solidFill>
                <a:latin typeface="Centaur" panose="02030504050205020304" pitchFamily="18" charset="0"/>
              </a:rPr>
              <a:t>Winter skies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2FD06-D1E5-36BA-0DDA-C9136D2B9BA9}"/>
              </a:ext>
            </a:extLst>
          </p:cNvPr>
          <p:cNvSpPr txBox="1"/>
          <p:nvPr/>
        </p:nvSpPr>
        <p:spPr>
          <a:xfrm>
            <a:off x="7410645" y="649784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solidFill>
                  <a:schemeClr val="bg1"/>
                </a:solidFill>
                <a:latin typeface="Centaur" panose="02030504050205020304" pitchFamily="18" charset="0"/>
              </a:rPr>
              <a:t>Summer skies</a:t>
            </a:r>
          </a:p>
        </p:txBody>
      </p:sp>
    </p:spTree>
    <p:extLst>
      <p:ext uri="{BB962C8B-B14F-4D97-AF65-F5344CB8AC3E}">
        <p14:creationId xmlns:p14="http://schemas.microsoft.com/office/powerpoint/2010/main" val="221699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541</Words>
  <Application>Microsoft Office PowerPoint</Application>
  <PresentationFormat>Widescreen</PresentationFormat>
  <Paragraphs>180</Paragraphs>
  <Slides>64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Aptos</vt:lpstr>
      <vt:lpstr>Aptos Display</vt:lpstr>
      <vt:lpstr>Arial</vt:lpstr>
      <vt:lpstr>Bembo</vt:lpstr>
      <vt:lpstr>Centaur</vt:lpstr>
      <vt:lpstr>Neue Haas Grotesk Text Pro</vt:lpstr>
      <vt:lpstr>Office Theme</vt:lpstr>
      <vt:lpstr>BjornVTI</vt:lpstr>
      <vt:lpstr>Galaxy Season: The Spring Night Skies</vt:lpstr>
      <vt:lpstr>Before we do anything interesting, let us have a recap</vt:lpstr>
      <vt:lpstr>Why are there seasonal skies?</vt:lpstr>
      <vt:lpstr>Why are there seasonal skies?</vt:lpstr>
      <vt:lpstr>Why are there seasonal skies?</vt:lpstr>
      <vt:lpstr>Why are there seasonal skies?</vt:lpstr>
      <vt:lpstr>Where are we?</vt:lpstr>
      <vt:lpstr>Now, what exactly counts as the Spring Skies?</vt:lpstr>
      <vt:lpstr>PowerPoint Presentation</vt:lpstr>
      <vt:lpstr>PowerPoint Presentation</vt:lpstr>
      <vt:lpstr>PowerPoint Presentation</vt:lpstr>
      <vt:lpstr>Nice.  Now we can dive deep in the details.</vt:lpstr>
      <vt:lpstr>Ursa Major</vt:lpstr>
      <vt:lpstr>Complete Constellation</vt:lpstr>
      <vt:lpstr>Asterism: Big Dipper</vt:lpstr>
      <vt:lpstr>DSOs</vt:lpstr>
      <vt:lpstr>DSOs</vt:lpstr>
      <vt:lpstr>DSOs</vt:lpstr>
      <vt:lpstr>All Messier Objects</vt:lpstr>
      <vt:lpstr>Cool Facts: Finding your North Star</vt:lpstr>
      <vt:lpstr>Cool Facts: Eye-Sight and Indian Astronomy</vt:lpstr>
      <vt:lpstr>The Arc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Ladies and Gentlemen,  It is Game Time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Galaxy Season: The Spring Night Skies</dc:title>
  <dc:creator>Kushagra Shrivastava</dc:creator>
  <cp:lastModifiedBy>Kushagra Shrivastava</cp:lastModifiedBy>
  <cp:revision>33</cp:revision>
  <dcterms:created xsi:type="dcterms:W3CDTF">2024-04-18T08:12:44Z</dcterms:created>
  <dcterms:modified xsi:type="dcterms:W3CDTF">2024-04-19T03:44:59Z</dcterms:modified>
</cp:coreProperties>
</file>