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notesSlides/notesSlide2.xml" ContentType="application/vnd.openxmlformats-officedocument.presentationml.notesSlide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91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15.27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522 49 6429,'-11'-10'181,"7"5"90,0 1 0,0 0-1,-1-1 1,1 2 0,-1-1 0,0 0-1,0 1 1,-9-4 0,13 11-161,1 1 1,-1-1-1,1 0 1,-1 0-1,1 1 0,0-1 1,1 7-1,60 345 579,14-3 1,127 354-1,-59-284-389,97 316 84,-31-32 349,-93-321-260,-111-365-315,-4-16-92,0 0 1,0 1-1,0-1 1,1 0-1,0 1 1,0-1-1,0 0 1,5 6-1,-10-70 847,21-670-199,63-1-620,-25 261 35,-37 300-136,31-477 152,-50 645-143,0-1 1,0 1-1,0-1 1,0 0-1,0 1 1,0-1 0,0 1-1,-1-1 1,1 1-1,0-1 1,-1 1 0,1-1-1,-1 1 1,0-1-1,0 1 1,1-1 0,-1 1-1,0 0 1,0 0-1,0-1 1,0 1 0,-2-1-1,2 1 1,-1 1 0,1 0-1,-1-1 1,1 1 0,0 0-1,-1 0 1,1 0 0,-1 0-1,1 0 1,-1 0 0,1 0-1,-1 0 1,1 1 0,0-1-1,-1 1 1,1-1 0,-1 1-1,-1 1 1,-8 4 10,1 0 0,1 1 0,-1 0 0,-12 14 0,-293 302 183,-197 177-108,-3-51-46,434-366-134,-109 142 1,189-224 89,1-1 1,-1 1 0,1 0 0,-1-1 0,1 1 0,0-1 0,-1 1 0,1 0 0,-1 0 0,1-1 0,0 1-1,0 0 1,0 0 0,-1-1 0,1 1 0,0 0 0,0 0 0,0 0 0,0-1 0,0 1 0,0 0 0,0 0-1,1 0 1,-1-1 0,0 1 0,0 0 0,1 0 0,-1-1 0,0 1 0,1 0 0,-1-1 0,0 1 0,1 0-1,-1-1 1,1 1 0,0-1 0,-1 1 0,1-1 0,-1 1 0,1-1 0,0 1 0,-1-1 0,1 1 0,0-1-1,-1 0 1,1 1 0,0-1 0,0 0 0,-1 0 0,1 0 0,0 1 0,0-1 0,0 0 0,-1 0 0,1 0-1,1 0 1,58 4-6,-48-4-3,66-1 13,137-20 0,-146 12-11,189-25-13,496-40 88,-110 80 4,-190 3 31,-451-8-95,0-1 1,0 0-1,-1 0 0,1 0 1,0-1-1,0 1 1,0-1-1,0 1 0,0-1 1,0 0-1,0 0 0,-1 0 1,1 0-1,0-1 1,-1 1-1,1-1 0,-1 0 1,0 1-1,1-1 0,-1 0 1,2-3-1,-3 3-2,-1 0 0,1-1 0,-1 1 0,1 0 0,-1-1-1,0 1 1,0 0 0,0-1 0,0 1 0,-1 0 0,1-1 0,-1 1 0,1 0-1,-1 0 1,0-1 0,0 1 0,0 0 0,0 0 0,0 0 0,0 0 0,-1 0 0,1 0-1,0 1 1,-1-1 0,0 0 0,-3-2 0,-33-33 37,-2 1 0,-2 2 0,-1 2 0,-68-39 0,26 17 8,-871-643 510,886 637-522,-342-283 422,277 241-158,-172-98-1,-60-28-1100,361 223-252,-15-11-1468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30.26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329 143 9949,'-30'-27'98,"23"21"44,-1 0 0,1-1 0,0 0 0,1 0 1,-10-14-1,77 87 541,325 554 384,-376-602-1033,344 619 754,126 223 358,-301-567-760,39 67 843,-216-355-1138,1 0 0,-1 0 0,1-1 0,0 1 0,1-1 0,-1 0 0,1 0 0,0 0 0,5 4 1,-6-46 236,-17-177-14,3 94-390,-5-807-724,30 688 487,85-441-1,-92 649 439,-2 0 0,3-52 0,-8 84-121,1-1 0,-1 1 1,0-1-1,0 0 0,0 1 1,0-1-1,0 1 0,-1-1 1,1 1-1,0-1 1,0 0-1,0 1 0,0-1 1,-1 1-1,1-1 0,0 1 1,-1-1-1,1 1 0,0-1 1,-1 1-1,1-1 1,0 1-1,-1-1 0,1 1 1,-1 0-1,1-1 0,-1 1 1,1 0-1,-1-1 0,1 1 1,-1 0-1,1 0 1,-1-1-1,0 1 0,-24 6 88,-21 24 0,-279 243 259,-296 218-94,-150-37 711,688-409-774,-85 48 188,167-92-377,-1 0-1,1-1 1,0 1 0,0 0 0,0 0 0,0 0 0,-1 0-1,1 0 1,0 0 0,0 0 0,1 0 0,-1 0 0,0 0-1,0 0 1,1 1 0,-1-1 0,-1 3 0,3-4-3,-1 1 1,0 0-1,0-1 0,0 1 1,0 0-1,1-1 1,-1 1-1,0-1 0,0 1 1,1 0-1,-1-1 1,1 1-1,-1-1 1,0 1-1,1-1 0,-1 1 1,1-1-1,-1 1 1,1-1-1,0 0 0,-1 1 1,1-1-1,-1 0 1,1 1-1,1-1 0,3 2 6,1 0 0,0 0-1,0-1 1,0 0-1,0 0 1,11 0-1,67-6 6,0-4 0,153-37 0,-131 23-2,1960-306-221,-1865 318-1,42-5 165,-241 16 54,0 0-1,0 0 1,0-1 0,0 1-1,0-1 1,0 1 0,0-1-1,0 1 1,0-1 0,0 0-1,0 0 1,0 0 0,0 0-1,0-1 1,-1 1 0,1 0-1,-1-1 1,1 1-1,-1-1 1,1 1 0,-1-1-1,0 0 1,0 0 0,2-2-1,-3 2 1,1-1-1,-1 0 0,0 0 0,0 0 0,0 0 0,0 0 0,0 0 0,-1 0 1,1 0-1,-1 0 0,0 1 0,0-1 0,0 0 0,0 0 0,-2-2 0,-5-10 6,-1 0 1,-1 1-1,0 1 0,-18-19 0,-20-14-2,-2 2 0,-2 3 0,-107-65 0,139 93-10,-956-550 340,-85 27-412,982 503-5100,-2 11-3526,63 17 4804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4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23 153 8717,'-22'-11'878,"22"11"-855,-1 0 0,1-1 1,0 1-1,1 0 0,-1-1 0,0 1 1,0 0-1,0 0 0,0-1 0,0 1 1,0 0-1,0-1 0,0 1 0,0 0 1,1 0-1,-1-1 0,0 1 0,0 0 1,0 0-1,1-1 0,-1 1 0,0 0 1,0 0-1,0 0 0,1-1 0,-1 1 1,0 0-1,1 0 0,-1 0 0,0 0 1,0 0-1,1 0 0,-1-1 0,0 1 1,1 0-1,-1 0 0,0 0 0,1 0 1,51-9 1215,-36 7-1198,19-5 82,197-43-490,-190 38-2901,63-27 0,-76 25 122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4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228 16 12121,'0'-1'75,"0"0"-1,0 1 0,0-1 1,1 0-1,-1 0 1,0 1-1,1-1 0,-1 0 1,0 1-1,1-1 1,-1 0-1,1 1 0,0-1 1,-1 1-1,1-1 1,-1 1-1,1-1 0,0 1 1,-1-1-1,1 1 1,0-1-1,-1 1 0,1 0 1,0 0-1,0-1 1,-1 1-1,1 0 1,0 0-1,0 0 0,0 0 1,-1 0-1,1 0 1,0 0-1,0 0 0,0 0 1,-1 0-1,1 0 1,0 1-1,0-1 0,-1 0 1,1 0-1,0 1 1,-1-1-1,1 0 0,0 1 1,-1-1-1,1 1 1,0-1-1,-1 1 0,1 0 1,-1-1-1,1 1 1,-1-1-1,1 1 0,-1 0 1,1-1-1,-1 1 1,0 0-1,1 0 1,-1-1-1,0 2 0,4 4 288,-1 1-1,-1-1 0,1 1 0,-1-1 0,3 14 1,-3 15-319,0 0 0,-3 1 0,0-1 1,-3 0-1,-1-1 0,-1 1 0,-2-1 0,-15 41 1,-12 19-3842,-76 144 1,65-150-305,0-5-1636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6.1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30 145 10593,'-5'-14'283,"0"0"0,2 0 0,0-1 1,-2-21-1,-3-15 2643,74 444 857,-48-274-3397,-3-17-243,5 36-188,51 187 0,-62-296-645,12 44-1136,-17-37-1667,-9-3-3377,2-27 2448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6.9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18 759 10233,'-1'-1'53,"-1"0"-1,1 0 1,0-1-1,-1 1 1,1 0 0,0-1-1,0 1 1,0-1-1,0 1 1,0-1 0,0 0-1,0 1 1,1-1-1,-1 0 1,1 0 0,-1 0-1,1 1 1,-1-1-1,1 0 1,0 0 0,0 0-1,0 0 1,0 1-1,0-1 1,1-3 0,1 2 12,-1-1 0,1 1 0,0 0 0,0 0 0,0-1 0,0 1 0,1 0 0,0 1 0,-1-1 0,1 0 0,6-3 0,9-7 110,1 1-1,1 2 1,28-13 0,-43 21-137,245-90 255,-146 57-336,108-52 0,-205 84 163,-1 0 0,0-1-1,1 0 1,-2 0 0,1 0 0,0-1-1,7-7 1,-12 10-47,1 0 1,-1 0-1,0 0 0,0 0 1,0 0-1,0-1 1,0 1-1,0 0 0,0 0 1,-1-1-1,1 1 0,-1 0 1,0-1-1,0 1 0,0 0 1,0-1-1,0 1 0,0-1 1,-1 1-1,1 0 0,-1-1 1,0 1-1,1 0 0,-1 0 1,-2-5-1,-13-21 544,-1 1 1,-1 0-1,-42-46 0,-15-22 438,72 91-990,1 0-9,-1 0 0,1 0 1,-1 0-1,0 0 0,-1 0 1,1 0-1,-1 1 0,0 0 1,-7-6-1,15 40 188,67 219 154,48 214-91,-110-412-257,23 105 238,-32-156-284,0 0 0,0 0 0,0 0 0,1 0 0,-1 0 0,0 0 0,0 0 0,1 0 0,-1 0 0,1 0 0,-1-1 0,1 1 0,-1 0 0,1 0 0,0 0 0,-1-1 0,1 1 0,0 0-1,0 0 1,-1-1 0,1 1 0,0-1 0,0 1 0,1 0 0,-1-1-1,0-1-1,1 1 1,-1 0-1,-1-1 1,1 1-1,0 0 1,0-1 0,0 1-1,0-1 1,0 0-1,0 1 1,0-1-1,-1 0 1,1 1-1,0-1 1,-1 0-1,1 0 1,0 0 0,0-1-1,28-56 33,-25 48-26,10-22 0,-3-2 1,9-37 0,-11 37-37,1 1 1,18-43 0,-27 74 23,0 0 1,0 0-1,0 1 1,0-1 0,0 0-1,1 1 1,-1-1-1,0 1 1,1-1 0,-1 1-1,1-1 1,-1 1-1,1 0 1,0 0 0,0 0-1,-1 0 1,1 0-1,0 0 1,0 0 0,0 1-1,0-1 1,0 1-1,0-1 1,0 1 0,0 0-1,0 0 1,0 0-1,0 0 1,0 0 0,0 0-1,0 1 1,0-1-1,0 1 1,0-1 0,0 1-1,0 0 1,0 0-1,3 1 1,9 6 0,0 0 0,-1 1 1,0 0-1,14 14 0,1-1-6,-17-14 4,1 0-1,0-1 1,1 0 0,0-1-1,0-1 1,0 0-1,0-1 1,1 0 0,0-1-1,0-1 1,22 2 0,-24-4 3,0-1 1,-1 0 0,1-1 0,0 0 0,0-1-1,-1 0 1,0 0 0,1-2 0,-1 1 0,-1-1-1,1-1 1,-1 0 0,0-1 0,11-8 0,-11 6 2,1 0 1,-2-1 0,1 0-1,-2 0 1,1-1-1,-1 0 1,-1-1 0,0 0-1,-1 0 1,0 0 0,4-14-1,-6 17 48,-2-1-1,1 1 0,-2-1 0,1 1 1,-1-1-1,-1 0 0,1 1 1,-2-1-1,1 0 0,-1 0 0,-1 1 1,0-1-1,0 1 0,-1 0 0,0-1 1,-6-11-1,9 20-39,-1 1 0,1-1 0,-1 0 0,1 0-1,0 0 1,-1 1 0,1-1 0,-1 0 0,0 1 0,1-1 0,-1 0-1,1 1 1,-1-1 0,0 1 0,0-1 0,1 1 0,-1-1 0,0 1-1,0 0 1,0-1 0,1 1 0,-1 0 0,0 0 0,0 0 0,0-1-1,0 1 1,0 0 0,0 0 0,1 0 0,-1 0 0,0 0 0,0 1-1,0-1 1,0 0 0,0 0 0,1 0 0,-1 1 0,0-1 0,0 1 0,0-1-1,1 0 1,-1 1 0,0-1 0,1 1 0,-1 0 0,0-1 0,1 1-1,-1 0 1,0-1 0,1 1 0,-1 0 0,1-1 0,0 1 0,-1 2-1,-4 2 31,2 0-1,-1 1 0,1 0 0,-1 0 0,2 0 1,-4 8-1,2 1 3,1 0 1,0 1-1,1-1 1,1 1-1,1 0 1,0 0-1,1-1 0,0 1 1,1 0-1,1-1 1,1 0-1,0 1 1,12 26-1,-11-32-313,0 0 1,0 0-1,1-1 0,1 0 0,0 0 0,0-1 0,0 1 1,17 12-1,-17-16-455,1 1-1,0-1 1,0-1 0,1 1 0,-1-2 0,1 1 0,0-1-1,0 0 1,0-1 0,0 0 0,13 1 0,3-1-3776,-4-1-1876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8.2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107 126 12233,'-14'-12'329,"1"-1"0,0-1 1,0 0-1,-20-31 0,13 17 1382,19 45-810,5 11-712,47 157 399,95 226 0,16 16 562,-155-406-873,-3-13-48,0 1 1,-1 0-1,0 0 0,-1 0 0,0 0 1,0 0-1,-1 1 0,0 10 1,-1-19-215,0-1 0,0 0 0,0 0 1,0 1-1,0-1 0,0 0 0,0 0 1,0 0-1,0 1 0,0-1 0,-1 0 1,1 0-1,0 1 0,0-1 1,0 0-1,0 0 0,0 0 0,0 0 1,0 1-1,-1-1 0,1 0 0,0 0 1,0 0-1,0 0 0,0 1 0,-1-1 1,1 0-1,0 0 0,0 0 0,0 0 1,-1 0-1,1 0 0,0 0 0,0 0 1,-1 0-1,1 0 0,0 0 1,0 0-1,0 0 0,-1 0 0,1 0 1,0 0-1,0 0 0,-1 0 0,1 0 1,0 0-1,0 0 0,-1 0 0,-11-11 235,-9-20-50,10 7-109,0-1 0,2 0-1,0-1 1,2 0 0,-5-34 0,11 54-87,0 0 1,1 0-1,-1 0 1,1 0 0,1 1-1,-1-1 1,1 0-1,0 0 1,0 0-1,1 1 1,-1-1-1,1 0 1,1 1-1,-1 0 1,1-1-1,0 1 1,0 0 0,0 0-1,1 1 1,0-1-1,0 1 1,0 0-1,0 0 1,1 0-1,-1 0 1,1 1-1,0 0 1,0 0-1,0 0 1,10-3-1,5-1-117,0 1 0,1 0 0,0 2 0,0 1 0,0 0 0,0 1-1,38 3 1,-44 0 33,1 0 0,-1 1 0,0 1 0,-1 0 0,1 2 0,0-1 0,-1 2 1,0 0-1,0 0 0,-1 1 0,21 15 0,-29-18 70,0 0 0,0 0 0,0 1 0,-1-1 0,0 1 0,1 0 0,-2 1 1,1-1-1,-1 1 0,1 0 0,-2-1 0,1 2 0,-1-1 0,1 0 0,-2 0 0,1 1 1,-1-1-1,0 0 0,0 1 0,-1 0 0,0-1 0,0 1 0,0-1 0,-1 1 0,0-1 1,0 1-1,-3 6 0,1-4 31,0-1 0,-1 0 0,0 0 0,-1 0 0,0 0 0,0-1 0,-1 0 0,0 0 0,0 0 0,0-1 0,-1 0 0,0 0 0,0 0 0,0-1 0,-1 0 0,0-1 1,0 0-1,0 0 0,-10 3 0,11-5-179,0 0 0,-1 0 1,1-1-1,-1 0 0,1 0 1,-1-1-1,1 0 0,-1-1 1,0 1-1,1-1 0,0-1 1,-1 1-1,1-1 0,-11-5 1,15 6-128,0-1 1,0 1 0,0-1-1,0 0 1,0 0-1,0 0 1,1 0-1,-1-1 1,1 1 0,0-1-1,-1 1 1,1-1-1,0 0 1,1 0-1,-1 0 1,0 0 0,1 0-1,0 0 1,0-1-1,0 1 1,0 0 0,0-1-1,0 1 1,1 0-1,0-1 1,0 1-1,0-1 1,0 1 0,0-1-1,1 1 1,-1 0-1,1-1 1,2-5 0,7-16-3007,3 0-1036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8.6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131 179 10105,'-11'-5'359,"0"0"0,0-1 1,1 0-1,0-1 0,1 0 0,-1 0 1,1-1-1,1-1 0,-1 1 0,1-1 1,-12-19-1,19 27-328,1 1-1,0 0 1,-1-1-1,1 1 1,0-1-1,-1 1 1,1 0-1,0-1 1,0 1 0,-1-1-1,1 1 1,0-1-1,0 1 1,0-1-1,0 1 1,0-1 0,0 1-1,0-1 1,0 1-1,0-1 1,0 1-1,0-1 1,0 1-1,0-1 1,0 1 0,0-1-1,0 1 1,0-1-1,1 1 1,-1-1-1,0 1 1,0-1-1,1 1 1,-1 0 0,0-1-1,1 1 1,-1-1-1,1 1 1,20 4 523,24 20-140,-28-11-329,0 0-1,-1 1 1,-1 1-1,0 0 1,-1 1-1,0 1 1,-1 0 0,-1 1-1,-1 0 1,11 25-1,-1 4 274,-3 2 0,-1 0 0,10 53 0,-26-100-292,-1 1-1,1-1 1,-1 0 0,1 0 0,-1 0 0,0 0 0,0 0-1,0 1 1,0-1 0,0 0 0,0 0 0,-1 0 0,1 0 0,-1 1-1,0-1 1,1 0 0,-1 0 0,-2 2 0,3-3-41,0-1 1,-1 0-1,1 1 1,-1-1 0,1 0-1,0 0 1,-1 0-1,1 1 1,-1-1-1,1 0 1,-1 0-1,1 0 1,-1 0 0,1 0-1,-1 0 1,1 0-1,-1 0 1,1 0-1,-1 0 1,1 0 0,-1 0-1,1 0 1,0 0-1,-1 0 1,1 0-1,-1-1 1,0 1-1,-19-19 351,13 8-315,0-1 0,1-1 0,0 1 0,1-1 1,0 0-1,1 0 0,1-1 0,0 1 0,1-1 0,0 1 0,1-1 1,1 0-1,0 0 0,1 1 0,3-18 0,-1 8-147,1 1 0,1 0-1,2 0 1,0 0 0,1 1 0,1-1-1,1 2 1,17-27 0,-21 38-348,1 0 1,0 1-1,0 0 1,1 0 0,0 0-1,1 1 1,-1 0-1,14-7 1,-13 9-611,-1 1 1,1 0 0,-1 1-1,1 0 1,0 0 0,0 1 0,0 0-1,1 1 1,-1 0 0,10 0 0,7 1-3206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8.8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42 9829,'-94'-41'7393,"93"43"-7262,1 0 0,-1-1-1,1 1 1,-1 0-1,1 0 1,0 0 0,0 0-1,0 0 1,0 0 0,0 0-1,0 0 1,1 0-1,-1-1 1,2 4 0,43 140 975,10 27-3365,-53-167 1775,0 0 1,1 0-1,0 0 0,0 0 1,0 0-1,6 6 0,-8-10 238,-1 0 0,1 0-1,0-1 1,0 1 0,0 0-1,0 0 1,0-1-1,0 1 1,0-1 0,0 1-1,0-1 1,1 1 0,-1-1-1,0 0 1,0 1-1,0-1 1,1 0 0,-1 0-1,0 0 1,0 0 0,0 0-1,1 0 1,-1 0-1,0 0 1,0-1 0,0 1-1,1 0 1,-1-1-1,0 1 1,0-1 0,0 1-1,0-1 1,0 0 0,0 1-1,2-2 1,8-10-3672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9.0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92 132 8321,'-20'-26'284,"3"3"12,2 5-24,1 2 16,5 3-116,4 3-24,-1 0-36,0 4-84,6-1-136,3 4-188,6 3-260,-1 0-304,7 3-552,5 4-865,3 1-279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9.5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255 105 7249,'24'25'2708,"-18"-23"219,-13-18-1462,1 7-1116,1 0 0,-1 1 0,0 0 0,-1 0 1,0 0-1,0 1 0,-1 0 0,1 1 0,-2-1 1,1 2-1,-1-1 0,0 1 0,0 0 0,0 1 0,-13-5 1,17 8-290,0 0 0,1 0 0,-1 0 0,0 1 0,1 0 1,-1 0-1,0 0 0,0 0 0,1 1 0,-1-1 0,0 1 1,1 1-1,-1-1 0,0 1 0,1-1 0,0 1 0,-1 0 1,1 1-1,0-1 0,0 1 0,0 0 0,1 0 0,-1 0 1,1 0-1,0 1 0,-1-1 0,1 1 0,1 0 0,-1 0 1,1 0-1,-1 0 0,1 0 0,0 1 0,-1 5 0,1-4-88,1-1-1,0 0 0,0 1 0,0-1 1,1 1-1,0-1 0,0 1 0,0 0 1,1-1-1,-1 1 0,1-1 0,1 1 1,-1-1-1,1 0 0,0 0 1,3 6-1,-2-5-78,-1 0 0,1 0 1,1-1-1,-1 1 0,1-1 1,0 0-1,0 0 0,1 0 1,0-1-1,-1 1 0,1-1 1,1 0-1,9 5 0,-14-9 95,-1 1-1,1-1 1,0 0 0,0 1-1,-1-1 1,1 0 0,0 0-1,0 0 1,-1 0 0,1 0-1,0 0 1,0 0 0,0 0-1,-1 0 1,1 0 0,0 0-1,0 0 1,-1-1 0,1 1-1,0 0 1,-1 0-1,1-1 1,0 1 0,-1-1-1,1 1 1,0-1 0,-1 1-1,1-1 1,-1 1 0,1-1-1,-1 1 1,1-1 0,-1 1-1,1-1 1,0-1 0,5-5-115,-5 7 80,22 22-94,39 65 121,-4 4 0,-5 2-1,53 122 1,-89-172 80,-1 1-1,-2 1 1,-2 0 0,-2 1-1,-2 0 1,-2 1 0,-2-1-1,-2 1 1,-8 91 0,-3-76 32,-3 0 0,-31 94 0,33-127-34,-1-1-1,-2 0 1,-1 0 0,-1-1 0,-1-1-1,-1-1 1,-27 30 0,42-52-38,1-1 0,-2 1 1,1-1-1,0 0 0,0 1 0,-1-1 0,1-1 1,-1 1-1,0 0 0,1 0 0,-1-1 0,0 0 1,0 1-1,0-1 0,0 0 0,0-1 0,0 1 1,-1 0-1,1-1 0,0 0 0,0 0 1,0 0-1,-4 0 0,4-2-4,0 1 0,0-1 1,0 0-1,0 0 0,1 0 0,-1 0 1,0 0-1,1-1 0,0 1 0,0-1 1,0 1-1,0-1 0,0 0 0,0 0 1,1 0-1,-1 0 0,1 0 0,0 0 1,0 0-1,0-1 0,0 1 0,0-5 1,-6-30 29,2 0 0,1 0 0,2-1-1,1 1 1,5-41 0,37-194-163,-25 196-334,4 1 1,3 0-1,51-114 1,-35 110-2435,65-98 0,-39 74-4909,-47 75 3445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0.0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161 111 10265,'-65'-43'1583,"38"26"1145,-42-34 0,72 80-1396,80 163 123,45 127-615,-44 31 1,-55-212-225,-29-138-605,0 1-1,0 0 0,0-1 1,0 1-1,0 0 1,0-1-1,0 1 1,0 0-1,0-1 1,1 1-1,-1-1 1,0 1-1,0 0 0,1-1 1,-1 1-1,0-1 1,1 1-1,-1-1 1,0 1-1,1-1 1,-1 1-1,1-1 1,-1 1-1,1-1 1,-1 0-1,1 1 0,-1-1 1,1 0-1,-1 1 1,2-1-1,7-16 135,2-33-59,6-101 20,-11 79-102,25-110 0,-29 173-11,0 0 0,0 0 0,1 0 0,0 0 0,8-12-1,-10 19 8,-1 0-1,1 0 1,0 0-1,0 0 1,0 0-1,0 0 1,0 0-1,0 0 1,0 0-1,0 1 1,0-1-1,1 0 0,-1 1 1,0-1-1,0 1 1,1-1-1,-1 1 1,0 0-1,0-1 1,1 1-1,-1 0 1,0 0-1,1 0 0,-1 0 1,1 0-1,-1 0 1,0 1-1,1-1 1,-1 0-1,0 1 1,0-1-1,1 1 1,-1-1-1,0 1 1,0-1-1,0 1 0,0 0 1,1 0-1,-1 0 1,0-1-1,0 1 1,-1 0-1,1 0 1,1 2-1,20 21 4,-1 1-1,-1 0 1,-2 2-1,-1 0 1,24 50 0,0-3-96,-17-29-348,24 38-869,-44-77 768,0 0 0,1 0 0,0-1 0,0 0 0,0 0 0,0 0 0,1 0 0,0-1 0,0 0-1,7 4 1,-11-7 76,0 0 0,1-1 0,-1 1-1,1 0 1,-1-1 0,0 0 0,1 1 0,-1-1-1,1 0 1,-1 0 0,1 0 0,-1-1-1,1 1 1,-1-1 0,1 1 0,-1-1 0,3-1-1,15-7-4484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0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134 313 10057,'-17'-30'198,"-5"-8"593,1 0 0,2-2 0,2 0 0,-16-56 1,32 96-762,1-1 0,-1 0 0,1 0 0,-1 0 0,1 0 0,0 0 0,0 0 0,-1 0 1,1 0-1,0 0 0,0 0 0,0 0 0,0 0 0,0 0 0,0 0 0,0 0 0,0 0 0,0 1 1,1-1-1,-1 0 0,0 0 0,1 0 0,-1 0 0,1 0 0,-1 0 0,1 0 0,-1 1 0,1-1 0,-1 0 1,1 0-1,0 1 0,1-2 0,-1 2 2,1 1 0,-1-1 0,1 1 0,-1-1 0,0 1 0,1 0 0,-1-1 0,1 1 0,-1 0 0,0 0 0,0 0 0,1 0 0,-1 0 0,0 1 0,0-1 0,0 0 0,0 0 0,-1 1 0,1-1 0,1 2 0,13 23 97,0 1 0,-2 1 0,-1 0-1,10 34 1,26 124 103,-33-120-136,32 145 166,22 89-2032,-69-298 1499,16 44-846,-3-25-1248,-12-20 2010,-1-1-1,1 1 1,0 0-1,0 0 1,-1-1 0,1 1-1,0-1 1,0 1-1,0-1 1,0 1-1,0-1 1,0 0-1,0 1 1,0-1 0,0 0-1,0 0 1,1 1-1,4-3-2977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4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49 116 7485,'-3'-7'175,"-9"-26"2642,-22-42 0,42 141-820,23 209-1102,0-1-432,-20-205-3982,40 131 0,-27-155-1087,-11-25 1457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0.9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149 486 8765,'-11'1'196,"-7"1"433,0-1 0,-1 0 1,1-2-1,-1 0 0,-21-4 0,40 5-606,0 0 0,0 0 1,-1 0-1,1 0 0,0 0 1,0 0-1,0 0 0,-1 0 0,1 0 1,0 0-1,0 0 0,0 0 1,-1 0-1,1 0 0,0 0 0,0 0 1,0-1-1,-1 1 0,1 0 1,0 0-1,0 0 0,0 0 0,0 0 1,0 0-1,-1 0 0,1-1 1,0 1-1,0 0 0,0 0 0,0 0 1,0 0-1,0-1 0,0 1 1,-1 0-1,1 0 0,0 0 0,0-1 1,0 1-1,0 0 0,0 0 1,0 0-1,0-1 0,0 1 0,0 0 1,0 0-1,0 0 0,0-1 1,0 1-1,0 0 0,0 0 0,0 0 1,1 0-1,-1-1 0,0 1 1,0 0-1,0 0 0,0 0 0,16-10 564,23-5-76,87-22 352,16-3-497,168-73 0,-298 107-246,0 1 1,-1-1-1,0-1 1,14-11-1,-23 17-67,-1 0 0,1 0 1,-1 0-1,1-1 0,-1 1 0,0 0 0,1-1 0,-1 1 0,0-1 0,0 1 0,0-1 0,0 1 0,0-1 0,0 0 1,-1 0-1,1 1 0,-1-1 0,1 0 0,-1 0 0,1 0 0,-1 0 0,0 0 0,0 1 0,0-1 0,0 0 0,0 0 0,-1 0 1,1 0-1,0 0 0,-1 1 0,0-1 0,1 0 0,-1 0 0,0 1 0,0-1 0,0 0 0,0 1 0,0-1 0,-2-2 0,-5-3 225,0-1-1,0 1 1,0 0-1,-1 1 1,0 0-1,-19-9 1,24 13-185,-1 0-1,0 0 1,0 0 0,0 0-1,0 1 1,0 0 0,-1 0-1,1 0 1,0 0 0,0 1-1,-1 0 1,1 0-1,0 1 1,-1-1 0,1 1-1,-6 2 1,8-2-59,1 1 0,-1 0 0,1-1-1,-1 1 1,1 0 0,0 0 0,0 0 0,0 1-1,0-1 1,0 0 0,1 1 0,-1-1 0,1 1-1,-1-1 1,1 1 0,0 0 0,0 0 0,0 0-1,0-1 1,1 1 0,-1 0 0,1 0 0,0 0-1,0 0 1,0 0 0,0 0 0,1 6 0,1 8 49,1 0 0,0 1-1,9 22 1,-11-34-53,5 11-12,0 1 0,1-1 1,0 0-1,2-1 1,0 1-1,0-2 0,2 1 1,18 20-1,-24-31-42,0 1 0,0-1 0,1 0 0,0-1 0,0 0 0,0 0 0,1 0 0,-1 0 0,1-1 0,0 0 0,0-1 0,0 1 0,0-1 0,0-1 0,1 1 0,-1-1 0,1-1-1,-1 1 1,1-1 0,-1-1 0,0 1 0,1-1 0,13-4 0,-10 2 7,0 0-1,0-1 1,-1-1-1,1 0 1,-1 0-1,0-1 1,-1 0-1,0-1 1,0 0 0,0 0-1,-1-1 1,0 0-1,0 0 1,-1-1-1,0 0 1,0-1-1,-1 1 1,-1-1-1,0-1 1,0 1-1,4-15 1,-2 2 12,-2 1 1,-1-1-1,0 0 0,-2 0 0,0 0 1,-2-1-1,-1 1 0,0 0 1,-8-36-1,5 42 6,2-1-70,2 17 67,1 1 0,0-1 1,0 1-1,0-1 0,0 1 0,0 0 0,0 0 1,0-1-1,0 1 0,0 0 0,0 0 0,0 0 1,0 0-1,0 0 0,0 0 0,0 1 0,0-1 1,0 0-1,0 0 0,-1 1 0,3 0 0,34 7-28,-13-4-33,0 2 1,0 1 0,29 12-1,-45-16 52,-1 1-1,1 1 1,-1-1-1,0 1 1,0 1 0,-1-1-1,1 1 1,-1 0-1,0 0 1,-1 1-1,0 0 1,0 0-1,5 11 1,6 15 0,-2 0 0,10 39 0,-15-42-124,1 0-1,2 0 1,22 40-1,-31-66-54,0 1-1,1-1 1,-1 0-1,1 0 1,0 0 0,0 0-1,0 0 1,0-1 0,1 0-1,-1 0 1,1 0-1,0-1 1,0 1 0,0-1-1,0 0 1,0-1-1,1 1 1,-1-1 0,0 0-1,9 0 1,-2 0-1063,1-2 0,-1 1 0,0-2 0,0 1 0,0-2 1,0 0-1,0 0 0,14-6 0,8-6-3981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1.2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165 57 10381,'-152'-56'4276,"152"56"-4231,-1 0 0,1 0 1,-1 0-1,1 0 0,-1 0 0,1 0 0,0 0 0,-1 0 0,1 0 0,-1 0 0,1 0 0,-1 1 0,1-1 0,0 0 0,-1 0 0,1 0 0,-1 0 0,1 1 0,0-1 1,-1 0-1,1 1 0,0-1 0,-1 0 0,1 0 0,0 1 0,-1-1 0,1 1 0,0-1 0,0 0 0,0 1 0,-1-1 0,1 1 0,0-1 0,0 0 0,0 1 0,0-1 1,0 1-1,0-1 0,0 1 0,0-1 0,0 0 0,0 1 0,0-1 0,0 1 0,0-1 0,0 1 0,0-1 0,0 1 0,0-1 0,0 0 0,1 1 0,-1-1 0,0 1 1,0-1-1,1 1 0,8 33 576,-7-30-436,26 82 814,49 176 178,11 209-828,-59-302-2819,-14-104-1373,0-25-4133,-12-34 3609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2.0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71 763 10157,'-11'-2'111,"4"1"288,1-1 1,0 1-1,0-1 1,0 0-1,0 0 1,-7-4-1,13 5-322,-1 1 0,0-1 0,1 1 0,-1-1 0,0 0 0,1 1 0,-1-1 0,1 1 0,-1-1 0,1 0 0,-1 0 1,1 1-1,-1-1 0,1 0 0,0 0 0,0 1 0,-1-1 0,1 0 0,0 0 0,0 0 0,0-1 0,0 1-8,0-1 0,1 0 0,-1 0 0,1 1 0,-1-1 0,1 1 0,0-1 0,0 0 0,0 1 0,0-1-1,0 1 1,0 0 0,0-1 0,2-1 0,10-10 261,1 1-1,1 0 0,-1 1 0,2 0 0,17-9 0,90-39 454,-68 34-480,17-7-85,-22 10-143,92-56-1,-138 76-62,0 0 0,-1 0 0,0-1-1,1 1 1,-1-1 0,0 0 0,-1 0 0,1 0-1,0-1 1,-1 1 0,0 0 0,1-1 0,-2 0 0,1 1-1,0-1 1,-1 0 0,1 0 0,-1 0 0,0 0 0,-1 0-1,1 0 1,0-8 0,-2 5 32,-1-1 1,0 1-1,0-1 1,0 1-1,-1 0 1,0 0-1,0 0 1,-1 0-1,0 1 1,0-1-1,-8-8 0,-25-28 288,-2 0-1,-67-55 0,65 62-61,41 35-259,-1 0 0,0 1 0,1-1 0,-1 0 0,0 1 0,0-1 0,1 0 0,-1 1 0,0-1 0,0 1 0,0-1 0,0 1 0,0-1 0,0 1 0,0 0 0,0-1 0,0 1 0,0 0 0,-1 0 0,1 15 134,22 37-4,-16-41-117,3 10 7,140 405 305,-35 37-15,-98-414-263,-15-48-58,0-1 0,0 1 0,0 0 0,0-1 0,1 1 0,-1 0 0,0-1 0,1 1-1,-1 0 1,0-1 0,1 1 0,-1-1 0,1 1 0,-1 0 0,1-1 0,-1 1 0,1-1 0,-1 1 0,1-1 0,-1 0 0,1 1 0,0-1 0,-1 0 0,1 1 0,0-1 0,-1 0 0,1 0-1,0 0 1,0 1 0,-1-1 0,1 0 0,0 0 0,-1 0 0,1 0 0,0 0 0,0 0 0,-1-1 0,1 1 0,0 0 0,-1 0 0,1 0 0,0-1 0,-1 1 0,1 0 0,0-1-1,-1 1 1,1 0 0,-1-1 0,1 1 0,0-1 0,-1 1 0,1-1 0,-1 1 0,0-1 0,1 0 0,-1 1 0,1-1 0,-1 1 0,1-2 0,15-24-27,-1-1-1,-1 0 1,-1-2 0,-2 1 0,15-53-1,-13 35-16,27-57-1,-39 101 43,0 0-1,0 0 1,0 0 0,0 0 0,0 1-1,0-1 1,0 0 0,1 1-1,-1-1 1,1 1 0,-1-1-1,1 1 1,-1 0 0,1-1-1,0 1 1,0 0 0,0 0 0,-1 0-1,1 1 1,0-1 0,0 0-1,0 1 1,0-1 0,0 1-1,1 0 1,-1-1 0,0 1-1,0 0 1,0 0 0,0 1 0,0-1-1,0 0 1,0 1 0,0-1-1,0 1 1,2 0 0,9 5-6,-1 0 0,0 0 0,-1 1 1,21 16-1,7 4 8,-26-21 3,0 0 0,0-1 0,1-1-1,-1 0 1,1-1 0,0-1 0,0 0 0,0 0-1,0-2 1,0 0 0,0 0 0,0-1 0,0-1 0,0 0-1,0-1 1,0-1 0,-1 0 0,0-1 0,14-6 0,-8 2 4,0-1 0,-1-1-1,0 0 1,-1-1 0,0-1 0,-1-1 0,0 0 0,-1-1 0,-1-1 0,0 0 0,-1-1 0,12-20 0,-18 24 1,-1 1 0,-1-1 0,0-1-1,0 1 1,-1-1 0,2-18 0,-4 25 14,-1 0 0,-1 0 0,1 0 0,-1 0 1,-1 0-1,1 0 0,-1 0 0,0 0 0,-1 0 0,0 0 0,0 0 1,0 1-1,-1-1 0,-4-7 0,6 12-8,1 1 1,-1 0-1,1 0 0,-1 0 1,0 0-1,0 0 0,0 0 1,1 0-1,-1 0 0,0 0 1,0 1-1,0-1 0,0 0 1,0 1-1,-1-1 0,1 0 0,0 1 1,0-1-1,0 1 0,0 0 1,-1-1-1,1 1 0,0 0 1,0 0-1,-1 0 0,-1 0 1,1 1 10,0-1-1,0 1 1,0 0 0,0 0 0,0 1 0,0-1 0,0 0-1,1 0 1,-1 1 0,1-1 0,-1 1 0,1 0 0,-1-1-1,0 3 1,-4 5 61,1 0 1,0 0-1,1 0 0,0 1 1,-5 16-1,5-6-66,1 1-1,0 0 1,2 0 0,0 0 0,1 0-1,2 0 1,0 0 0,1 0 0,1 0-1,1-1 1,0 1 0,13 28 0,-10-32-627,0 0 1,2-1 0,0 0 0,0 0 0,1-1-1,1 0 1,1-1 0,23 21 0,-30-30-268,-1-1 1,0-1-1,1 1 0,0-1 1,0 0-1,0 0 1,0 0-1,0-1 1,1 0-1,-1-1 1,1 1-1,-1-1 0,10 0 1,1-2-3839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3.2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16 103 9729,'-6'-36'-126,"-4"-25"4714,10 56-3287,2 7-169,7 32 164,86 365 1047,-91-375-2671,16 56-1185,-18-74 872,0 0-1,1 0 1,0 0-1,0 0 1,8 10-1,0-8-2135,-4-10-2488,-2-3 590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3.4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75 88 10685,'-20'-18'488,"5"5"80,4 3-4,2 2-12,3 0-40,-2 3-48,5 0-92,0 0-216,3 2-244,3-2-368,3 2-436,-1-2-628,4 5-532,3 0 272,2 0-797,3 5-563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5.1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150 727 8429,'-10'-2'516,"0"0"1,1-1 0,-1 0-1,1 0 1,-1-1 0,1-1-1,0 1 1,-11-9 0,16 11-280,0-1 1,0 0 0,0 0-1,1 0 1,-1 0 0,1-1-1,0 1 1,0-1 0,0 0 0,1 0-1,-1 0 1,1 0 0,0 0-1,0-1 1,0 1 0,1-1 0,0 1-1,-1-1 1,2 0 0,-2-4-1,2 8-201,0 1 0,0-1 0,0 1 0,0-1 0,0 1 0,0-1 0,0 1 0,0-1 0,0 1 0,0-1 0,1 1 0,-1-1 0,0 1 0,0-1 0,0 1 0,1-1 0,-1 1 0,0 0 0,0-1 0,1 1 0,-1-1 0,0 1 0,1 0 0,-1-1 0,1 1 0,-1 0 0,0-1-1,1 1 1,-1 0 0,1 0 0,-1-1 0,1 1 0,-1 0 0,1 0 0,19 5 582,14 19-149,-23-11-399,-1 0 1,0 0-1,-1 1 1,-1 1 0,0 0-1,-1 0 1,-1 0-1,0 1 1,4 18-1,2 18 63,9 80 0,-7 76 1178,-13-342 67,4 92-1300,16-118 170,-17 140-253,1 0 1,1 1 0,1-1 0,0 2 0,18-34 0,-24 50 2,0 1-1,0-1 1,0 0 0,0 1 0,0-1 0,0 1-1,1-1 1,-1 1 0,0-1 0,1 1 0,-1 0-1,1 0 1,-1 0 0,1 0 0,0 0 0,0 0-1,-1 0 1,1 0 0,0 1 0,0-1 0,0 0-1,0 1 1,0 0 0,3-1 0,-2 2 1,0 0 0,-1 0 0,1 0 0,0 0 1,-1 0-1,1 0 0,-1 1 0,1-1 0,-1 1 1,0 0-1,1 0 0,-1 0 0,0 0 0,3 4 0,3 5 4,0 0-1,-1 0 0,0 1 1,-1 0-1,9 24 1,-7-9 72,0 1 1,-3 0-1,0 1 1,1 52 0,-6-81-36,0-29 56,0-12-46,3-87 14,-2 116-80,1 0 0,0 0 0,1-1 0,0 2-1,1-1 1,0 0 0,12-21 0,-16 32 12,1-1-1,0 0 1,0 1 0,0 0 0,0-1-1,0 1 1,0 0 0,1-1-1,-1 1 1,0 0 0,1 0 0,-1 0-1,1 0 1,-1 0 0,1 0-1,-1 1 1,1-1 0,0 0 0,-1 1-1,1-1 1,0 1 0,-1 0 0,1-1-1,0 1 1,0 0 0,-1 0-1,1 0 1,0 1 0,0-1 0,-1 0-1,1 0 1,0 1 0,-1-1-1,1 1 1,0 0 0,-1-1 0,1 1-1,-1 0 1,1 0 0,-1 0 0,1 0-1,-1 0 1,0 1 0,3 1-1,8 9-5,0 1-1,-1-1 0,19 29 1,-10-15 4,-12-15-27,1-1 0,1-1 0,0 1 0,0-2 0,1 1 0,0-1-1,1-1 1,-1 0 0,1-1 0,1 0 0,13 5 0,-16-9 4,0 1-1,0-2 1,0 1 0,1-1-1,-1-1 1,0 0 0,0 0 0,0-1-1,1-1 1,-1 1 0,0-2-1,0 1 1,-1-1 0,1-1-1,12-6 1,-8 3 14,-1 0 0,0-2 0,-1 1-1,1-2 1,-1 0 0,-1 0 0,0-1 0,-1 0-1,0-1 1,0 0 0,13-25 0,-19 31 35,-1 1 0,0-2 0,0 1-1,-1 0 1,0-1 0,0 1 0,0-1 0,-1 0 0,0 1-1,0-1 1,-1 0 0,1 0 0,-2 0 0,1 1 0,-1-1 0,0 0-1,0 0 1,-1 1 0,0-1 0,0 1 0,0-1 0,-1 1 0,0 0-1,0 0 1,-1 0 0,0 1 0,0-1 0,0 1 0,-5-5 0,-1 0 45,1 1 1,-2 1 0,1 0-1,-1 0 1,0 1 0,-1 0 0,1 1-1,-2 0 1,-18-6 0,27 11-55,0 0-1,1 0 1,-1 0 0,0 1 0,1-1-1,-1 1 1,0 0 0,0 0 0,0 0 0,1 1-1,-1-1 1,0 1 0,1 0 0,-1 0-1,0 0 1,1 1 0,-1-1 0,1 1 0,0 0-1,0 0 1,-1 0 0,1 0 0,1 1-1,-1-1 1,0 1 0,0 0 0,1 0 0,0 0-1,-1 0 1,1 0 0,0 0 0,1 0-1,-1 1 1,1-1 0,-1 1 0,1-1 0,-1 7-1,-4 8 7,2 1 0,0-1 0,1 1 0,1 0 0,1 1 0,2 35 0,0-41-32,1 0-1,0-1 1,1 1-1,1 0 1,0-1 0,1 0-1,0 0 1,1 0-1,0 0 1,9 12 0,-13-22 8,0-1 1,-1 1 0,1-1-1,0 1 1,0-1 0,1 0 0,-1 0-1,0 0 1,1 0 0,-1 0-1,1-1 1,0 1 0,-1-1 0,1 0-1,0 0 1,0 0 0,0 0-1,0 0 1,0 0 0,6 0-1,-5-2 4,0 1-1,-1-1 0,1 0 0,0 0 0,0 0 0,-1-1 0,1 1 0,-1-1 0,1 0 1,-1 0-1,1 0 0,-1 0 0,0-1 0,4-3 0,1-2 3,0-1 1,-1 0-1,0 0 0,0-1 0,-1 1 1,0-1-1,-1-1 0,0 1 0,-1-1 1,4-13-1,-4 3 139,-2 0 0,0 0 0,-1 0 0,-1 1 0,-1-1 0,-1 0 0,-1 0 0,-1 0 0,-1 1 0,0 0 0,-15-35 0,20 54-124,0 0-1,-1 0 1,1 0 0,0 0-1,-1 0 1,1 0-1,0 0 1,-1 0 0,0 0-1,1 0 1,-1 0-1,1 0 1,-1 0 0,0 0-1,0 0 1,0 1 0,1-1-1,-1 0 1,0 1-1,0-1 1,0 0 0,0 1-1,0-1 1,0 1-1,0 0 1,0-1 0,0 1-1,-1 0 1,1-1-1,0 1 1,0 0 0,0 0-1,0 0 1,0 0 0,-2 0-1,2 1-4,0 0 1,0 0-1,0 0 0,0 0 0,0 0 0,0 0 1,0 1-1,0-1 0,0 0 0,1 0 1,-1 1-1,0-1 0,1 0 0,-1 1 0,1-1 1,0 0-1,-1 1 0,1-1 0,0 1 0,0-1 1,0 1-1,0-1 0,0 0 0,0 1 1,0-1-1,1 1 0,0 1 0,1 5-73,1-1 0,0 1 0,0-1 0,0 0 0,1 0 0,0 0 0,1-1 0,0 0 0,0 1 0,0-2 0,0 1 0,1-1 0,0 1 0,0-1 0,1-1 0,-1 0 0,10 5 0,-6-3-64,0-1 0,0 0 0,0-1 0,1 0-1,-1-1 1,1 0 0,0 0 0,0-1 0,0-1-1,1 0 1,17-1 0,-22 0 86,0-1 1,-1-1 0,1 1-1,-1-1 1,1-1-1,-1 1 1,1-1-1,-1 0 1,0 0-1,-1-1 1,1 0-1,0 0 1,-1 0-1,0-1 1,0 1 0,0-1-1,-1 0 1,0-1-1,1 1 1,-2-1-1,1 0 1,4-10-1,-2 1 69,0-1 1,-1 0-1,-1 0 0,0-1 0,-2 0 0,1 1 0,-2-35 0,0 57-4,0 0 1,1 0-1,-1 0 0,1-1 0,0 1 0,4 5 1,2 11 8,114 417 173,-106-356-184,-3 0 1,-4 1-1,-3 122 1,-8-146-10,-4-1 0,-1 0 0,-4 0 1,-32 104-1,31-128-2,-1-1 1,-2-1-1,-2-1 0,0 0 1,-2-1-1,-1-1 0,-2-1 1,-1-1-1,-32 31 0,41-47 2,1 0 0,-26 16 0,35-26-9,-1 1 0,0 0 0,0-1 0,0 0 1,0 0-1,0 0 0,0-1 0,-1 1 0,1-1 0,0-1 0,-1 1 0,-8-1 0,12 0-3,0-1 0,0 1 0,0-1 0,0 1 0,0-1 0,1 0 0,-1 0 0,0 0 0,0 0 0,1 0 0,-1 0 0,0-1 0,1 1 0,0 0 0,-1-1 0,1 1 0,0-1 0,-1 0 0,1 1 0,0-1 0,0 0 0,0 0 0,1 0 0,-1 0 0,0 1 0,1-1 0,-1 0 0,1 0 0,0 0 0,0 0 0,-1-3 0,1-9-3,-1 1 0,2-1 0,3-23 0,10-47-93,5 1 0,3 1-1,4 0 1,3 2-1,73-140 1,249-362-398,-269 468 470,28-46 201,-96 136-87,-1 0 1,-1-2 0,-1 1-1,14-51 1,-22 60-54,0-1 1,-1 1-1,-1-1 1,-1 1-1,-1-1 1,0 0-1,-1 1 1,0-1-1,-2 1 1,0 0-1,0 0 1,-2 0-1,0 1 1,-1-1 0,0 2-1,-12-18 1,18 30-35,0 0 0,0 0 0,0 0 0,-1 1 0,1-1 0,0 0 0,-1 1 0,1 0 0,-1-1 0,0 1 0,1 0 0,-1 0 0,0 0 0,0 0 0,0 0 0,0 0 0,0 0 0,0 1 0,-3-2 0,3 2 2,0 1 0,0-1 1,1 0-1,-1 1 1,0-1-1,0 1 1,1-1-1,-1 1 1,0 0-1,1 0 0,-1 0 1,1 0-1,-1 0 1,1 0-1,0 0 1,-1 0-1,-1 3 1,-3 3 37,1 0 1,1 1 0,-1-1 0,1 1 0,0 0 0,1 0-1,-5 16 1,5-10 13,1 0 0,0 1-1,1-1 1,0 0 0,1 0-1,1 1 1,0-1-1,1 0 1,1 0 0,0 0-1,1 0 1,0-1 0,1 1-1,1-1 1,0 0 0,1-1-1,0 1 1,10 12 0,-7-12-248,0 0 1,1-1 0,1 0-1,0-1 1,1 0 0,22 15 0,-23-19-497,1 0 0,0 0 1,1-1-1,-1 0 0,1-2 0,0 1 1,24 3-1,-28-6-763,0-1 0,0 0 0,0-1 0,0 0 0,0 0 0,0-1 0,10-3 0,-2-2-4663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10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142 257 6237,'-13'-4'712,"1"0"0,0 1 1,-1 0-1,0 1 0,0 0 1,0 1-1,1 1 0,-14 1 1,13-1 363,12 0-310,5-1-391,36-3-67,560-70 1710,-3-39-1405,-364 66-1289,-261 51-11355,17 0 8790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10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42 7801,'-17'-5'629,"1"-1"-1,-26-13 1,18 8 634,23 10-1022,1 22 560,67 104-132,61 160 1,-101-213-483,-3 2-1,-4 0 1,21 145-1,-40-211-84,-1 0 0,1 1 0,-1-1 0,-1 0-1,1 0 1,-2 0 0,1 0 0,-1 0 0,0 0-1,-1 0 1,1 0 0,-2-1 0,1 1 0,-1-1 0,0 0-1,-1 0 1,1 0 0,-1-1 0,-1 1 0,-6 5-1,1-3 89,0 0-1,-1-1 0,0 0 1,-1-1-1,0 0 0,0-1 0,-1 0 1,1-2-1,-1 1 0,-24 3 1,13-3-172,0-2 0,0 0 0,-1-2 0,1-1 1,0-1-1,-1-1 0,1-1 0,0-1 0,1-1 1,-1-2-1,1 0 0,0-2 0,-31-15 0,34 13-1066,0-2 0,0 0 0,-23-21-1,25 17-1023,2 0-1,-1-1 0,-18-26 1,23 27-2141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13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48 9249,'2'-5'319,"-1"0"0,0 1 0,0-1 0,0 0 0,0 0 1,-1 0-1,0-8 0,0 13-284,0 1-1,0-1 1,0 0 0,0 0 0,0 0 0,0 0 0,0 0 0,0 0 0,0 0 0,0 0-1,0 0 1,-1 0 0,1 0 0,0 0 0,0 1 0,0-1 0,0 0 0,0 0-1,0 0 1,0 0 0,0 0 0,-1 0 0,1 0 0,0 0 0,0 0 0,0 0-1,0 0 1,0 0 0,0 0 0,0 0 0,0 0 0,-1 0 0,1 0 0,0 0-1,0 0 1,0 0 0,0-1 0,0 1 0,0 0 0,0 0 0,0 0 0,0 0-1,-1 0 1,1 0 0,0 0 0,0 0 0,0 0 0,0 0 0,0 0 0,0 0-1,0-1 1,0 1 0,0 0 0,0 0 0,0 0 0,-9 30 689,-5 18-119,-2 0-1,-23 48 0,19-48-298,1-3-27,-56 127 595,62-148-647,0-1 1,-2 0 0,0-1-1,-34 38 1,42-53-143,-1 0-1,1-1 1,-2 1-1,1-2 1,-1 1-1,0-1 1,0 0-1,0-1 1,0 0-1,-1-1 1,-17 4-1,22-6-58,0 0 0,0 0 0,0-1 0,0 0 0,0 0 0,0 0 0,0-1 0,0 0 0,1 0 0,-1 0 0,0 0 0,0-1 0,1 0 0,-1 0 0,1 0 0,-1 0 0,1-1 0,0 0 0,0 0 0,0 0 0,0 0 0,1-1 0,-1 1 0,1-1 0,0 0 0,-3-5 0,2 3-13,1-1 0,0 0 0,1 0 0,-1-1 0,1 1 0,1 0 1,0-1-1,0 1 0,0-1 0,1 1 0,0-1 0,0 1 1,1-1-1,0 1 0,0-1 0,1 1 0,0-1 0,4-11 0,5-8 5,1 0 0,0 0 0,22-32 0,-30 51-8,1 1 0,0-1 0,0 1 1,0 0-1,1 0 0,0 1 0,1 0 0,9-8 1,-13 12 5,0 1 0,1 0 1,-1-1-1,0 1 1,1 1-1,-1-1 1,0 0-1,1 1 1,-1-1-1,1 1 0,-1 0 1,1 1-1,-1-1 1,0 0-1,1 1 1,-1 0-1,1 0 1,-1 0-1,0 0 0,0 0 1,0 1-1,1-1 1,-1 1-1,3 2 1,32 21 121,-1 0-1,34 33 1,-36-28-176,1-2-1,46 27 0,-59-43-464,1 0 1,0-2-1,0 0 1,1-2-1,0 0 1,36 5-1,-37-10-916,-1-1 0,0-1 0,1-2 0,-1 0 0,0-1 0,0-1-1,32-9 1,-14 1-3580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1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47 254 9301,'-13'-44'-502,"8"28"1172,0 0-1,1 0 1,0-1 0,2 1-1,-2-28 1,-2-11 2895,3 30-2658,2 20-437,3 8 115,73 268 723,112 218-416,-27-82-365,-130-329-441,9 25-294,-22-34-3201,-17-69 3292,-1 0 1,1 0 0,0 0 0,0 0 0,0 0 0,0-1 0,0 1 0,-1 0-1,1 0 1,0 0 0,0 0 0,0 0 0,0 0 0,-1 0 0,1 0-1,0 0 1,0 0 0,0 0 0,-1 0 0,1 0 0,0 0 0,0 0-1,0 0 1,0 0 0,-1 0 0,1 0 0,0 0 0,0 1 0,0-1-1,0 0 1,-1 0 0,1 0 0,0 0 0,0 0 0,0 1-233,-1-1 233,1 0 0,0 0 0,0 0 0,0 0 0,0 1 0,0-1-1,0 0 1,0 0 0,0 0 0,0 0 0,0 1 0,0-1 0,0 0-1,0 0 1,0 0 0,0 0 0,0 1 0,0-1 0,0 0 0,-11-12-3711,0-8-1294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4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186 148 7149,'-31'-114'3842,"24"89"-1498,7 25-2298,0 0 0,0-1 0,0 1 0,0-1 0,0 1 0,0 0-1,-1-1 1,1 1 0,0 0 0,0-1 0,-1 1 0,1-1 0,0 1 0,0 0-1,-1 0 1,1-1 0,0 1 0,-1 0 0,1 0 0,0-1 0,-1 1 0,1 0 0,-1 0-1,1 0 1,0-1 0,-1 1 0,1 0 0,-1 0 0,1 0 0,0 0 0,-1 0-1,1 0 1,-1 0 0,1 0 0,-1 0 0,1 0 0,-1 0 0,-20 12 745,-13 20 64,24-20-680,1 1 1,1-1-1,0 2 0,0-1 1,1 1-1,1 0 0,1 0 1,0 0-1,0 1 1,-3 21-1,7-29-137,1-1 1,-1 1-1,1 0 1,0 0 0,1 0-1,0 0 1,0-1-1,0 1 1,1 0-1,-1-1 1,5 9-1,-4-11-17,1 0 1,-1 0-1,1 0 1,0 0-1,0 0 0,1 0 1,-1-1-1,1 1 1,0-1-1,-1 0 0,1-1 1,1 1-1,-1 0 1,0-1-1,1 0 0,-1 0 1,7 1-1,-6-1-3,1 0 1,0-1-1,0 0 1,0 0-1,0 0 0,0-1 1,0 1-1,0-2 0,0 1 1,0-1-1,0 0 0,0 0 1,0 0-1,0-1 0,0 0 1,-1 0-1,1-1 1,6-3-1,-5 1-3,0 0-1,-1 0 1,1 0 0,-1-1-1,-1 0 1,1-1 0,-1 1-1,0-1 1,0 0 0,-1 0-1,0 0 1,4-11 0,-4 8-5,0 0 1,-1 0-1,-1 0 1,0-1 0,0 1-1,-1-1 1,0 0-1,0 1 1,-3-19 0,1 22-5,0 0 0,0-1 0,-1 1 1,0 0-1,0 1 0,-1-1 1,0 0-1,0 1 0,-1-1 1,1 1-1,-1 0 0,-1 0 1,1 1-1,-9-9 0,9 12-54,0-1-1,1 1 1,-1 0 0,0 0-1,0 1 1,-1-1 0,1 1-1,0 0 1,0 0-1,-1 0 1,1 1 0,0-1-1,-1 1 1,1 0 0,-1 1-1,1-1 1,-8 2-1,7-1-360,-1 1 0,1-1 0,0 1 0,0 0 0,0 0 0,-6 4 0,8-5-159,1 1 0,-1 0-1,1-1 1,0 1 0,0 0-1,0 0 1,0 1 0,0-1 0,0 0-1,0 1 1,-2 4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17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10 154 10097,'-2'-5'83,"1"1"0,-1 0 0,1-1 0,0 1 0,0-1 0,0 0 0,1 1 0,-1-1 0,1 0 0,0 1 0,0-1 1,1 0-1,0 1 0,0-1 0,0 1 0,0-1 0,0 1 0,1-1 0,0 1 0,0 0 0,0 0 0,1 0 0,-1 0 0,1 0 0,0 0 0,0 1 0,0 0 0,0-1 0,1 1 0,0 0 1,-1 0-1,1 1 0,0-1 0,0 1 0,0 0 0,1 0 0,-1 0 0,0 1 0,1 0 0,-1-1 0,1 1 0,0 1 0,-1-1 0,1 1 0,7 0 0,41 3 171,0 3 1,-1 2-1,1 2 0,-2 3 0,0 1 0,87 39 0,-101-37-202,0 2 1,-2 1-1,0 2 0,-2 1 1,0 2-1,-2 1 0,31 32 1,-43-37-33,-1 1 1,0 1 0,-2 1 0,0 0 0,-2 1 0,-1 1 0,-1 0-1,0 1 1,-2 0 0,-2 1 0,7 29 0,-8-12 87,-1 0 0,-2 1 0,-3 0 0,-1 0 0,-2-1 0,-11 60-1,3-49 101,-2-1 0,-3 0 0,-2-1 0,-41 85 0,58-137-208,-53 95 389,48-88-446,-1-1-1,1 0 0,-1 0 0,0 0 1,-1 0-1,0-1 0,0 0 0,0-1 0,-15 9 1,20-12-123,0-1 0,0 0 1,-1-1-1,1 1 0,0 0 0,0-1 1,-1 1-1,1-1 0,0 0 1,-1 1-1,1-1 0,0 0 0,0 0 1,-1-1-1,1 1 0,0 0 1,-1-1-1,1 0 0,0 1 1,0-1-1,0 0 0,-1 0 0,1 0 1,0 0-1,1-1 0,-1 1 1,-3-3-1,2 1-267,0-1-1,1 1 1,0 0-1,0-1 1,0 1 0,0-1-1,0 0 1,1 1-1,-1-1 1,1 0 0,0 0-1,0 0 1,1 0 0,-1 0-1,1-7 1,2-26-3479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18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94 147 8373,'-4'0'104,"-1"0"0,1 0-1,-1 0 1,1-1 0,-1 0 0,1 0 0,0 0 0,-1 0 0,1-1 0,0 0 0,0 0-1,0 0 1,0 0 0,0 0 0,0-1 0,1 0 0,-6-5 0,7 6 37,1-1-1,-1 1 1,1-1-1,-1 0 1,1 0 0,0 0-1,0 1 1,1-1 0,-1 0-1,0 0 1,1 0 0,0-1-1,0 1 1,0 0 0,0 0-1,0 0 1,0 0 0,1 0-1,0 0 1,-1 0 0,1 0-1,0 0 1,1 1 0,-1-1-1,0 0 1,1 0 0,1-2-1,-1 2-63,0 1 1,1-1-1,-1 1 0,0 0 0,1-1 0,0 1 0,-1 0 0,1 1 1,0-1-1,0 0 0,0 1 0,0-1 0,0 1 0,0 0 0,1 0 1,-1 1-1,0-1 0,0 0 0,1 1 0,4 0 0,12-1 62,-1 2-1,28 3 1,-25-2-16,1 0-14,1 1-1,-1 1 1,0 1 0,0 1-1,37 14 1,-54-17-56,-1-1 0,1 0 0,-1 1 1,0 0-1,0 0 0,0 1 0,-1-1 0,1 1 0,-1 0 1,0 0-1,0 1 0,0-1 0,-1 1 0,1 0 0,-1 0 1,-1 0-1,1 0 0,0 0 0,-1 1 0,0-1 0,-1 1 1,1 0-1,-1-1 0,0 1 0,0 0 0,-1 0 0,0 0 1,0 8-1,-6 18 127,0 0 0,-3-1 1,0 0-1,-2 0 0,-18 36 1,-8 23 182,35-88-346,1-1-1,1 1 1,-1 0 0,0 0-1,0 0 1,1 0-1,-1 1 1,1-1 0,0 0-1,0 0 1,0 0-1,0 0 1,0 0 0,0 0-1,0 0 1,0 1 0,1-1-1,0 0 1,-1 0-1,1 0 1,0 0 0,0 0-1,0-1 1,0 1-1,0 0 1,0 0 0,0 0-1,1-1 1,-1 1-1,1-1 1,-1 1 0,1-1-1,0 0 1,-1 0-1,1 1 1,0-1 0,0 0-1,0 0 1,0-1 0,0 1-1,0 0 1,0-1-1,0 1 1,0-1 0,0 0-1,3 1 1,12 1 60,1-1 1,-1-1 0,1 0 0,26-4-1,-28 2-74,41-4-18,72-4-3972,-109 10 1824,0 0 0,0 2-1,0 0 1,27 7 0,-23-1-2314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2:23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24357,'0'3154'0,"7219"-3154"0,-7219-3154 0,-7219 3154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7 7741,'-28'-3'690,"-1"1"1,1 1-1,-1 1 0,1 2 1,-1 1-1,1 1 1,0 2-1,-37 11 1,64-17-662,0 0 0,1 0 0,-1 0 0,1 1 1,-1-1-1,1 0 0,-1 0 0,0 0 0,1 0 1,-1 1-1,1-1 0,-1 0 0,1 0 0,-1 1 1,1-1-1,-1 1 0,1-1 0,-1 0 1,1 1-1,0-1 0,-1 1 0,1-1 0,0 1 1,-1-1-1,1 1 0,0-1 0,-1 1 0,1-1 1,0 1-1,0-1 0,0 1 0,0 0 0,0-1 1,-1 1-1,1-1 0,0 1 0,0 0 0,1 0 1,20 14 547,40 3-125,-61-17-446,406 66 956,-303-53-801,1236 81 1551,-1241-91-1368,-23 0-1550,-26-3-3341,-93 5-2976,19-6 3347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1231 107 8593,'-1'-1'-24,"-6"-7"202,0 0 0,0 0 0,-10-17 0,16 23-100,0 0 0,0 1 0,0-1-1,1 0 1,-1 1 0,0-1 0,1 0-1,-1 0 1,1 1 0,0-1 0,-1 0-1,1 0 1,0 0 0,0 1 0,0-1-1,0 0 1,1 0 0,-1 0 0,0 0-1,1 1 1,-1-1 0,1 0 0,0 0-1,0 1 1,-1-1 0,1 0 0,0 1-1,0-1 1,1 1 0,1-3 0,-3 4-54,1 0 0,-1 0 0,1 0-1,-1 0 1,1-1 0,-1 1 0,1 0 0,0 0 0,-1 0 0,1 0 0,-1 0 0,1 0 0,-1 0 0,1 1 0,-1-1 0,1 0-1,-1 0 1,1 0 0,-1 0 0,1 1 0,-1-1 0,1 0 0,-1 1 0,0-1 0,1 0 0,-1 1 0,1-1 0,-1 0 0,0 1 0,1-1-1,-1 1 1,0-1 0,1 0 0,-1 1 0,0-1 0,0 1 0,0-1 0,1 1 0,-1-1 0,0 1 0,0-1 0,0 1 0,0 0-1,0-1 1,0 1 0,0 0 0,8 29 465,4 61 142,-4 1 0,-7 145-1,-2-180-514,-24 479 670,7-361-516,-44 179 0,42-268-166,-5-2 0,-3 0 0,-61 123 1,61-152 36,-3-2 0,-2-1 0,-2-2 0,-2-1 0,-83 84 0,104-118-53,0-1 1,-1 0 0,-1-1-1,0-1 1,-1-1 0,0-1-1,0 0 1,-1-2 0,0 0-1,-27 6 1,36-11-38,-1-1 1,0-1 0,1 0-1,-1 0 1,0-1-1,0-1 1,1 0 0,-1-1-1,0 0 1,1 0-1,0-1 1,-1-1 0,1 0-1,0-1 1,1 0 0,-1 0-1,1-1 1,0 0-1,1-1 1,-11-10-1,1-1 25,1-1-1,0-1 1,2 0-1,0-2 1,2 0-1,0 0 0,2-1 1,0-1-1,2 0 1,-13-43-1,10 19-175,2 0 0,2-1-1,2 0 1,0-88 0,9 79-2670,-1 0-7438,-1 46 4753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4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963 76 10129,'3'-75'2756,"-29"119"-1470,-19 27-530,-3-1 0,-3-3 0,-3-2 0,-84 79 0,105-112-524,-2-1 0,-1-2 0,-61 38-1,82-57-156,-1-2 0,0 1-1,0-2 1,-1 0 0,0-1-1,-1-1 1,1 0-1,-1-2 1,0 0 0,0 0-1,0-2 1,-20-1-1,31 0-54,0-1 0,0 0 0,-1-1 0,1 1-1,0-1 1,1-1 0,-1 1 0,0-1 0,1-1-1,-1 1 1,1-1 0,0 0 0,0 0 0,0-1-1,1 0 1,0 0 0,0 0 0,0 0-1,0-1 1,-4-7 0,5 5-8,0 0 0,1-1 0,-1 1 0,2-1 1,-1 1-1,1-1 0,1 0 0,-1 0 0,1 0 0,1 0 0,0 0 0,0 0 0,1 0 1,0 0-1,1 0 0,2-9 0,7-17-2,2-1-1,1 2 1,2 0 0,1 1-1,2 0 1,1 2 0,2 0-1,1 1 1,1 2 0,1 0-1,37-31 1,-60 57-10,1 0-1,-1 0 1,0 1 0,1-1-1,-1 0 1,1 1 0,0-1 0,-1 1-1,1 0 1,0 0 0,0 0-1,0 0 1,0 1 0,0-1 0,0 1-1,0 0 1,3 0 0,-4 0 0,0 1 0,0 0-1,1 0 1,-1 0 0,0 0 0,-1 0 0,1 0 0,0 1 0,0-1 0,0 0 0,-1 1 0,1 0 0,-1-1-1,1 1 1,-1 0 0,0 0 0,0 0 0,1 0 0,-1 0 0,-1 0 0,1 0 0,0 0 0,0 3 0,16 53 16,-3 0 1,9 80 0,5 19-2,-20-121-18,1-1 0,2 0 1,2-1-1,1-1 0,1 0 0,39 60 1,-42-76-187,2 0 1,0-1 0,1 0 0,0-1 0,1-1 0,1-1-1,0 0 1,1-1 0,0-1 0,1 0 0,0-2 0,1 0-1,21 6 1,-8-6-1056,-1 0 0,1-3 1,47 5-1,-53-10-979,0-1 1,40-4 0,-27-1-2270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208 225 9233,'-5'-10'135,"1"-2"0,0 1 0,0 0 0,1-1 0,1 0 0,0 0 0,0 0 0,1 0 0,1 0 0,1-19 0,-3-47 3108,-4 119-2523,0-13-572,-86 794 1783,55-497 1055,37-324-2939,0 0 0,0 1 0,-1-1 0,1 0 0,0 1 0,0-1 0,-1 0 0,1 1 0,-1-1 0,1 0 0,-1 0 0,1 0 0,-1 1 0,0-1 0,0 0 0,1 0 0,-2 1 0,1-2-19,1 0 0,-1 0-1,0-1 1,1 1 0,-1 0-1,1 0 1,-1 0-1,1-1 1,0 1 0,-1 0-1,1 0 1,-1-1-1,1 1 1,-1 0 0,1-1-1,0 1 1,-1-1-1,1 1 1,0-1 0,-1 1-1,1 0 1,0-1 0,0 1-1,-1-1 1,1 1-1,0-1 1,0 0 0,-15-49 599,13 14-483,1 0 1,1 0-1,2 0 0,9-47 1,39-142 67,-38 177-155,39-140 34,79-191-1,-129 376-93,0-1 0,0 0-1,1 1 1,0-1-1,0 1 1,0-1-1,0 1 1,0 0-1,0 0 1,1 0 0,0 0-1,0 0 1,-1 1-1,1-1 1,1 1-1,-1 0 1,5-3-1,-5 4 3,0 1-1,0 0 1,0 0-1,-1 0 0,1 0 1,0 0-1,0 0 1,0 1-1,0-1 0,0 1 1,0 0-1,0 0 1,-1 0-1,1 0 1,0 1-1,-1-1 0,1 1 1,-1-1-1,0 1 1,1 0-1,-1 0 0,4 4 1,13 13 3,-1 1-1,-1 0 1,0 2 0,26 44 0,43 104-29,-76-150 8,12 29-74,-3 0 1,-1 1-1,-3 1 0,12 74 1,-22-94 59,-1 0 0,-2 0 1,-1 0-1,-1 1 0,-2-1 0,-1 0 1,-2 0-1,-15 55 0,13-69 4,-1 0-1,0 0 1,-1-1-1,-1 0 0,-1 0 1,0-1-1,-1-1 1,-1 0-1,0-1 1,-1 0-1,0-1 1,-1 0-1,0-1 1,-1-1-1,0 0 1,0-2-1,-1 0 1,-1 0-1,1-2 1,-1 0-1,0-1 1,0-1-1,-1 0 1,1-2-1,-1 0 1,0-1-1,0-1 1,1 0-1,-1-2 1,-36-7-1,50 7-351,0 1 0,-1-2-1,1 1 1,0 0-1,0-1 1,1 0 0,-8-6-1,11 9 119,0-1 0,0 0-1,0 0 1,0 1 0,0-1 0,1 0 0,-1 0-1,0 0 1,0 0 0,1 0 0,-1 0-1,0 0 1,1-1 0,0 1 0,-1 0-1,1 0 1,-1 0 0,1-1 0,0 1-1,0 0 1,0 0 0,0-1 0,0 1-1,0 0 1,0 0 0,0 0 0,0-1-1,1 1 1,-1 0 0,0 0 0,1 0 0,-1-1-1,1 1 1,-1 0 0,1 0 0,0 0-1,-1 0 1,1 0 0,0 0 0,1-1-1,9-5-5393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8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10 10661,'-24'-9'874,"53"11"-29,-4 0-835,439 57 989,-98-10-774,759 48 212,-1119-97-452,363 25-1282,-368-25 1163,1 0 1,-1 0-1,0 1 1,1-1-1,-1 0 1,1 0 0,-1 1-1,0-1 1,1 1-1,-1-1 1,0 1 0,0 0-1,0-1 1,1 1-1,-1 0 1,0 0 0,0 0-1,0 0 1,1 1-1,-2-1-60,0 0-1,0 0 1,0 0-1,0 0 1,-1 0-1,1-1 1,0 1-1,0 0 0,-1 0 1,1 0-1,-1-1 1,1 1-1,-1 0 1,1 0-1,-1-1 1,1 1-1,-1-1 0,0 1 1,1 0-1,-1-1 1,0 1-1,1-1 1,-1 1-1,0-1 1,0 0-1,0 1 0,1-1 1,-1 0-1,-2 1 1,-10 6-2184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926 239 6093,'-7'-63'1621,"6"49"-1034,1 1 0,-2-1 0,0 1 0,0 0 0,-1 0 0,-1 0 0,0 0 0,-1 0 0,-1 1 0,-10-18 0,15 28-518,1 1-1,-1 0 1,0 0 0,0 0 0,0 0 0,0 0 0,-1 1 0,1-1 0,0 0 0,0 0-1,0 1 1,-1-1 0,1 1 0,0-1 0,0 1 0,-1-1 0,1 1 0,-1 0 0,1 0 0,0 0-1,-1-1 1,1 1 0,-1 1 0,-1-1 0,0 1 9,-1 0 0,1 0 0,0 1 0,0-1 0,0 1 0,0-1 0,0 1 0,1 0 0,-1 0 0,-2 3 0,-5 5 59,1-1-1,1 1 1,0 1 0,-10 17-1,-10 24 107,3 2-1,2 1 0,-27 99 0,-22 181 149,24 192 66,24-190-204,19-288-195,-3-1 0,-25 89 0,26-115-42,-1 0 1,-1-1-1,-1 0 0,-1 0 0,-1-1 0,-1-1 0,0 0 1,-19 21-1,27-35-61,0 0-1,0 0 1,0-1 0,-1 1 0,1-1 0,-1 0-1,0-1 1,0 1 0,-1-1 0,1-1-1,-1 1 1,1-1 0,-1 0 0,0 0 0,0-1-1,0 0 1,0 0 0,0-1 0,0 0 0,-13-1-1,12-1-285,0 0-1,0-1 0,1 0 0,-1 0 1,1 0-1,-1-1 0,1 0 0,0-1 0,1 0 1,-1 0-1,1 0 0,0-1 0,0 0 1,1 0-1,0 0 0,0-1 0,-7-10 1,4 0-872,0 1 0,0-1 0,2 0 0,0-1 1,-3-18-1,2-9-2627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9957,'0'0'43,"0"0"1,-1 0-1,1 0 1,0 0-1,0 0 1,0 0-1,0 0 0,-1 0 1,1 0-1,0 0 1,0 0-1,0 0 1,0-1-1,-1 1 0,1 0 1,0 0-1,0 0 1,0 0-1,0 0 1,0 0-1,-1 0 0,1 0 1,0 0-1,0 0 1,0-1-1,0 1 1,0 0-1,0 0 1,0 0-1,0 0 0,-1 0 1,1-1-1,0 1 1,0 0-1,0 0 1,0 0-1,0 0 0,0-1 1,0 1-1,0 0 1,0 0-1,0 0 1,0 0-1,0-1 0,0 1 1,0 0-1,0 0 1,0 0-1,0 0 1,0 0-1,0-1 0,0 1 1,1 0-1,-1 0 1,0 0-1,0 0 1,0 0-1,0-1 1,0 1-1,0 0 0,0 0 1,0 0-1,1 0 1,-1 0-1,0 0 1,0 0-1,0-1 0,1 1 1,19-5 1001,32-1-470,-51 6-526,129-6 914,207 17 1,128 49-5355,-445-57 2515,2 0 0,-1-1 1,43-2-1,-41-3-924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5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119 107 9269,'-8'-12'468,"-1"0"0,0 0 0,0 1 1,-1 0-1,-1 1 0,0 0 0,-20-14 1,30 23-426,1 1 1,0-1-1,-1 1 1,1 0-1,-1-1 1,1 1-1,-1 0 1,1 0 0,-1-1-1,1 1 1,-1 0-1,1 0 1,-1 0-1,1-1 1,-1 1 0,0 0-1,1 0 1,-1 0-1,1 0 1,-1 0-1,1 0 1,-1 0-1,1 0 1,-1 0 0,0 1-1,-4 17 440,5-16-496,-1 35 312,1-1 0,9 71 0,-5-72-193,27 156 521,-2-15-2600,-21-60-6854,-8-102 5236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1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1491 24 6885,'1'0'41,"-1"0"1,1 0 0,-1 0 0,1-1 0,-1 1-1,1 0 1,-1-1 0,1 1 0,-1 0 0,0-1-1,1 1 1,-1 0 0,1-1 0,-1 1-1,0-1 1,0 1 0,1-1 0,-1 1 0,0-1-1,0 1 1,1-1 0,-1 1 0,0-1 0,0 1-1,0-1 1,0 1 0,0-1 0,0 1 0,0-1-1,0 1 1,0-1 0,0 0 0,0 1 0,0-1-1,0 1 1,0-1 0,0 1 0,-1-1-1,1 1 1,0-1 0,0 1 0,-1-1 0,1 1-1,0 0 1,-1-1 0,1 1 0,-1-1 0,0 0 31,-1 1 1,1-1 0,-1 1-1,1 0 1,-1-1 0,1 1-1,-1 0 1,1 0 0,-1 0-1,1 0 1,-1 1 0,1-1 0,-1 0-1,1 0 1,-1 1 0,1-1-1,-3 2 1,-19 10 254,0 1 0,1 1 0,0 1 0,1 1 0,1 1 1,-35 37-1,8 0 140,-53 79 1,55-64-43,-54 114-1,-20 85 115,95-211-450,-37 84 118,-330 802 831,84 23-314,278-834-609,5 1-1,7 1 1,5 1-1,6 144 1,11-173-144,4 0 0,5 0 0,5-1 1,4-2-1,59 165 0,-70-236-270,1 1 0,2-2 0,2 0 1,0-1-1,42 53 0,-51-73-77,1-1-1,1 0 1,0 0-1,0-1 1,0 0-1,1-1 1,0 0-1,16 6 1,-18-9-150,0-1 0,1 0-1,-1-1 1,1 0 0,-1 0 0,1-1 0,0-1 0,0 1-1,0-2 1,-1 1 0,1-1 0,12-3 0,38-12-2941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20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 157 8085,'-3'-12'204,"0"0"0,0 0 0,1 0 0,1 0 0,0 0 0,1 0 0,0 0 0,1 0 0,0 0 0,4-18 0,-5 30-178,0 0-1,0-1 1,0 1-1,0 0 1,0 0 0,0-1-1,0 1 1,0 0 0,1 0-1,-1-1 1,0 1 0,0 0-1,0 0 1,0-1-1,0 1 1,0 0 0,1 0-1,-1 0 1,0-1 0,0 1-1,0 0 1,1 0 0,-1 0-1,0-1 1,0 1-1,0 0 1,1 0 0,-1 0-1,0 0 1,0 0 0,1 0-1,-1 0 1,0 0 0,0 0-1,1-1 1,-1 1-1,0 0 1,0 0 0,1 0-1,-1 0 1,0 1 0,1-1-1,-1 0 1,0 0 0,0 0-1,1 0 1,-1 0-1,0 0 1,0 0 0,1 1-1,11 15 649,7 26 237,8 61 248,-5 1 0,17 193 0,-11 41-211,-15 1 0,-45 502-1,9-632-726,-10-1 1,-8-1-1,-10-3 0,-8-2 0,-104 236 0,116-337-159,-4-3 0,-5-1 0,-3-4 0,-5-2 0,-4-2-1,-3-4 1,-135 124 0,194-199-166,6-3-68,0-1 0,0 0 0,-1 0 0,1-1 0,-1 0 0,-1 0 0,1-1-1,-1 0 1,1 0 0,-1-1 0,0 0 0,-12 3 0,19-6 44,0 0-1,0 0 1,0 0 0,-1 0 0,1 0 0,0-1 0,0 1 0,0 0-1,0-1 1,0 1 0,0-1 0,-1 1 0,1-1 0,0 1 0,0-1-1,1 0 1,-1 1 0,0-1 0,0 0 0,0 0 0,0 0 0,1 0-1,-1 0 1,0 0 0,1 0 0,-1 0 0,1 0 0,-1 0 0,1 0-1,-1 0 1,1 0 0,0 0 0,-1-1 0,1 1 0,0 0-1,0 0 1,0 0 0,0 0 0,0-1 0,0 1 0,1 0 0,-1-2-1,13-57-3068,17-22-405,14-16-1254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3:20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444 205 9521,'-5'-4'75,"0"0"0,0 0 0,0-1 0,1 1 0,0-1 0,0 0 0,0-1 0,1 1 0,-1-1 0,1 1 0,1-1 0,-1 0 1,1 0-1,0 0 0,0-1 0,1 1 0,0 0 0,0-1 0,0 1 0,1 0 0,0-1 0,0 1 0,1-1 0,-1 1 0,2 0 0,-1-1 0,1 1 0,-1 0 0,5-8 0,-6 13-52,1-1 0,-1 1 0,1-1 0,0 1 0,-1 0 0,1 0-1,0-1 1,0 1 0,0 0 0,0 0 0,0 0 0,0 0 0,0 0 0,0 0-1,0 0 1,0 0 0,1 1 0,-1-1 0,0 0 0,1 1 0,-1-1 0,0 1-1,4-1 1,-3 0 1,1 1 0,0 0-1,0 1 1,0-1 0,0 0-1,0 1 1,0 0 0,-1 0-1,1-1 1,0 2-1,4 1 1,-1 0 9,0 1-1,1 0 0,-1 0 1,-1 1-1,1 0 1,-1 0-1,1 0 1,7 12-1,-10-11 18,0-1 0,0 1 0,-1 0 0,0 1 0,-1-1 0,1 0 0,-1 1 0,0-1 0,-1 0 0,0 1 0,0-1 0,0 1 0,-1-1 0,1 1 0,-2-1 0,1 0 0,-1 1-1,-3 6 1,-5 13 187,-1 0 0,-29 46 0,25-46-193,-58 88 362,-104 126-1,16-25 458,155-207-780,-21 30 130,26-37-200,0-1 0,1 1 0,-1 0 0,1-1-1,-1 1 1,1 0 0,-1-1 0,1 1 0,0 0 0,-1 0-1,1 0 1,0-1 0,-1 1 0,1 0 0,0 0 0,0 0-1,0 0 1,0 0 0,0-1 0,0 1 0,0 0 0,0 0-1,0 0 1,0 0 0,0 0 0,1-1 0,-1 1 0,0 0 0,1 0-1,-1 0 1,0-1 0,1 1 0,-1 0 0,1 0 0,-1-1-1,2 2 1,3-1 19,1 0-1,-1-1 0,0 1 0,1-1 1,-1 0-1,1 0 0,-1-1 1,10-1-1,27-1 65,-23 8-74,1 0 0,-1 1-1,-1 1 1,1 1 0,-2 1-1,1 0 1,20 16 0,-10-8 2,47 21 0,-45-27 5,0-1 1,0-1 0,1-2 0,0-1-1,43 2 1,-55-7-355,0 0 1,0-2-1,1 0 1,-1-1-1,0-1 0,0-1 1,-1-1-1,1 0 1,34-16-1,-50 20-73,1-1 0,-1 1 0,0-1 0,0 0-1,1 0 1,-1 0 0,0 0 0,-1-1 0,1 1 0,0-1 0,-1 0 0,1 0-1,-1 0 1,0 0 0,0 0 0,0 0 0,-1 0 0,1-1 0,-1 1 0,0-1-1,1 1 1,-1-5 0,0-7-3167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2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976 327 6729,'-5'-32'1063,"1"0"0,2 0 0,2-39 1,0 29 845,-4-44 1,4 85-1863,0 0 0,0 0 0,0-1 0,0 1 0,0 0 0,0 0 0,0 0 0,0 0-1,-1-1 1,1 1 0,0 0 0,-1 0 0,1 0 0,-1 0 0,1 0 0,-1 0 0,0 0 0,1 0-1,-1 0 1,0 0 0,0 0 0,1 0 0,-1 1 0,0-1 0,0 0 0,0 1 0,0-1 0,0 0-1,0 1 1,0-1 0,0 1 0,0 0 0,0-1 0,-1 1 0,1 0 0,0-1 0,0 1 0,0 0-1,0 0 1,-1 0 0,1 0 0,0 0 0,0 1 0,0-1 0,0 0 0,-1 0 0,1 1 0,0-1-1,0 1 1,-1 0 0,-3 1 47,0 1 0,0 0 1,0 0-1,1 1 0,-1-1 0,1 1 0,0 0 0,0 0 0,-4 7 0,-10 20 51,1 2 0,2 0-1,1 1 1,1 0-1,3 1 1,-8 41 0,2-17-31,-30 147 336,-33 374 0,59 218 39,0-1-140,12-709-239,-5-1 1,-3-1-1,-4 0 0,-4-2 1,-35 85-1,51-152-16,0 0-1,-1 0 1,-1 0-1,0-1 0,-1-1 1,-15 16-1,24-28-80,-1 0 1,1 0-1,-1-1 0,0 1 0,0-1 0,0 0 0,0 0 0,0 0 1,0 0-1,-1 0 0,1-1 0,-1 0 0,1 1 0,-1-1 0,1 0 1,-1-1-1,0 1 0,0-1 0,1 1 0,-1-1 0,0 0 0,0-1 1,1 1-1,-1-1 0,0 1 0,1-1 0,-1 0 0,1-1 0,-1 1 1,1 0-1,-1-1 0,1 0 0,0 0 0,0 0 0,0 0 0,0-1 1,-5-4-1,-7-8-258,0-1 1,2 0 0,-1-1-1,2-1 1,1 0 0,-18-36-1,6 2-1152,-21-75 0,29 76-966,2 1 1,3-2 0,2 0 0,-2-60 0,10 55-2281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2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19 10081,'-29'-14'1400,"21"10"1363,31 4-1629,533 6 2069,-382-7-2702,12-3-26,162 6 413,-347-2-930,1 0 1,-1 0 0,1 0 0,-1 0 0,1 1 0,-1-1 0,1 0 0,-1 1 0,1-1-1,-1 1 1,0-1 0,1 1 0,-1 0 0,2 1 0,-1 13-5391,-3-4 578,2-6 1539,4 1-1056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3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1621 49 9041,'8'-20'-369,"3"-8"2421,-15 27-898,-12 18-642,-21 32-173,3 2-1,2 2 0,2 1 0,-37 93 0,35-76-163,-320 737 728,43-95-432,85-211-155,-233 507 166,449-990-854,-13 25-643,4-26-3201,28-36-1975,0 0 3413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3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24 111 7561,'-6'-18'365,"2"8"199,1 0 0,0 0 0,1-1 0,0 1 0,-1-19 0,3 29-268,23 19 410,-11-2-546,0 1 0,-1 0 0,-1 1-1,-1 0 1,-1 1 0,0 0 0,-2 0 0,0 0 0,-1 1 0,-1 0 0,-1 0 0,-1 0 0,-1 0-1,-1 1 1,0-1 0,-2 0 0,-5 25 0,7-43-61,-1 0 0,1 0 0,-1 0 0,0 0 0,0 0 0,0-1 0,-1 1 0,1 0 0,-1-1 0,1 1 0,-1-1-1,0 1 1,0-1 0,0 0 0,0 0 0,-4 3 0,5-6-44,0-1 0,0 1 0,-1 0 0,1-1 1,1 1-1,-1-1 0,0 0 0,0 1 0,1-1 0,-1 0 0,0 1 0,1-1 0,0 0 0,-1-3 0,1-12 45,1 0-1,0 0 0,1 1 1,1-1-1,0 1 0,1-1 1,1 1-1,1 1 0,10-21 1,-2 7-83,1 1 1,2 1 0,0 0 0,23-24 0,-33 42-179,0 1 0,1 1 1,0-1-1,0 1 0,1 1 0,0-1 1,0 2-1,0-1 0,1 1 0,0 1 0,0 0 1,0 0-1,13-3 0,-13 5-459,0 1-1,0 0 1,0 1 0,0-1 0,0 2 0,0 0-1,0 0 1,-1 0 0,13 5 0,26 7-4316,-23-5 1400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4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239 171 7785,'4'-2'249,"-1"0"1,1 0 0,-1 0-1,0-1 1,1 0 0,-1 0-1,0 0 1,-1 0 0,1 0-1,0 0 1,-1-1 0,0 1-1,0-1 1,0 0 0,0 1-1,-1-1 1,1 0 0,-1 0 0,0 0-1,0 0 1,0 0 0,0-8-1,-1 9-90,0-1 0,0 0 0,0 1 0,0-1 0,-1 1 1,1-1-1,-1 0 0,0 1 0,0-1 0,-1 1 0,1 0 0,-1-1 0,1 1 0,-1 0 0,0 0 0,0 0 0,0 0 0,-1 0 0,1 0 0,-1 1 0,0-1 0,1 1 0,-1 0 0,0 0 1,0 0-1,-4-2 0,4 3-103,-1 0-1,1 1 1,0-1 0,0 1 0,0-1 0,0 1 0,-1 0 0,1 0 0,0 1 0,0-1-1,0 1 1,0 0 0,0-1 0,-1 1 0,1 0 0,1 1 0,-1-1 0,0 1 0,0-1-1,0 1 1,-4 3 0,-5 5 99,-1 1 0,-19 21 0,31-31-149,-13 14 84,1 2-1,1 0 1,0 0 0,1 1 0,-12 27 0,18-33-62,0-1 0,0 1 0,2 1 0,-1-1 0,2 1 0,-1-1 0,2 1 0,0 0 0,0-1 0,2 16 0,-1-24-38,1 0 0,-1 0 1,1 0-1,0-1 1,0 1-1,0 0 0,1-1 1,-1 1-1,1-1 1,0 1-1,0-1 0,0 0 1,0 0-1,1 0 1,-1 0-1,1 0 0,0 0 1,-1-1-1,1 1 1,1-1-1,-1 0 1,0 0-1,0 0 0,1 0 1,-1-1-1,1 1 1,0-1-1,-1 0 0,1 0 1,0 0-1,6 0 1,-5-1 15,-1 0 0,1-1 0,0 1 0,-1-1 0,1 0 1,-1 0-1,1-1 0,-1 1 0,1-1 0,-1 0 0,0 0 1,0 0-1,0-1 0,0 1 0,0-1 0,0 0 0,-1 0 1,0-1-1,1 1 0,-1-1 0,0 1 0,-1-1 0,1 0 1,-1 0-1,4-8 0,-1-3 224,-1 0 1,0 0-1,-1 0 0,-1-1 1,-1 1-1,0-1 0,-1 1 1,0-1-1,-4-24 0,0-31 749,7 73-561,6 15-270,7 23-43,4 44-148,14 46-780,-28-114-241,0 0 1,1 0-1,0 0 0,2-1 0,15 22 0,-22-34 403,0-1 0,0 1-1,1-1 1,-1 1-1,1-1 1,-1 0 0,1 0-1,0 0 1,0 0 0,0 0-1,0-1 1,0 1 0,6 1-1,8 0-5149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4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136 199 11421,'-3'-35'182,"1"8"473,-1 0 0,-2 0-1,-11-40 1,5 52 320,0 20-46,-4 29 97,12 2-697,0 1 0,3-1 1,6 57-1,-1 8-104,-24 440-627,0-361-2247,-6-1-3602,17-139 1772,5-27 1422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4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49 8365,'-26'-8'373,"-12"-6"2975,45 9-1765,29 4-1019,214-10 1218,66 2-669,-308 9-1070,1 0 1,0 1 0,0 0 0,0 1 0,0 0 0,-1 1 0,1-1 0,-1 2 0,0-1-1,0 1 1,0 0 0,11 8 0,-13-6-4,0-1 0,0 1 0,-1 0 0,0 0 0,0 0 0,-1 1 0,0 0 0,0 0-1,0 0 1,-1 0 0,0 0 0,0 1 0,-1 0 0,2 8 0,19 160 552,-5-32-1456,5-51-3341,-23-92 4001,0-1 0,0 1 0,0 0 0,0-1 0,0 1 0,0 0 0,0-1 0,1 1 0,-1 0 0,0-1 0,0 1 0,1 0 0,-1-1 1,0 1-1,1-1 0,-1 1 0,1-1 0,-1 1 0,1-1 0,-1 1 0,1-1 0,-1 1 0,1-1 0,-1 0 0,1 1 0,0-1 0,-1 0 0,1 1 0,-1-1 0,1 0 0,0 0 0,-1 0 0,1 0 0,0 1 0,-1-1 0,1 0 1,0 0-1,-1 0 0,1 0 0,0-1 0,0 1 0,0 0 0,7-5-2990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5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46 123 7861,'-32'-9'511,"19"5"1534,35 0-1185,21-3-884,1-1 0,-2-3 0,59-22-1,38-9-6370,-113 38 3466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4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70 7633,'-6'-20'548,"3"4"96,0 3 56,-3 5-44,4 1-76,2 4-60,0 0 432,2 24-1728,1-13-264,0 5-836,0 2 144,3 3-585,0 1-319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5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190 163 6641,'-2'-3'650,"0"-21"1405,3 22-1630,-1 0-1,0 0 1,1 0 0,-1 0-1,0 0 1,0 0 0,0-1 0,-1 1-1,1 0 1,0 0 0,-1 0 0,0 0-1,1 0 1,-1 0 0,0 0-1,0 0 1,0 0 0,0 0 0,0 0-1,-3-3 1,2 5-318,0-1-1,1 1 1,-1-1 0,0 1 0,0 0-1,1-1 1,-1 1 0,0 0-1,0 0 1,0 0 0,1 0-1,-1 1 1,0-1 0,0 0 0,1 1-1,-1-1 1,0 1 0,1 0-1,-1-1 1,1 1 0,-1 0-1,0 0 1,1 0 0,0 0 0,-1 0-1,1 1 1,0-1 0,-2 3-1,-34 39 828,23-18-867,2 1-1,0 0 1,2 1 0,0 0-1,2 0 1,1 1-1,2 0 1,0 0-1,2 0 1,0 35-1,3-56-140,0-1 0,1 1 0,0-1 0,0 1 0,0-1-1,1 1 1,0-1 0,0 0 0,0 0 0,1 0 0,0 0-1,0-1 1,1 1 0,-1-1 0,1 0 0,0 0-1,1 0 1,9 8 0,-10-10 28,0 0 0,0 0 0,1-1-1,-1 0 1,1 0 0,0 0 0,0-1 0,0 1 0,0-1-1,0 0 1,0-1 0,0 1 0,0-1 0,0 0 0,0 0-1,0-1 1,0 1 0,0-1 0,0 0 0,0 0 0,0-1-1,-1 0 1,1 0 0,8-4 0,-7 2 88,0 0 0,-1 0 0,0 0 1,0-1-1,0 0 0,0 0 0,-1 0 0,0-1 1,0 1-1,0-1 0,0 0 0,-1 0 0,0 0 1,-1-1-1,1 1 0,-1-1 0,2-9 0,0-7 272,0 0-1,-1-1 0,-1-39 1,-2 20 108,-3 0 1,-1 0-1,-3 1 1,-14-53 0,19 88-740,0-1 0,-1 1 1,-1 0-1,1 1 0,-1-1 1,0 1-1,0-1 0,-1 1 1,-8-8-1,11 12-280,-1-1 0,1 1 1,-1 0-1,0 0 0,0 0 1,0 0-1,0 0 0,0 1 1,0-1-1,-1 1 0,1 0 0,0 0 1,-1 0-1,1 1 0,-1-1 1,1 1-1,-1-1 0,1 1 1,-1 0-1,1 1 0,-1-1 0,-5 2 1,-11 5-5245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6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21 11357,'-18'-20'3319,"91"29"-2559,121 0 0,-46-5-290,-70 0-284,30 1-103,-39 4-2777,-67-8 1789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6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 6765,'-4'0'329,"1"-1"0,0 1 0,-1 1 0,1-1 0,0 0 0,-1 1 0,1 0 0,0-1 0,0 1 0,0 1 0,0-1 0,-1 0 0,2 1 0,-5 1 0,31 8 1302,18-3-959,0-1-1,1-3 1,55-1-1,-43-1-281,523 10 2806,-575-11-3344,-1-1-1,1-1 1,0 1-1,0 0 1,0-1-1,-1 1 1,1-1-1,0 0 1,4-2-1,-1-3-3658,-3-4-3815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8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964 104 9129,'-1'-6'-95,"0"-1"-1,0 1 1,0 0 0,-1 0-1,0 0 1,0 0 0,-5-10-1,5 13 121,0-1 1,0 1-1,0-1 0,0 1 0,0 0 0,-1 0 0,1 0 0,-1 0 0,0 1 1,0-1-1,0 1 0,0-1 0,-6-2 0,7 5-7,1 0-1,-1 0 1,1 0-1,-1 0 1,1 0 0,-1 1-1,0-1 1,1 1-1,0-1 1,-1 1-1,1-1 1,-1 1 0,1 0-1,0 0 1,-1 0-1,1 0 1,0 0-1,0 0 1,0 0 0,-1 0-1,1 0 1,-1 3-1,-25 32 232,27-35-240,-24 39 182,3 2 0,1 1 0,-17 53 0,21-52-82,-66 189 308,10 4-1,-43 263 1,-4 499 220,113-889-608,3-15 349,-4-1 0,-5 1 1,-30 123-1,33-189-185,-1-1-1,-16 33 1,21-51-149,0-1 0,-1 1-1,0-1 1,-1 0 0,0 0 0,0-1 0,-1 0-1,0 0 1,-11 8 0,18-14-96,-1-1 0,0 0 0,0 0-1,0 1 1,0-1 0,0-1 0,-1 1 0,1 0 0,0 0 0,0-1-1,0 1 1,-1-1 0,1 0 0,0 0 0,-1 0 0,1 0 0,0 0 0,0 0-1,-1-1 1,1 1 0,0-1 0,0 1 0,-1-1 0,-1-1 0,0 0-184,0-1 1,1 0 0,-1 0 0,1 0 0,-1 0 0,1-1-1,0 1 1,1-1 0,-1 0 0,1 0 0,-3-5 0,-4-11-1243,0 0 1,2 0 0,-9-41 0,7 7-1331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8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 7245,'0'0'32,"0"0"0,0 0 0,0 0 0,0 0 0,0 0 0,1 0 0,-1 0 0,0 0 1,0-1-1,0 1 0,0 0 0,0 0 0,0 0 0,0 0 0,0 0 0,0 0 0,0 0 0,0 0 0,0-1 1,1 1-1,-1 0 0,0 0 0,0 0 0,0 0 0,0 0 0,0 0 0,0-1 0,0 1 0,0 0 0,0 0 1,0 0-1,0 0 0,0 0 0,-1 0 0,1-1 0,0 1 0,0 0 0,0 0 0,0 0 0,0 0 0,0 0 1,0 0-1,0 0 0,0-1 0,0 1 0,0 0 0,0 0 0,-1 0 0,1 0 0,0 0 0,0 0 1,0 0-1,0 0 0,0 0 0,0 0 0,0 0 0,-1 0 0,1 0 0,0 0 0,0 0 0,0 0 0,0 0 1,0 0-1,-1 0 0,20-1 1105,47 8-321,-26-3-249,1034 48 2779,-1016-52-6933,-74 13-6167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19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34 7717,'-7'-2'377,"1"1"1,-1-1 0,1-1-1,-1 1 1,1-1-1,0 0 1,-9-7 0,57 3 465,311 15 400,-230-1-1013,1099 61 1176,476 19-635,-1654-89-2175,-38 0-991,-24-2 449,-46-1-2601,22 3 1464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0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135 155 7877,'-9'-25'551,"4"16"-195,1-1 1,0 0-1,0 0 1,1 0-1,1 0 0,0 0 1,0-1-1,1 1 1,0-1-1,2-18 0,-1 30-341,0-1 0,0 0 0,0 0 0,0 0 0,0 1 0,0-1 0,0 0 0,0 0 0,0 0 0,1 0 0,-1 1 0,0-1 0,0 0 0,0 0 0,0 0 0,1 0 0,-1 0 0,0 1 0,0-1 0,0 0 0,1 0 0,-1 0 0,0 0 0,0 0 0,0 0 0,1 0 0,-1 0 0,0 0 0,0 0 0,0 0 0,1 0 0,-1 0 0,0 0 0,0 0 0,0 0 0,1 0 0,-1 0 0,0 0 0,0 0 0,0 0 0,1 0 0,-1-1 0,0 1 0,0 0 0,0 0 0,1 0 0,-1 0 0,0 0 0,0-1 0,0 1 0,0 0 0,0 0 0,0 0 0,1 0 0,-1-1 0,0 1 0,0 0 0,0 0 0,0 0 0,0-1 0,8 21 428,1 45 121,-3 1 1,-3 0-1,-6 75 1,2-94-398,-59 774 1798,16-308-1033,40-433-920,4-39-614,-3 0-1,-8 40 0,8-70 138,-2 6-3401,5-23-311,1-25 1164,1-1-842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0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83 8481,'-2'-7'60,"0"2"123,0 1-1,1-1 1,0 1 0,0-1-1,1 1 1,-1-1-1,1 0 1,0 1-1,1-6 1,-1 9-117,1-1-1,0 1 1,0-1-1,0 1 1,0-1 0,0 1-1,0-1 1,1 1-1,-1 0 1,0 0 0,1 0-1,-1-1 1,1 1-1,-1 1 1,1-1-1,-1 0 1,1 0 0,0 1-1,-1-1 1,1 0-1,0 1 1,0 0 0,-1-1-1,1 1 1,0 0-1,0 0 1,-1 0 0,4 1-1,16-2 325,0 2-1,-1 0 1,1 1-1,0 2 0,37 10 1,100 43 769,-120-40-1019,0 2 0,-1 1 0,-1 2 0,-1 2 0,0 1 0,-3 1 0,0 2 0,-1 2 0,-2 0 1,33 45-1,-33-34-61,-2 2 0,-1 1 0,-2 1 1,-3 1-1,-1 0 0,-3 2 0,-1 0 1,12 66-1,-17-52 85,-3-1 0,-2 2 1,-3-1-1,-3 0 0,-2 1 0,-3-1 0,-25 115 0,20-139 5,-2 0 0,-2-1 0,-1 0 0,-1-1-1,-37 57 1,36-68-72,-1-1-1,-1-1 1,-1-1 0,-1 0-1,-1-1 1,-1-2-1,-1 0 1,-30 18 0,30-24-53,0-1 0,-1-1 0,-1-1 0,1-1 0,-1-1 0,-52 7 0,-163 4-4242,214-18 2999,-62 9-7608,73-8 3344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6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1369 97 10157,'1'-6'-9,"1"-1"1,-2 0-1,1 0 1,-1 0-1,0 0 1,0 0-1,-1 0 1,0 0-1,0 0 1,-1 1-1,-3-11 1,5 16 18,0 1-1,0 0 1,0 0 0,0-1 0,0 1 0,0 0-1,0 0 1,-1 0 0,1-1 0,0 1-1,0 0 1,0 0 0,0 0 0,0 0-1,-1-1 1,1 1 0,0 0 0,0 0 0,0 0-1,-1 0 1,1 0 0,0 0 0,0-1-1,0 1 1,-1 0 0,1 0 0,0 0 0,0 0-1,-1 0 1,1 0 0,0 0 0,0 0-1,-1 0 1,1 0 0,0 0 0,0 0-1,0 0 1,-1 0 0,1 0 0,0 0 0,0 1-1,-1-1 1,1 0 0,0 0 0,0 0-1,-11 13 188,-4 17 20,-18 82 165,5 1 0,-15 138 0,23-125-198,-112 887 490,45 8-314,59-668-241,20-255-63,-93 1018 546,77-901-503,-183 1514 1328,-14 288 1290,32-265-692,170-1613-1777,5-23-151,-5 0 0,-56 190 1,72-301-498,1 1 0,-1-1 1,0 0-1,-1 0 1,1 0-1,-1-1 0,-6 7 1,10-10 157,-1-1 0,0 1 0,1 0 1,-1 0-1,0 0 0,0-1 0,1 1 1,-1 0-1,0-1 0,0 1 0,0 0 0,0-1 1,0 1-1,0-1 0,0 0 0,0 1 1,0-1-1,0 0 0,0 0 0,0 1 0,0-1 1,0 0-1,0 0 0,0 0 0,0 0 1,0 0-1,0-1 0,0 1 0,0 0 1,0 0-1,0-1 0,0 1 0,0 0 0,0-1 1,0 1-1,0-1 0,0 0 0,0 1 1,0-1-1,0 0 0,1 1 0,-1-1 0,0 0 1,0 0-1,1 0 0,-1 0 0,0-1 1,-5-10-3968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6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498 75 6497,'-31'-23'882,"-15"-7"1535,40 27-2076,-1 0-1,1 0 1,-1 0 0,0 1-1,0 0 1,-1 0 0,1 1-1,0 0 1,0 0-1,-1 1 1,1 0 0,0 0-1,-1 0 1,1 1-1,-14 4 1,1 0 65,1 1 1,0 1-1,0 1 0,0 0 0,1 2 1,0 0-1,1 1 0,0 0 0,-26 24 1,36-28-342,-1 0 1,1 0 0,0 0 0,1 1 0,0 0 0,0 1-1,1-1 1,0 1 0,1 0 0,-1 0 0,2 0-1,-1 1 1,1-1 0,1 1 0,0 0 0,0 0-1,1 0 1,0 0 0,1 0 0,0 0 0,2 16 0,-1-21-52,1 0 1,-1-1-1,1 1 1,0 0-1,0-1 1,0 1-1,1-1 1,-1 1-1,1-1 1,0 0-1,0 0 1,1-1-1,-1 1 1,1-1-1,0 1 1,0-1-1,5 3 1,-1-2-31,-1 0 0,1-1 0,0 1 0,0-2 0,0 1 0,0-1 0,0 0 0,1-1 1,16 1-1,-15-2-18,1 0 1,0-1-1,-1 0 1,1-1-1,-1 0 1,0 0-1,20-8 1,-25 7 28,1 0 0,0 0 1,-1 0-1,1 0 0,-1-1 1,0 0-1,0 0 0,0 0 1,-1-1-1,0 1 0,1-1 1,-2 0-1,5-6 0,-5 4 3,0 0 0,-1 0 0,0-1 0,0 1 0,0-1 0,-1 0 0,0 1 0,-1-1 0,1 0-1,-1 1 1,-1-1 0,0 0 0,-1-8 0,1 11-17,0 0 0,0 1 0,0-1-1,-1 0 1,0 0 0,0 0 0,0 1 0,0-1-1,-1 1 1,0 0 0,1 0 0,-2 0 0,1 0-1,0 0 1,-1 1 0,0-1 0,1 1 0,-1 0 0,-1 0-1,-8-4 1,9 6-313,0 0-1,0 1 0,0 0 1,0 0-1,-1 0 1,1 1-1,0-1 0,0 1 1,0 0-1,0 0 1,0 0-1,0 1 1,0-1-1,0 1 0,1 0 1,-6 4-1,6-5-451,0 1-1,-1 1 1,1-1-1,1 0 1,-1 1 0,0-1-1,1 1 1,-1 0-1,1 0 1,-4 6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7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711 181 8505,'10'-57'-438,"9"-33"1587,-19 89-1084,1 0 0,0 0 0,-1 0 1,1 0-1,-1 0 0,0-1 0,1 1 1,-1 0-1,0 0 0,0 0 0,1-1 1,-1 1-1,0 0 0,0 0 0,0 0 1,-1-1-1,1 1 0,0 0 0,0 0 1,-1 0-1,1-1 0,0 1 0,-1 0 1,0 0-1,1 0 0,-2-2 0,1 3-30,-1 0 0,1 0 0,-1 0 0,1 0-1,0 0 1,-1 0 0,1 0 0,-1 1 0,1-1-1,0 0 1,-1 1 0,1-1 0,0 1 0,-1-1-1,1 1 1,0 0 0,0 0 0,-2 0-1,-10 8 57,0 0-1,1 1 0,-11 12 0,6-3-36,1 1-1,1 0 1,1 1-1,1 1 1,1 0 0,0 0-1,2 2 1,-14 46-1,3 11 32,-13 110 0,32-179-76,-37 504 226,26-263-130,3-117 35,-39 190 1,34-259 83,-4 0 1,-2-2-1,-3 0 0,-57 106 1,77-162-196,-1-1 0,-1 0 1,0 0-1,0 0 0,-1-1 0,1 0 1,-1 0-1,-1-1 0,0 0 1,-8 5-1,14-9-96,0-1 0,0 0 0,0-1 0,-1 1 0,1 0 0,0 0 0,0-1 1,-1 1-1,1-1 0,0 0 0,-1 0 0,1 0 0,0 0 0,-1 0 0,1 0 0,0-1 0,0 1 0,-4-2 0,3 0-169,0 0 0,0 0 0,0 0 0,1 0 0,-1 0 0,1-1-1,-1 1 1,1-1 0,0 0 0,0 0 0,0 1 0,1-1-1,-1-1 1,1 1 0,-1 0 0,0-5 0,-4-9-1281,1 0 0,-4-29 0,3-5-1515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7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31 7517,'-1'0'68,"0"-1"1,-1 0-1,1 1 0,0-1 1,0 0-1,0 0 1,0 0-1,0 0 1,0 0-1,1 0 0,-1 0 1,0 0-1,0 0 1,1 0-1,-1-1 1,0 1-1,1 0 0,0 0 1,-1-1-1,0-1 1,28 0 1528,-12 4-1616,172 0 1698,45 1-1618,-77-6-5128,-129 2 2599,-3-1-413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7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1158 173 6973,'16'-43'995,"40"-79"0,-49 115-422,-4 14-82,-6 21 93,-15 16-52,-1 0 0,-37 60 0,18-35-193,-186 341 967,-133 254 8,40 20-261,259-538-916,-55 129-1280,109-264 278,-2 0 0,0 0 0,0 0 0,-9 11 0,24-45-5381,7-2 3460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8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189 131 7093,'-6'-4'159,"-1"0"0,1 0 0,1-1 1,-1 0-1,1 0 0,-1 0 0,-4-8 1,9 12-127,0 0 0,1-1 1,-1 1-1,1 0 1,-1-1-1,1 1 1,-1-1-1,1 1 1,0 0-1,-1-1 0,1 1 1,0-1-1,0 1 1,0-1-1,0 1 1,1-1-1,-1 1 0,0 0 1,1-1-1,-1 1 1,1-1-1,-1 1 1,1 0-1,-1-1 0,1 1 1,0 0-1,0 0 1,0 0-1,0 0 1,0-1-1,0 1 0,0 0 1,0 0-1,0 1 1,0-1-1,0 0 1,1 0-1,-1 1 0,0-1 1,1 0-1,-1 1 1,2-1-1,9-5 77,1 1 0,0 0 0,0 1 0,0 0 0,1 1 0,24-2 0,-8 3 91,61 2 0,-75 1-129,1 1-1,-1 0 0,0 1 0,0 1 1,0 1-1,24 9 0,-36-12-35,0 0 1,-1 0-1,1 0 0,-1 0 0,1 0 0,-1 1 0,0 0 0,0-1 0,0 1 0,0 0 0,-1 1 1,1-1-1,-1 0 0,0 1 0,0-1 0,0 1 0,0 0 0,-1 0 0,1 0 0,-1 0 0,0 0 0,0 0 1,-1 0-1,1 0 0,-1 0 0,0 0 0,0 0 0,0 0 0,0 0 0,-1 0 0,-1 6 0,-5 16 112,-1-1 0,-2-1 0,0 1 0,-2-2 0,0 1 0,-2-2 0,-18 26 0,-123 138 439,104-135-344,-73 57 0,-3 3 58,125-109-289,0 0-1,0-1 0,0 1 1,0 0-1,0 0 1,1 0-1,-1 1 1,1-1-1,-1 0 1,1 0-1,0 1 1,0-1-1,0 1 1,0-1-1,0 1 1,1-1-1,-1 1 1,1 0-1,0 3 0,0-4 1,1 0 0,0 0-1,0 0 1,1 0-1,-1 0 1,0 0-1,1 0 1,-1 0-1,1-1 1,0 1-1,-1 0 1,1-1-1,0 0 1,0 1-1,0-1 1,0 0-1,0 0 1,0 0-1,0 0 1,0 0 0,1-1-1,-1 1 1,2 0-1,21 6-75,0-2 0,0 0-1,1-1 1,-1-2 0,1 0 0,33-3 0,151-26-6712,-185 23 5204,14-1-772,-1 2-353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8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 7337,'0'-2'1724,"0"-3"-696,0 2 204,3 1-860,6-1-2512,-3 0 324,5 1-817,4-1-615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8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38 204 7829,'-4'-6'164,"0"-1"0,0 0 0,1 0 1,0 0-1,0-1 0,1 1 0,0-1 1,-2-12-1,4 17-104,1 0 0,-1-1 1,1 1-1,0 0 0,0 0 0,0 0 0,0 0 1,0 0-1,1 0 0,-1 0 0,1 0 0,0 1 1,0-1-1,0 1 0,0-1 0,0 1 0,1 0 0,-1-1 1,1 1-1,-1 0 0,1 1 0,0-1 0,4-1 1,10-7 159,0 1 0,1 2 0,0-1 0,0 2 0,1 1 0,0 0 0,0 1 0,25-2 0,-33 5-96,1 0 0,-1 1 0,0 0-1,1 1 1,-1 0 0,0 0 0,0 1 0,0 1 0,0 0 0,0 1 0,0 0 0,-1 0-1,0 1 1,0 0 0,15 11 0,-20-11-57,0 0-1,1 0 1,-2 1-1,1-1 1,-1 1 0,0 0-1,0 0 1,0 1-1,-1-1 1,0 1 0,0-1-1,-1 1 1,2 8-1,-2-3 7,0-1 0,-1 1 0,-1-1-1,1 1 1,-2-1 0,0 1 0,-4 17 0,-2 0 18,-1-1 1,-2 0-1,-1 0 1,-1-1 0,-24 38-1,12-27-2,-2-1 1,-58 65-1,-73 50 146,79-80-92,75-69-123,0-1 0,1 0 0,-1 1 0,0 0-1,1 0 1,0-1 0,0 2 0,0-1 0,0 0-1,0 0 1,1 0 0,-1 1 0,1-1 0,0 1 0,-1 6-1,2-8 5,1 1-1,0-1 1,-1 1-1,1-1 1,0 1-1,1-1 1,-1 1-1,0-1 1,1 0-1,-1 1 1,1-1-1,0 0 0,-1 0 1,1 0-1,0-1 1,0 1-1,0 0 1,1-1-1,-1 1 1,0-1-1,5 2 1,24 12 95,0-1-1,1-2 1,0-1 0,67 12 0,-26-5-572,13-3-2605,-60-12-1819,43 11 0,-51-7 1146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29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743 185 8121,'19'-31'72,"21"-40"1092,-38 67-1062,0 0-1,-1 1 1,0-1 0,0 0-1,0 0 1,0 1-1,0-1 1,-1 0 0,0 0-1,1 0 1,-1 0-1,-1 0 1,1 0 0,-1 0-1,1 0 1,-3-5-1,2 8-84,1 0 0,-1 0 0,1 1 0,-1-1 0,0 0 0,0 0 0,1 1 0,-1-1 0,0 0 0,0 1 0,0-1 0,0 1 0,1-1 0,-1 1 0,0 0 0,0-1 0,0 1 0,0 0 1,0-1-1,0 1 0,0 0 0,0 0 0,0 0 0,0 0 0,0 0 0,0 0 0,0 0 0,0 1 0,0-1 0,0 0 0,0 0 0,0 1 0,0-1 0,0 1 0,0-1 0,0 1 0,0-1 0,0 1 0,1 0 0,-1-1 0,-1 2 0,-35 28 243,23-13-199,0 1 1,1 0-1,1 0 0,1 1 0,1 1 0,0 0 1,2 0-1,-7 24 0,-39 181 390,38-147-329,-86 508 509,37-187-288,45-297-237,-4-1 1,-4-1 0,-5-1-1,-4-2 1,-51 94 0,80-175-119,-35 59 178,39-70-190,1-1 1,0 1-1,-1 0 1,0-1-1,0 0 1,0 0-1,-1 0 1,0 0-1,1-1 1,-1 0-1,-7 4 1,10-7-52,1 0 1,0 0-1,0 0 1,-1 1 0,1-1-1,0 0 1,0-1-1,-1 1 1,1 0 0,0 0-1,0 0 1,0-1-1,-1 1 1,1-1 0,0 1-1,0-1 1,0 1-1,0-1 1,0 0 0,0 0-1,0 1 1,0-1-1,0 0 1,0 0 0,0 0-1,0 0 1,1 0-1,-1 0 1,0 0-1,1 0 1,-1 0 0,1 0-1,-1-1 1,1 1-1,-1 0 1,1-2 0,-11-49-3169,8-36-932,3 30 1533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0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28 7373,'-3'-1'82,"0"0"86,0 0-1,0 0 0,0 0 0,0 0 0,0-1 0,0 1 0,1-1 0,-1 0 0,1 0 0,-1 0 0,-3-4 0,6 6-148,0 0 0,0 0-1,0 0 1,0-1 0,0 1 0,0 0-1,0 0 1,0 0 0,0 0 0,0-1-1,0 1 1,0 0 0,0 0 0,0 0-1,0 0 1,1 0 0,-1-1 0,0 1-1,0 0 1,0 0 0,0 0 0,0 0-1,0 0 1,0-1 0,1 1 0,-1 0-1,0 0 1,0 0 0,0 0 0,0 0-1,1 0 1,-1 0 0,0 0 0,0 0-1,0 0 1,0 0 0,1 0 0,-1 0-1,0 0 1,0 0 0,0 0 0,0 0-1,1 0 1,-1 0 0,0 0 0,0 0-1,0 0 1,0 0 0,1 0 0,-1 0-1,0 0 1,0 0 0,0 0 0,0 0-1,0 1 1,1-1 0,-1 0-1,0 0 1,0 0 0,134 13 933,143 11-1379,-89-14-5648,-142-8 2896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0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1314 86 7841,'12'-19'213,"-5"7"205,1 1 0,0-1 0,19-19 0,-26 31-44,-5 18 453,-83 170 1036,33-80-1390,-478 866 1637,158-317-1236,132-182-1090,221-430-331,-9 18-1105,7-25-2583,14-30-335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1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63 7625,'-9'-22'205,"-5"-18"767,14 39-761,-4 34 546,-33 330 611,-35-17-787,1-5-3513,69-331 2099,1 0-1,-1 0 0,2 0 1,0 15-1,5 0-1929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6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360 334 8685,'-3'-27'456,"-2"0"-1,0 1 1,-2-1 0,0 1 0,-2 1 0,-1 0-1,-1 0 1,-1 1 0,-1 0 0,-32-41 0,44 64-429,1 0 1,-1 0-1,0 0 0,0 0 1,0 0-1,0 0 1,0 1-1,0-1 1,0 0-1,0 1 1,0-1-1,0 1 1,0-1-1,0 1 1,-1-1-1,1 1 1,0 0-1,0 0 1,0 0-1,-1-1 1,1 1-1,0 0 1,0 1-1,-1-1 0,1 0 1,-1 0-1,-2 2 10,1-1-1,0 0 1,-1 1-1,1 0 1,0-1-1,0 1 1,0 0-1,1 1 1,-4 2-1,-3 4 28,0 1 0,1-1 1,1 2-1,-10 14 0,-1 12 43,2 0 0,1 2 0,2-1 0,1 2 0,3-1 0,-9 71 0,1 248 244,16-326-323,43 880 477,-4-315-298,-35-516-346,8 347-2335,-15-455-6929,6-2 6309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2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73 7233,'0'0'0,"1"-6"167,-1 0 0,-1 0 0,1 0 1,-1 0-1,0 0 0,0 0 0,-3-8 1,3 13-116,1 0 1,-1-1 0,0 1 0,0 0-1,0 0 1,0 0 0,0 0 0,0 0-1,-1 0 1,1 1 0,0-1 0,0 0 0,-1 1-1,1-1 1,0 0 0,-1 1 0,1 0-1,-1-1 1,1 1 0,-1 0 0,1 0-1,-1-1 1,1 1 0,-1 0 0,1 1 0,0-1-1,-1 0 1,1 0 0,-1 1 0,1-1-1,-1 0 1,1 1 0,0 0 0,-1-1-1,1 1 1,-1 1 0,-17 6 247,1 0 0,0 2 1,1 0-1,0 2 0,0-1 0,1 2 0,1 0 1,-23 26-1,2 2 285,-60 91 0,81-108-465,0 1 1,2 1 0,0 0 0,2 1 0,1 0-1,1 1 1,2 0 0,-5 30 0,10-46-77,1 0 0,1 0 0,0 0 0,1 1 1,0-1-1,1 0 0,0 0 0,1 0 0,6 16 0,-6-19-22,1-1-1,1 1 0,0-2 0,0 1 0,0 0 1,1-1-1,0 0 0,1 0 0,-1-1 0,1 0 1,1 0-1,-1 0 0,15 7 0,-13-8 3,0-1-1,1 0 0,-1-1 1,1 0-1,0 0 0,0-1 1,-1-1-1,2 0 0,-1 0 1,0 0-1,0-2 1,0 1-1,0-1 0,0-1 1,0 0-1,0 0 0,-1-1 1,1 0-1,-1 0 1,1-1-1,-1-1 0,-1 1 1,1-2-1,0 1 0,-1-1 1,0 0-1,-1-1 0,1 0 1,-1 0-1,-1-1 1,1 1-1,-1-1 0,0-1 1,-1 1-1,0-1 0,-1 0 1,0 0-1,0-1 1,-1 1-1,4-16 0,-2-8 173,-1-1 0,-2 1-1,-2 0 1,-4-44 0,-28-130 695,29 193-877,1 1-63,-1-1 1,0 1-1,-1 0 0,-11-26 0,14 37-159,0 0 0,0 0 0,0 0 0,-1 0-1,1 0 1,-1 0 0,1 1 0,-1-1 0,0 0 0,1 1-1,-1-1 1,0 1 0,0 0 0,0-1 0,0 1 0,0 0-1,-1 0 1,1 1 0,0-1 0,0 0 0,-1 1 0,1-1-1,0 1 1,-1 0 0,1 0 0,0 0 0,-1 0 0,1 0-1,0 0 1,-1 1 0,1-1 0,0 1 0,-1-1 0,1 1 0,-3 2-1,-2 0-559,0 0 0,1 1 0,-1 0 0,1 0 0,0 0-1,-8 8 1,-19 20-3323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2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716 195 9189,'17'-89'-23,"-16"82"108,-1 0-1,0 0 1,0 0-1,0 0 1,0 0-1,-1 0 1,-1 0 0,1 0-1,-1 0 1,-4-10-1,5 15-63,0 1-1,0 0 0,0-1 1,0 1-1,0 0 0,0 0 0,0 0 1,-1 0-1,1 0 0,0 0 1,-1 0-1,1 1 0,0-1 1,-1 0-1,1 1 0,-1-1 1,1 1-1,-1-1 0,1 1 1,-1 0-1,0 0 0,1 0 1,-1-1-1,1 2 0,-1-1 0,0 0 1,1 0-1,-1 0 0,1 1 1,-1-1-1,1 1 0,-1-1 1,1 1-1,-1 0 0,1-1 1,0 1-1,-1 0 0,1 0 1,-2 1-1,-6 5 79,0-1 1,1 1-1,0 0 0,-11 13 1,1 1 7,2 1 0,1 1 0,0 0 1,2 1-1,1 1 0,1 0 0,1 0 0,-13 54 1,6-1 155,-13 142 0,16 220 344,10-136-335,-3-179-104,-35 200 0,32-276-140,-2 0 0,-2-2 0,-2 1 0,-2-2 0,-3 0 0,-1-2-1,-33 50 1,47-83-193,0 1-1,-1-2 1,0 1-1,-1-1 1,-22 17-1,30-25-11,0 0 1,0-1-1,0 1 0,0-1 0,-1 0 0,1 1 0,0-1 0,-1 0 0,1-1 0,-1 1 0,1 0 0,-1-1 0,1 1 0,-1-1 0,1 0 0,-1 0 0,1 0 0,-1 0 0,0 0 1,1 0-1,-1-1 0,1 0 0,-1 1 0,1-1 0,0 0 0,-1 0 0,1 0 0,0 0 0,-1-1 0,1 1 0,0 0 0,0-1 0,0 0 0,0 0 0,1 1 0,-1-1 0,0 0 0,1 0 1,-3-5-1,-13-22-1936,5-11-183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3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26 7433,'-6'-5'672,"0"0"-44,3 0-20,1 2-12,-1 1 1320,26 7-1372,-3-2-64,6-1-28,14 3-180,3-2-336,0-3-460,3 0-556,0-3-980,-3-2 124,0-3-765,-2 1-679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3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1234 116 8181,'3'-115'2589,"-4"126"-2216,-1 0 0,-1 1 1,0-1-1,-1 0 0,-8 17 1,0 4-50,-196 443 1570,155-363-1628,-496 1029 1551,413-864-1437,-9 15-332,44-103-5298,94-172 2690,7-16 2471,0-1 1,0 0-1,0 0 1,-1 1-1,1-1 1,0 0 0,1 1-1,-1-1 1,0 0-1,0 0 1,0 1-1,0-1 1,0 0-1,0 0 1,0 1-1,0-1 1,0 0-1,0 0 1,1 1-1,-1-1 1,0 0 0,0 0-1,0 1 1,1-1-1,-1 0 1,0 0-1,0 0 1,0 0-1,1 1 1,-1-1-1,0 0 1,0 0-1,1 0 1,-1 0 0,0 0-1,1 0 1,-1 0-1,0 0 1,0 0-1,1 0 1,-1 0-1,0 0 1,0 0-1,1 0 1,-1 0-1,0 0 1,1 0 0,-1 0-1,0 0 1,1 0-1,12-4-3472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3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59 7997,'3'-30'567,"-2"1"1931,-10 50-898,-3 24-1205,3 1 0,2 0 0,-2 71 0,2-20-123,-2-9-207,-14 184-2359,23-218-1528,7 72 0,-2-92 1037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34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59 8121,'-1'-1'4,"-8"-47"3108,3 39-1030,2 32-1080,-7 146 672,-30 273 396,29-414-1743,11-30-145,8-13-119,-2 9-62,-1 0-1,1 0 1,1 1-1,-1 0 1,1 0 0,-1 0-1,1 0 1,1 1-1,-1 0 1,1 0-1,-1 1 1,14-5 0,10-2-119,57-11 0,-17 5-252,-62 14 347,-1 0-1,0-1 1,1 0-1,-1 0 1,0-1-1,0 1 1,-1-2-1,1 1 1,-1-1-1,0 0 1,0 0 0,0 0-1,-1-1 1,0 0-1,0 0 1,-1 0-1,1-1 1,-1 0-1,-1 1 1,1-1 0,-1-1-1,4-12 1,3-11 109,-1 0 0,-2-1 0,4-35 0,-12 61 298,-5 19-103,-6 27 166,-11 159 533,-5 37-3514,-2-80-5196,22-124 4376,4-4-1108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4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86 9245,'-88'-85'3956,"87"85"-3934,1 0 0,-1 0 0,1 0 0,0 0 0,-1 0 1,1 0-1,-1 0 0,1 0 0,-1 0 0,1 0 1,0 0-1,-1 0 0,1 1 0,-1-1 0,1 0 0,0 0 1,-1 1-1,1-1 0,0 0 0,-1 0 0,1 1 0,0-1 1,0 0-1,-1 1 0,1-1 0,0 0 0,0 1 1,-1-1-1,1 0 0,0 1 0,0-1 0,0 1 0,0-1 1,0 0-1,-1 1 0,1 0 0,-6 16 324,-27 225 1054,32-118-2919,3-97-273,1 1 0,9 36 1,5-17-2474,-8-26 1513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4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1 112 6669,'3'-39'498,"-3"30"-70,1 1-1,0 0 1,0 0-1,0 0 1,1 0-1,6-16 775,-4 50-660,0 0 0,-2 0-1,-2 36 1,1-9-224,-3 81-190,-1-15-1719,4-89-891,10 58-1,-2-52 100,4-4-369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5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89 6453,'-3'-23'389,"2"15"66,0-1 0,0 0 0,-1 1 0,0-1 0,-5-13 0,1 53 1564,13 585 1450,-9-234-2668,2-155-249,0 13-673,7-81-3640,-7-158 3646,3 17-2000,2-10-2688,1-10 1161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6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81 8397,'-8'-10'278,"3"2"145,-1 1 0,0-1-1,0 1 1,-1 1 0,0-1 0,0 1-1,0 0 1,-17-9 0,24 15-409,0 0 1,0 0-1,0 0 0,0 0 1,0 0-1,0 0 0,-1 0 1,1 0-1,0 0 1,0 0-1,0 0 0,0 0 1,0 0-1,-1 0 0,1 0 1,0 0-1,0 0 1,0 0-1,0 0 0,0 0 1,-1 0-1,1 0 0,0 0 1,0 0-1,0 0 1,0 0-1,0 1 0,0-1 1,-1 0-1,1 0 0,0 0 1,0 0-1,0 0 1,0 0-1,0 0 0,0 1 1,0-1-1,0 0 0,0 0 1,0 0-1,0 0 1,0 0-1,-1 1 0,1-1 1,0 0-1,0 0 0,0 0 1,0 0-1,0 0 1,0 1-1,0-1 0,2 13 338,3 7-100,52 205 1345,-52-195-1231,-2 1-1,-1-1 1,-1 1 0,-1-1 0,-8 47-1,4-28 379,3-36-325,0 0 0,0 0 0,-1 0 0,-6 18 0,6-31 308,0-10-496,1-15-47,6-7-100,1 1-1,2 0 1,1 0 0,1 0 0,1 1 0,2 1 0,1 0 0,28-43-1,-36 63-76,1-1-1,0 1 0,0 0 1,0 1-1,1 0 0,1 0 0,-1 1 1,15-10-1,-20 15-4,-1 0 0,1 1 0,0-1 0,-1 1 0,1 0 0,0 0 0,0 0 0,0 0 0,0 1 1,0-1-1,0 1 0,0-1 0,0 1 0,0 0 0,0 0 0,0 1 0,0-1 0,0 1 0,0-1 0,0 1 0,0 0 0,-1 0 0,1 0 0,0 0 0,0 1 0,-1-1 0,1 1 1,-1 0-1,1-1 0,-1 1 0,0 0 0,0 1 0,0-1 0,0 0 0,0 0 0,2 5 0,4 5 8,-1 1 1,0 0-1,-1 0 1,-1 1-1,0 0 0,-1 0 1,4 22-1,9 108-19,-14-108-42,2 9-1123,1 0-1,18 63 1,-23-106 938,-1 0 0,1 0 1,0 0-1,0 0 0,0 0 0,0 0 1,0 0-1,0-1 0,0 1 0,0 0 1,1-1-1,-1 1 0,1-1 1,-1 0-1,3 2 0,-3-2-92,0-1 0,0 0-1,0 1 1,0-1 0,0 0 0,1 1-1,-1-1 1,0 0 0,0 0 0,0 0-1,0 0 1,1 0 0,-1 0 0,0 0-1,0-1 1,0 1 0,0 0 0,1-1-1,-1 1 1,0-1 0,0 1 0,0-1-1,0 1 1,0-1 0,0 0-1,1 0 1,7-7-4171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6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27 277 7393,'-3'-3'189,"0"0"1,0-1-1,1 1 1,0-1-1,-1 0 0,1 1 1,1-1-1,-1 0 1,0 0-1,1 0 1,0-1-1,-1-3 1,2 5-107,0 1 0,1-1 1,-1 1-1,0 0 0,1-1 1,0 1-1,0 0 0,-1-1 1,1 1-1,1 0 0,-1 0 1,0 0-1,0 0 0,1 0 1,-1 0-1,1 0 0,0 0 1,0 1-1,-1-1 0,1 0 1,0 1-1,0 0 0,3-2 1,27-17 264,1 2 0,0 2 0,2 0-1,58-17 1,149-26-2463,-227 55 1571,-7 2-377,-1 0 1,1 1-1,0 0 0,0 0 1,1 0-1,13 2 0,-6 4-1714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6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9493,'24'-65'2022,"-24"65"-1981,0-1-1,-1 1 1,1 0-1,0-1 0,0 1 1,0 0-1,0 0 1,0-1-1,0 1 1,0 0-1,0-1 1,0 1-1,0 0 1,0-1-1,0 1 1,0 0-1,1-1 1,-1 1-1,0 0 1,0 0-1,0-1 1,0 1-1,0 0 1,1 0-1,-1-1 1,0 1-1,0 0 1,0 0-1,1-1 1,-1 1-1,0 0 1,0 0-1,1 0 1,-1 0-1,0-1 1,1 1-1,-1 0 1,0 0-1,0 0 1,1 0-1,-1 0 1,0 0-1,1 0 1,-1 0-1,0 0 1,1 0-1,-1 0 0,0 0 1,1 0-1,-1 0 1,0 0-1,0 0 1,1 0-1,13 21 794,9 35-213,38 114 232,26 85-86,-81-235 121,1-1 1,18 37 0,-14-90-188,35-149-11,35-162-1354,-81 342 360,1 1 0,-1-1-1,1 1 1,-1 0 0,0-1-1,0 1 1,0-1 0,0 1-1,0-1 1,-1 1 0,0-4-1,-5 33-6702,7-4 3694,1 2-1028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6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20 431 9905,'-1'-5'214,"1"0"-1,-1 0 1,1 0 0,1 0-1,-1 0 1,1 1 0,0-1-1,0 0 1,0 0 0,0 1-1,1-1 1,0 0 0,0 1 0,0 0-1,1 0 1,-1-1 0,1 1-1,0 1 1,0-1 0,1 0-1,6-5 1,34-24 184,34-27-82,-73 55-251,-1 0-1,1 0 1,-1 0-1,0 0 1,0 0-1,-1-1 1,1 0-1,-1 0 1,0 0-1,-1 0 1,4-11-1,-6 12 43,0 0 1,0-1-1,0 1 0,-1 0 0,0 0 0,0 0 1,0 0-1,-1 1 0,1-1 0,-1 0 0,0 0 1,0 1-1,-1-1 0,0 1 0,1 0 0,-2 0 1,-5-7-1,3 4 31,-1 0 0,1 1 1,-1-1-1,0 2 0,0-1 0,-1 1 1,0 0-1,0 0 0,-8-3 0,13 8-114,1-1-1,0 0 1,0 1-1,-1-1 1,1 1-1,0 0 1,0-1-1,-1 1 1,1 0-1,0 1 1,-1-1-1,1 0 0,0 1 1,-1-1-1,1 1 1,0 0-1,0-1 1,0 1-1,0 0 1,-3 2-1,1 0 3,1 0 0,0 0 0,-1 0-1,1 0 1,0 1 0,1-1 0,-1 1 0,1 0-1,-4 8 1,0 1 16,0 1 0,2 1-1,0-1 1,0 0 0,-1 22-1,3-18-50,2 0-1,0 0 0,0 0 1,2 0-1,0-1 0,1 1 1,1 0-1,1-1 1,0 0-1,1 0 0,14 26 1,-16-35-261,1 1-1,1-1 1,-1 0 0,1 0 0,1-1 0,-1 1 0,1-1-1,1-1 1,-1 0 0,1 0 0,0 0 0,0-1 0,1 0-1,0 0 1,0-1 0,0-1 0,0 1 0,0-1 0,1-1-1,-1 0 1,1 0 0,16 0 0,-1-2-2350,0-1 0,48-9 1,-30 4-1744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7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121 180 9285,'-12'-8'585,"1"-1"1,-1 0-1,2 0 0,-1-1 1,1-1-1,1 0 1,0 0-1,0 0 0,2-1 1,-13-24-1,20 36-567,0 0-1,0 0 1,0 1 0,0-1-1,0 0 1,0 0-1,0 0 1,0 0 0,0 1-1,1-1 1,-1 0 0,0 0-1,0 0 1,0 0-1,0 0 1,0 0 0,0 1-1,1-1 1,-1 0 0,0 0-1,0 0 1,0 0-1,0 0 1,1 0 0,-1 0-1,0 0 1,0 0 0,0 0-1,0 0 1,1 0-1,-1 0 1,0 0 0,0 0-1,0 0 1,1 0 0,-1 0-1,0 0 1,0 0 0,0 0-1,0 0 1,1 0-1,-1 0 1,0 0 0,0 0-1,0 0 1,0-1 0,0 1-1,1 0 1,-1 0-1,0 0 1,0 0 0,0 0-1,0 0 1,0-1 0,0 1-1,0 0 1,1 0-1,-1 0 1,0 0 0,0-1-1,0 1 1,0 0 0,0 0-1,0 0 1,0 0-1,0-1 1,0 1 0,0 0-1,0 0 1,15 10 312,-1 1-242,-2 1-1,0 1 1,0 0-1,-1 1 0,-1 0 1,0 1-1,-1 0 1,0 0-1,-1 1 1,-1 0-1,-1 1 1,6 23-1,1 10 112,-2 0-1,7 101 1,-20-117 211,-3-27-118,-4-21 40,7 5-283,-1 0 1,1 0 0,1-1 0,0 1 0,0-1 0,1 0 0,0 1 0,0-1 0,4-15 0,1-4 24,17-51 1,-12 47-105,2 1 1,2 0 0,1 1 0,21-33 0,-28 52-347,1-1 1,1 1-1,0 1 1,22-19-1,-24 23-288,1 1 0,0 1 0,0-1 0,0 1-1,0 1 1,1-1 0,20-5 0,-25 9-278,1 0 1,-1 0-1,1 1 1,0-1-1,-1 1 0,1 1 1,7 0-1,4 3-3035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7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239 127 8853,'2'-2'159,"-1"1"0,1-1 0,-1 0 1,1-1-1,-1 1 0,0 0 0,0 0 0,0 0 0,0-1 1,0 1-1,-1-1 0,1 1 0,-1 0 0,0-1 1,1 1-1,-1-1 0,0 1 0,0-1 0,-1 1 0,1-1 1,-1 1-1,1-1 0,-1 1 0,0 0 0,1-1 1,-1 1-1,0 0 0,-1 0 0,1 0 0,0-1 0,-1 1 1,1 1-1,-4-5 0,2 2 17,0 1 0,0-1 1,0 0-1,-1 1 0,1 0 0,-1 0 1,0 0-1,0 0 0,0 1 0,0-1 1,0 1-1,0 0 0,-1 0 0,1 1 0,-1-1 1,-9 0-1,9 2-134,0 0 0,0 1 0,0 0 0,0 0 0,0 0 0,0 0 0,1 1 0,-1 0 0,0 0 0,1 0-1,-1 1 1,1-1 0,0 1 0,0 0 0,0 1 0,0-1 0,1 1 0,-1-1 0,1 1 0,0 0 0,0 0 0,0 0 0,1 1 0,-1-1 0,1 1 0,0-1 0,0 1 0,1 0 0,-1 0 0,0 6 0,0 0-105,0 0 1,0 0-1,1 0 0,1 1 1,0-1-1,0 0 1,1 0-1,0 0 1,1 0-1,1 0 0,-1 0 1,9 19-1,-3-16-121,0 0 0,2-1 0,-1 1 0,2-2-1,21 22 1,24 29-639,-53-59 819,0 1 0,0-1 1,0 1-1,0 0 0,-1 0 0,0 0 0,0 0 0,-1 1 1,1-1-1,-1 0 0,0 1 0,-1-1 0,1 1 1,-1-1-1,0 0 0,0 1 0,-1-1 0,0 1 0,0-1 1,0 1-1,0-1 0,-1 0 0,0 0 0,0 0 0,0 0 1,-1 0-1,0 0 0,0-1 0,0 1 0,-4 4 0,-2 1 87,1-1 0,-2 0 0,1 0 0,-1-1 0,0-1 0,-1 1 1,0-1-1,0-1 0,0 0 0,-1-1 0,-23 8 0,34-13-168,0 1 0,0-1 1,-1 1-1,1-1 0,0 0 1,0 1-1,-1-1 0,1 0 1,0 0-1,-1 0 0,1 0 1,0 0-1,0 0 0,-1 0 1,1 0-1,0-1 0,-1 1 1,1-1-1,0 1 0,0 0 1,0-1-1,-1 0 0,1 1 1,0-1-1,0 0 0,0 0 1,0 1-1,0-1 0,0 0 1,0 0-1,1 0 0,-1 0 1,0 0-1,0 0 0,1-1 1,-1 1-1,1 0 0,-1 0 1,1 0-1,-1-1 0,1 1 1,0 0-1,-1 0 0,1-1 0,0 1 1,0 0-1,0-2 0,0-3-523,0-1-1,1 1 1,0 0-1,0-1 0,0 1 1,1 0-1,0 0 1,3-8-1,12-19-1832,5-5-418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7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0 146 7737,'49'5'4333,"-42"-3"-4228,1-1 0,1 0 0,-1 0 1,0-1-1,0 0 0,0-1 0,0 1 0,0-1 1,12-4-1,-7 1 65,-1-1 0,0-1 0,-1 1 0,0-2 0,15-10 0,-24 16-80,1-1 1,-1 0 0,0 0 0,0 1 0,0-1 0,0-1-1,0 1 1,-1 0 0,1 0 0,-1-1 0,1 1-1,-1-1 1,0 1 0,0-1 0,0 1 0,0-1-1,0 0 1,-1 0 0,1 1 0,-1-1 0,0 0-1,0 0 1,0 0 0,0 1 0,0-1 0,0 0 0,-1 0-1,0 0 1,1 1 0,-1-1 0,-2-3 0,2 4-37,0 0 1,0 1 0,-1-1 0,1 1 0,0-1 0,-1 1 0,1 0 0,-1-1 0,1 1 0,-1 0 0,0 0 0,0 0 0,1 0 0,-1 0-1,0 1 1,0-1 0,0 1 0,0-1 0,0 1 0,0 0 0,0-1 0,0 1 0,0 0 0,0 0 0,0 0 0,0 1 0,0-1 0,0 0-1,0 1 1,0 0 0,-2 0 0,-5 2 83,0 0 0,1 1 0,-1-1 0,1 2 0,-11 6-1,10-4-58,-1 0-1,1 0 0,0 1 1,1 0-1,0 1 0,0 0 0,1 0 1,0 1-1,0 0 0,1 0 1,1 0-1,0 1 0,0 0 1,1 0-1,0 0 0,-3 17 0,6-14-83,-1 0-1,2 0 0,0 0 1,0-1-1,1 1 0,1 0 1,0 0-1,1-1 0,1 1 1,0-1-1,1 0 0,0 0 1,13 22-1,-10-21-684,0 0-1,2 0 1,0 0 0,0-2-1,22 22 1,-25-28-198,0-1 1,0 1-1,1-1 1,0 0-1,0-1 0,0 0 1,1 0-1,-1-1 0,1 0 1,0-1-1,17 4 1,6-3-3348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8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1080 9169,'-19'-27'2115,"18"24"-1685,0 1 0,-1-1 0,1 0 0,-1 1 0,0-1 1,0 1-1,0-1 0,0 1 0,0 0 0,0 0 0,-1 0 0,-4-3 1,6 5-358,-1 0 0,0 0 1,1 0-1,-1 0 1,0 0-1,1 0 0,-1 1 1,0-1-1,1 1 1,-1-1-1,1 1 1,-1 0-1,1 0 0,-1-1 1,1 1-1,0 0 1,-1 0-1,1 0 1,0 1-1,0-1 0,0 0 1,-2 3-1,-23 28 609,21-24-638,1 0 0,0-1 1,0 2-1,1-1 0,0 0 1,0 1-1,1-1 0,0 1 1,0 0-1,1-1 0,1 1 1,-1 14-1,2-19-115,-1 0 1,1 0-1,0 0 0,0 0 1,0-1-1,1 1 1,-1 0-1,1 0 0,0-1 1,0 1-1,0-1 0,1 1 1,-1-1-1,1 0 0,0 0 1,-1 0-1,1 0 1,1-1-1,-1 1 0,0-1 1,1 0-1,-1 0 0,1 0 1,-1 0-1,1-1 0,0 1 1,0-1-1,0 0 1,6 1-1,-7-1 35,0 0 1,0-1-1,0 1 1,1-1-1,-1 1 1,0-1-1,0 0 1,0 0-1,0 0 0,1-1 1,-1 1-1,0-1 1,0 0-1,0 1 1,0-1-1,0-1 1,0 1-1,0 0 1,-1-1-1,1 1 0,0-1 1,-1 0-1,1 0 1,-1 0-1,0 0 1,1-1-1,-1 1 1,0-1-1,0 1 0,-1-1 1,3-3-1,-2 1 86,-1-1 0,1 0-1,-1 1 1,0-1-1,0 0 1,-1 0-1,1 0 1,-1 0 0,-1 1-1,1-1 1,-1 0-1,0 0 1,0 0 0,-1 1-1,0-1 1,-3-6-1,-17-33 257,16 35-227,0-1-1,1 1 0,0-1 1,1 0-1,-5-18 1,9 26-70,-1 0 0,1 0 1,0-1-1,0 1 0,0 0 1,1 0-1,-1 0 0,1 0 1,0 0-1,0 0 0,0-1 1,0 2-1,0-1 0,0 0 0,1 0 1,0 0-1,-1 1 0,1-1 1,0 1-1,0-1 0,1 1 1,-1 0-1,0 0 0,1 0 1,3-2-1,56-38-270,118-59 0,-110 65 46,99-67 1,-139 80 164,-1 0 0,-2-2 0,0-1 0,-1-1 0,-2-2 0,40-61 0,-50 67 119,-1 0 1,-2-1 0,0 0 0,-2-1 0,0 0 0,-2 0 0,-1-1 0,-1 0 0,-1 0-1,1-43 1,-5 59 15,-1 1 0,-1-1-1,1 0 1,-6-16 0,6 24-58,0 0 0,0 0 0,0 0 0,0 0 0,0 0 0,0 0 0,-1 0 0,1 0 0,-1 0 0,1 0 0,-4-2 0,4 4-9,1-1 0,-1 1 1,0-1-1,0 1 0,0 0 0,0 0 0,0-1 0,0 1 0,0 0 1,0 0-1,0 0 0,1 0 0,-1 0 0,0 0 0,0 0 0,0 0 1,0 1-1,0-1 0,0 0 0,0 1 0,0-1 0,0 0 0,1 1 1,-1-1-1,0 1 0,0-1 0,1 1 0,-1 0 0,-1 0 0,-1 2 29,0 0 0,1 0-1,-1 1 1,1-1-1,0 1 1,-1-1-1,2 1 1,-1 0-1,0 0 1,1 0 0,-3 8-1,-6 50 227,8-48-212,-23 405 726,17-174-534,-123 1011 119,106-1097-392,-7-2 1,-63 190-1,88-326 23,3-7-2,0 1 1,-2-1-1,1 0 1,-2 0-1,0 0 0,-1-1 1,0 0-1,-1-1 1,-19 22-1,27-33-4,1 0 0,-1-1 0,0 1 1,1 0-1,-1-1 0,0 1 0,0-1 0,0 1 0,0-1 0,1 1 0,-1-1 0,0 0 0,0 1 0,0-1 0,0 0 0,0 0 0,0 0 0,0 0 0,0 0 0,0 0 0,0 0 0,0 0 0,0 0 1,0 0-1,0 0 0,0-1 0,0 1 0,0 0 0,1-1 0,-1 1 0,0 0 0,0-1 0,0 1 0,0-1 0,1 0 0,-1 1 0,0-1 0,0 0 0,1 1 0,-1-1 0,1 0 0,-1 0 0,0 0 1,1 1-1,0-1 0,-1 0 0,1 0 0,-1 0 0,1 0 0,0 0 0,0 0 0,-1-1 0,-1-6-20,0 1 0,0 0-1,0-1 1,1 1 0,-1-15 0,6-24-121,2 0-1,2 0 1,2 1-1,24-70 1,-30 103 105,29-76-590,3 3 1,4 1 0,58-91 0,-36 67-1837,-50 86 69,0 0-1,-2 0 1,9-27-1,-14 30-1576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49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 9285,'0'-41'966,"0"40"-889,0-1 0,-1 1 0,1 0 0,1-1 0,-1 1 0,0-1 0,0 1 1,0 0-1,1-1 0,-1 1 0,1-1 0,-1 1 0,1 0 0,-1 0 0,1-1 0,0 1 0,0 0 0,-1 0 0,1 0 0,0 0 0,0 0 1,0 0-1,0 0 0,2-1 0,-2 5 20,1-1 1,-1 1-1,1 0 1,-1-1-1,0 1 1,0 0-1,-1 0 1,1 0-1,0 0 1,-1 0-1,0 5 1,1-6-25,66 464 517,-61-441-2382,-2-13-5605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0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83 7769,'-6'-18'392,"0"5"12,1 3-28,5 2 28,-3-3-28,0 6-48,0 3-44,3-6-108,-3 5-216,3 1-280,9-1-4813,-3 3 1973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0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95 7949,'-23'-95'3955,"12"220"-1278,12 98-2307,10 1 0,57 319 0,-42-435-1708,-3-40-3040,-12-51-423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0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 8237,'6'-27'251,"0"3"691,16-45 1,-18 81 252,-3 12-843,-17 901 2863,18-897-3326,10 117-185,-9-126-492,0-1-1,2 0 1,0 0 0,1 0-1,13 27 1,9-9-4021,-16-26 1476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7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82 193 6613,'-40'-180'5717,"36"167"-4540,1 13-431,-4 25-158,-1 42-292,-11 210-283,18 281 1,2-543-301,8 79-2183,-8-87 1771,0 0 0,0 0 0,1 0 0,0-1 0,1 1 0,-1 0 0,1-1 0,0 0 0,1 0 0,6 10 0,0-7-2163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1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58 8801,'-1'-4'259,"0"0"1,0 1-1,0-1 1,-1 1-1,0-1 1,0 1-1,0 0 1,-4-5-1,-7-13 2360,1 48-1143,13 11-1110,1 1 1,2-1-1,2 0 0,20 72 1,-20-92-330,0 1-1,2-1 1,0 0 0,0 0-1,2-1 1,0-1 0,1 1-1,1-2 1,1 0 0,0 0-1,21 18 1,-30-29-15,1 0-1,0-1 1,-1 0 0,1 0-1,0 0 1,0-1 0,1 0-1,-1 0 1,0 0 0,1 0-1,-1-1 1,1 0 0,0 0-1,-1 0 1,1-1 0,0 0-1,0 0 1,9-2 0,-10 1 11,-1-1 0,0 0 0,1 0 0,-1 0 0,0 0-1,0-1 1,-1 1 0,1-1 0,0 0 0,-1-1 0,0 1 0,1 0 0,-1-1 0,-1 0 0,1 1 0,-1-1 0,1 0 0,-1-1 0,0 1 0,0 0 0,-1-1 0,1 1 0,0-7 0,14-66-164,9-101 0,-12 71-7909,-7 88 3038,0 13 1456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2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104 163 9005,'-34'-35'1454,"27"28"-1087,0 1 1,0-1-1,0 0 0,1-1 1,0 1-1,1-1 0,-1 0 0,2-1 1,-1 1-1,-4-14 0,9 22-347,0 0-1,0 0 0,0 1 0,1-1 1,-1 0-1,0 0 0,0 0 0,1 0 1,-1 0-1,0 0 0,0 0 0,0 0 1,1 0-1,-1 0 0,0 0 0,0 0 1,1 0-1,-1 0 0,0 0 0,0 0 0,1 0 1,-1 0-1,0 0 0,0 0 0,1 0 1,-1 0-1,0 0 0,0 0 0,0 0 1,1-1-1,-1 1 0,0 0 0,0 0 1,0 0-1,1 0 0,-1-1 0,0 1 1,0 0-1,0 0 0,0 0 0,0-1 1,1 1-1,-1 0 0,0 0 0,0 0 1,0-1-1,0 1 0,0 0 0,0 0 1,0-1-1,0 1 0,0 0 0,0 0 1,0-1-1,0 1 0,0 0 0,0 0 1,0-1-1,16 18 393,-9-2-295,-1 0 0,0 0 1,0 0-1,-2 1 0,0 0 0,-1 0 1,2 21-1,-2 120 256,-4-100-147,1-43-137,1 0 215,-1 0-1,0 0 0,-1 0 1,0 0-1,-2 0 0,1-1 1,-9 25-1,11-38-289,0 0 0,0 0 0,0 1 0,0-1 0,0 0 0,0 0 0,0 0 0,-1 0 0,1 0 0,0 1 0,0-1 0,0 0 0,0 0 0,0 0 0,0 0 0,0 0 0,0 0 0,-1 1 0,1-1 0,0 0 0,0 0 0,0 0 0,0 0 0,0 0 0,-1 0 0,1 0 0,0 0 0,0 0 0,0 0 0,0 0 0,-1 0 0,1 0 0,0 0 0,0 0 0,0 0 0,0 0 0,-1 0 0,1 0 0,0 0 0,0 0 0,0 0 0,0 0 0,-1 0 0,1 0 0,0 0 0,0 0 0,0 0 0,0-1 0,0 1 0,-1 0 0,1 0 0,0 0 0,0 0 0,0 0 0,-6-14 300,-1-16-61,7 12-196,1-1 0,1 1 0,0-1 1,2 1-1,0 0 0,1 0 0,0 0 1,2 1-1,0-1 0,18-29 0,8-9 36,71-87-1,-103 141-90,-1 1 1,1-1-1,0 1 1,0 0 0,0 0-1,1-1 1,-1 1-1,0 0 1,0 0-1,1 0 1,-1 0 0,0 0-1,1 1 1,-1-1-1,1 0 1,-1 1-1,1-1 1,0 1 0,-1-1-1,1 1 1,-1 0-1,1 0 1,0 0-1,-1 0 1,3 0 0,-2 1 0,1 0 1,-1 0-1,0 0 1,0 0-1,0 1 1,0-1-1,0 1 1,0-1-1,0 1 1,-1 0-1,1 0 1,-1 0-1,1 0 1,2 4-1,4 9 18,-1 0-1,0 1 0,8 27 0,-15-41-18,31 137 125,-15-57 438,-8-60 67,-8-22-615,1 1 0,-1-1 0,0 0 1,0 0-1,0 0 0,1 1 0,-1-1 0,0 0 0,1 0 0,-1 0 0,0 1 0,0-1 0,1 0 0,-1 0 0,0 0 0,1 0 1,-1 0-1,0 0 0,1 0 0,-1 0 0,0 0 0,1 0 0,-1 0 0,0 0 0,0 0 0,1 0 0,-1 0 0,0 0 0,1 0 1,-1 0-1,0 0 0,1-1 0,-1 1 0,23-30 676,-12 13-724,23-33 136,155-212 28,-187 259-141,0 0-1,0 1 0,1-1 0,-1 0 0,1 1 1,-1 0-1,1-1 0,0 1 0,0 0 1,0 0-1,0 1 0,0-1 0,0 1 0,5-2 1,-6 3 5,0 0 1,0 0-1,0 0 0,0 0 1,0 1-1,0-1 1,0 1-1,0 0 0,0-1 1,0 1-1,-1 0 1,1 0-1,0 0 1,-1 0-1,1 0 0,0 1 1,-1-1-1,0 0 1,1 1-1,-1-1 0,0 1 1,1-1-1,-1 1 1,0 0-1,0 0 1,0 1-1,45 84-26,-34-62-70,0-1 1,2-1 0,29 40-1,-42-62 97,6 8-53,1 0 0,1 0 0,0 0 0,0-1 0,15 9 0,-22-15 50,0-1-1,0 0 1,0 0 0,0 0 0,0 0 0,0 0 0,1-1 0,-1 1 0,0 0-1,1-1 1,-1 0 0,0 0 0,1 0 0,-1 0 0,1 0 0,-1 0-1,0 0 1,1-1 0,-1 1 0,0-1 0,0 0 0,1 0 0,-1 0-1,0 0 1,0 0 0,0 0 0,0 0 0,0-1 0,0 1 0,0-1 0,-1 1-1,1-1 1,0 0 0,-1 0 0,3-3 0,6-9-15,0-1 0,-2-1 0,1 0 1,-2 0-1,0-1 0,7-26 0,19-110-90,-26 116 64,-8 64-3,2-1 1,7 47 0,-1-5 53,12 109-187,-14-153-1049,1 1-1,13 38 0,-18-61 864,0 0-1,1 1 1,-1-1 0,0 0-1,1 0 1,0 0-1,-1 0 1,1 0 0,0 0-1,0-1 1,3 3-1,-4-3-7,-1-1 0,1 1 0,0-1 0,0 0 0,0 1 0,0-1 0,0 0 0,0 1 1,0-1-1,0 0 0,-1 0 0,1 0 0,0 0 0,0 0 0,0 0 0,0 0 0,0 0 0,0 0 0,0-1 0,0 1 0,1 0 0,7-5-4881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2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1 11749,'-10'-1'660,"1"2"1,0-1-1,0 1 1,-1 0-1,1 1 0,0 0 1,0 0-1,-15 7 0,1 11-6395,12-8-753,8-7 2875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5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2 291 8285,'-1'-9'444,"1"6"-62,0-1 0,-1 1 0,1 0 1,0 0-1,1 0 0,-1 0 0,0 0 0,1 0 0,0 0 0,0 0 0,2-6 1,-3 9-79,38 29 830,-28-16-1038,0 1 0,-1 0-1,0 0 1,-1 1-1,-1-1 1,0 2 0,-1-1-1,-1 1 1,6 30-1,-1 11 402,3 85 0,-12-123-273,-1-2 418,0 0 0,-1 0 0,-1 0 1,-4 18-1,-1-48 820,1-13-1187,8 6-250,0-1 1,1 1-1,1 0 0,1 0 0,1 1 0,0-1 0,2 1 0,0 0 1,1 1-1,1 0 0,1 1 0,0 0 0,1 0 0,1 1 0,1 1 1,22-21-1,-34 35-33,-1-1 1,1 0-1,0 1 1,-1 0 0,1-1-1,0 1 1,0 0-1,0 0 1,0 0-1,0 0 1,0 0 0,0 0-1,1 1 1,-1-1-1,0 1 1,0-1 0,1 1-1,-1 0 1,0 0-1,0 0 1,1 0-1,-1 0 1,0 1 0,0-1-1,1 1 1,-1-1-1,0 1 1,0 0-1,0 0 1,0 0 0,0 0-1,0 0 1,0 1-1,0-1 1,-1 0 0,1 1-1,0-1 1,-1 1-1,1 0 1,2 3-1,4 8-5,0 1-1,0 0 0,-1 0 0,-1 1 1,5 15-1,1 3 0,-3-13 10,0 0-1,1-1 1,1-1 0,1 1-1,0-2 1,1 0 0,1 0 0,28 24-1,-35-35 9,1 0-1,0 0 1,1-1 0,-1 0-1,1-1 1,0 0-1,0 0 1,1-1-1,-1 0 1,1-1 0,-1 0-1,1 0 1,0-1-1,0 0 1,0-1 0,0 0-1,-1-1 1,1 0-1,0 0 1,0-1-1,11-4 1,-5 1 9,-2-1 0,1 0 0,-1-1 0,0 0 0,0-2-1,-1 1 1,0-2 0,0 1 0,-1-2 0,-1 0 0,0 0 0,0-1 0,-1 0 0,-1-1 0,0 0 0,0-1-1,11-25 1,-15 27 28,0 0-1,-1-1 0,0 1 0,-1-1 1,-1 0-1,0 1 0,0-1 1,-1 0-1,-1 0 0,0-1 0,-1 1 1,0 0-1,-1 1 0,-1-1 1,0 0-1,0 1 0,-1-1 0,-1 1 1,0 0-1,-1 0 0,0 1 1,-9-13-1,13 21-27,-1-1 0,1 1-1,-1 0 1,0 0 0,0 0 0,0 1 0,0-1 0,0 1 0,0-1 0,-1 1-1,1 0 1,-1 0 0,1 1 0,-1-1 0,0 1 0,0 0 0,0 0-1,0 0 1,-7-1 0,8 3-8,-1-1 0,1 1 0,0-1 0,0 1 0,-1 0 0,1 1 1,0-1-1,0 0 0,0 1 0,0 0 0,0-1 0,0 1 0,1 0 0,-1 1 0,0-1 0,1 0 0,0 1 0,0-1 0,-1 1 0,1 0 0,1 0 0,-1 0 0,0 0 0,-1 4 0,-5 12 14,0 1 0,1 0 0,1 0 0,1 1 0,1 0 0,-2 23 0,4-32-19,2-1 0,-1 1 1,1 0-1,1 0 0,0 0 0,1-1 1,0 1-1,1 0 0,0-1 0,1 0 1,0 0-1,9 16 0,-11-24 0,-1 0 0,1 0 1,0 0-1,0 0 0,1 0 0,-1-1 0,0 1 0,1-1 0,0 1 0,-1-1 0,1 0 1,0 0-1,0 0 0,0-1 0,1 1 0,-1-1 0,0 0 0,1 0 0,-1 0 1,0 0-1,1 0 0,-1-1 0,1 1 0,-1-1 0,1 0 0,-1 0 0,1-1 0,-1 1 1,5-2-1,-2 1 0,-1-2 0,0 1 0,0-1 0,0 1 0,-1-1 0,1-1 1,-1 1-1,1-1 0,-1 1 0,0-1 0,-1 0 0,1-1 0,-1 1 1,0-1-1,0 1 0,0-1 0,4-9 0,-2-3 9,1 0-1,-2-1 0,-1 0 1,0 0-1,-1 0 1,-1-1-1,0 1 1,-2 0-1,0-1 1,-1 1-1,-6-24 1,32 138-124,-12-66 65,1-1 0,18 28 1,-25-46 37,1-1 1,0 0 0,1 0-1,0 0 1,1-1 0,0-1-1,0 0 1,16 11-1,-23-17 14,1-1-1,0 1 0,0-1 0,0 0 0,0 0 0,0 0 0,0 0 0,0 0 0,0-1 0,0 1 1,1-1-1,-1 0 0,0 0 0,0 0 0,0 0 0,1-1 0,-1 1 0,5-2 0,-3-1 1,1 1-1,0-1 0,0 0 0,-1 0 1,1-1-1,-1 1 0,0-1 1,8-9-1,1-2 5,0-2-1,-1 0 1,-1 0 0,16-31 0,0-9-11,-13 26-56,31-50-1,-46 80 60,0 0 0,1 1 0,-1-1 0,1 0 0,-1 0 0,1 1 0,0-1 0,-1 0 0,1 1 0,0-1 0,-1 1-1,1-1 1,0 1 0,0-1 0,-1 1 0,1-1 0,0 1 0,0 0 0,0-1 0,0 1 0,0 0 0,0 0-1,-1 0 1,1 0 0,0 0 0,0 0 0,0 0 0,0 0 0,1 0 0,0 1-5,-1 0-1,1 0 1,0 0 0,-1 0 0,1 0 0,-1 0-1,1 1 1,-1-1 0,0 1 0,0-1-1,1 1 1,1 2 0,22 53-167,-19-33 144,-2-1-1,0 1 0,-1-1 1,-1 1-1,-2 34 0,-1-27 80,2 0 0,7 38 0,-9-69-47,1 0 1,0 0-1,0 0 0,0 1 0,0-1 0,0 0 1,0 0-1,0 0 0,0 0 0,0 0 0,0 1 1,0-1-1,0 0 0,0 0 0,1 0 1,-1 0-1,0 0 0,0 0 0,0 1 0,0-1 1,0 0-1,0 0 0,0 0 0,0 0 1,0 0-1,0 0 0,0 0 0,1 0 0,-1 1 1,0-1-1,0 0 0,0 0 0,0 0 0,0 0 1,0 0-1,0 0 0,1 0 0,-1 0 1,0 0-1,0 0 0,0 0 0,0 0 0,0 0 1,1 0-1,-1 0 0,0 0 0,0 0 1,0 0-1,0 0 0,0 0 0,0 0 0,1 0 1,-1 0-1,0 0 0,0 0 0,0 0 0,0 0 1,0-1-1,0 1 0,9-11 56,8-25-34,-13 28-6,10-21-13,3-7-21,42-66 0,-36 58-4,-20 37 5,-1 1-1,1 0 0,0 0 0,1 0 0,-1 0 0,1 1 0,0-1 0,1 1 0,-1 0 0,1 0 0,6-5 0,-10 10 13,0 0 0,0 0-1,0-1 1,0 1-1,0 0 1,0 0-1,0 0 1,0 0-1,0 0 1,0 0-1,1 1 1,-1-1-1,0 0 1,0 0-1,0 1 1,0-1 0,0 1-1,0-1 1,-1 1-1,1-1 1,0 1-1,0 0 1,0-1-1,0 1 1,-1 0-1,1-1 1,0 1-1,-1 0 1,1 0 0,0 0-1,-1 0 1,1 0-1,0 1 1,22 41-39,-17-31 34,5 6-1,0-1-1,0 0 1,21 21-1,-27-32 14,0 0-1,1 0 0,0-1 1,0 0-1,1 0 0,-1-1 0,1 0 1,0 0-1,0 0 0,1-1 1,13 4-1,-15-6 4,1-1-1,-1 0 1,1 0 0,-1 0-1,1-1 1,-1 0 0,0 0-1,1-1 1,-1 1 0,0-2-1,0 1 1,0-1 0,0 1-1,0-2 1,7-4 0,6-5 34,-1-1 0,33-32-1,-19 10 8,-1-2 0,-2-1-1,-2-2 1,34-67-1,28-42-46,-87 148-4,-1-1 1,1 1-1,-1 0 0,1 0 1,-1-1-1,1 1 0,0 1 1,0-1-1,0 0 0,1 0 0,-1 1 1,0-1-1,0 1 0,1 0 1,-1-1-1,1 1 0,-1 0 1,1 1-1,0-1 0,-1 0 1,6 0-1,-5 2 2,0-1 0,0 1 1,0 0-1,0 0 0,0 0 1,0 0-1,-1 1 0,1-1 0,0 1 1,-1 0-1,1 0 0,-1-1 1,0 2-1,1-1 0,-1 0 1,2 3-1,7 10-8,0 0-1,-1 1 1,-1 1-1,13 31 1,-6 0-49,-13-36 63,1-1 1,0 1 0,0-1-1,1 0 1,13 20-1,-13-32 71,-2-11-48,-1-12 6,-6-6 0,0 1 1,-13-44-1,13 61-27,1 0 0,-2 1 1,0-1-1,0 1 0,-1 0 0,0 1 0,-1-1 0,-14-15 0,19 24-7,0 0-1,0 0 1,-1 0 0,1 0-1,0 1 1,-1-1 0,1 1-1,-1-1 1,0 1 0,0 0-1,1 0 1,-1 0 0,0 1-1,0-1 1,0 1 0,0-1-1,1 1 1,-6 0 0,3 1-2,0 0 0,0 0 1,0 0-1,0 1 0,0 0 1,0 0-1,1 0 0,-1 0 1,-7 6-1,0 1-2,0 1-1,1 0 1,0 1-1,1 0 1,0 0-1,-9 16 0,12-17 1,0 1 0,1 0 0,1 0-1,0 0 1,0 1 0,1 0 0,0 0-1,1 0 1,1 0 0,0 0 0,0 1-1,1 22 1,2-27 4,0 1-1,0-1 0,1 0 1,1 1-1,-1-1 1,1 0-1,0 0 1,1 0-1,0-1 0,0 1 1,1-1-1,0 0 1,0 0-1,1-1 1,-1 1-1,1-1 0,1-1 1,-1 1-1,12 7 1,-1-3 0,0-1 1,1 0-1,0-1 1,0-1-1,1 0 1,0-2-1,0 0 1,0-1-1,1-1 1,0-1-1,31 0 1,-26-3 4,0-1 1,-1 0 0,1-2 0,0-1 0,-1-1 0,0 0 0,-1-2 0,43-21-1,-54 22 4,0 0 0,-1-1-1,0-1 1,0 0-1,-1 0 1,0-1-1,-1 0 1,0-1-1,0 0 1,-1-1-1,-1 1 1,0-1-1,8-18 1,-9 13 59,0 1 1,0-1-1,-2 0 1,0 0-1,-1-1 1,-1 1-1,0-1 1,-1 0-1,-1 1 1,-3-22-1,3 37-49,0-1 0,-1 1 1,1-1-1,-1 1 0,1-1 0,-1 1 0,0-1 0,0 1 0,0 0 1,0-1-1,0 1 0,-1 0 0,1 0 0,-1 0 0,1 0 0,-1 0 1,0 0-1,-2-2 0,3 4-12,0 0 1,1 0-1,-1-1 1,0 1-1,1 0 1,-1 0-1,0 0 0,1 0 1,-1 0-1,0 0 1,1 0-1,-1 0 1,0 0-1,1 0 1,-1 0-1,0 0 1,0 0-1,1 1 1,-1-1-1,1 0 1,-1 0-1,0 1 0,1-1 1,-2 1-1,-15 24 101,11-7-86,-1 0 0,2 0 0,1 1 1,0-1-1,1 1 0,1 0 0,1 0 0,1 0 0,0 0 0,1 0 0,5 22 0,-5-33-237,1 0 1,0 0-1,0-1 0,1 1 1,0 0-1,0-1 1,1 0-1,0 0 0,0 0 1,0 0-1,1 0 0,0-1 1,1 0-1,-1 0 0,1 0 1,0-1-1,1 0 0,-1 0 1,1-1-1,0 0 1,0 0-1,0 0 0,1-1 1,-1 0-1,1 0 0,0-1 1,16 3-1,-3-2-1289,6 1-1875,0-1-1,38-1 1,-33-4-2234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5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222 174 10569,'-20'-33'29,"-27"-33"1,-7-8 738,55 74-760,-2 1-1,1-1 1,0 1-1,0-1 1,0 1-1,0-1 0,0 1 1,0-1-1,0 1 1,-1-1-1,1 0 1,0 1-1,0-1 0,-1 1 1,1-1-1,0 1 1,-1-1-1,1 0 1,0 1-1,-1-1 0,1 0 1,-1 1-1,1-1 1,0 0-1,-1 0 1,1 1-1,-1-1 0,1 0 1,-1 0-1,1 0 1,-1 0-1,1 0 1,-1 0-1,1 0 0,-1 1 1,1-1-1,-1 0 1,1-1-1,-1 1 1,1 0-1,-1 0 0,1 0 1,-1 0-1,1 0 1,-1 0-1,1-1 1,-1 1-1,1 0 0,0 0 1,-1-1-1,1 1 1,-1 0-1,1-1 1,0 1-1,-1 0 0,1-1 1,0 1-1,-1-1 1,1 1-1,0 0 1,0-1-1,-1 1 0,1-1 1,0 1-1,0-1 1,0 1-1,0-1 1,0 1-1,-1-2 0,-7 46 175,7-38-166,-55 328-4105,52-300 2127,-2 51 0,4-32-283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4:55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29 6857,'-2'-16'460,"-4"6"20,0 7 68,0 9 60,-2 4 64,-4 8 20,-2 16-64,-3 7-40,-6 14-60,2 12-100,-7 21-364,8-13-640,-6 15-1116,14-15-160,6-10 172,9-13-617,15 5-303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6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509 268 6133,'4'-17'1263,"-1"-1"1,1-33-1,3-18-2,-5 55-880,0 8-10,0-1 0,-1 0-1,1 0 1,-2 0 0,1 0-1,-1 0 1,0 0 0,0 0-1,-1 1 1,-3-14 0,4 19-329,-1 0 0,0 0 0,0 0 0,1 1 1,-1-1-1,0 0 0,0 1 0,0-1 0,0 1 0,0-1 1,0 1-1,0-1 0,0 1 0,0 0 0,0-1 0,0 1 1,0 0-1,0 0 0,0 0 0,0 0 0,0 0 0,0 0 1,0 0-1,0 0 0,0 0 0,0 1 0,0-1 0,0 0 1,0 1-1,0-1 0,0 1 0,0-1 0,0 1 0,0-1 1,0 1-1,0-1 0,1 1 0,-1 0 0,0 0 0,-1 1 1,-31 31 453,26-20-423,0 1 0,0 0 0,1 0 0,1 0 1,0 1-1,1 0 0,1 0 0,0 0 0,0 22 1,0 23 51,5 61 0,-1-110-108,5 194 160,-22 227-1,5-331-117,-3-1-1,-5-1 0,-5 0 1,-46 122-1,67-213-60,0-1 0,0-1 0,0 1 0,-1 0 0,0-1 0,-1 0 0,1 0 0,-1 0 0,0 0 0,-7 4 0,10-8-55,0-1 0,0 1 0,0-1 1,0 0-1,0 0 0,-1 0 0,1 0 1,0-1-1,-1 1 0,1-1 0,-1 1 1,1-1-1,0 0 0,-1 0 0,1 0 1,-1 0-1,1 0 0,-1 0 1,1-1-1,0 1 0,-1-1 0,1 0 1,0 0-1,-1 0 0,1 0 0,0 0 1,0 0-1,0 0 0,0-1 0,0 1 1,0-1-1,0 0 0,0 1 0,-1-4 1,-8-6-661,2-1 0,0 0 0,0-1 0,1 0 0,0-1 0,1 1 1,-9-28-1,-27-106-6333,43 145 6951,-12-45-2665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6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50 6801,'-5'-4'-78,"-19"-15"2282,28 13-575,19 4-709,155 13 1623,-21 1-2381,-127-12-1267,1-1 0,-1-1-1,37-8 1,5-8-3605,-37 7 1516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6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680 194 7705,'4'-8'37,"84"-149"2423,-84 149-2181,-3 7-190,-1 0-1,1-1 0,-1 1 1,1 0-1,0-1 0,0 1 1,0 0-1,0 0 0,0 0 1,0 0-1,0 0 0,0 0 1,0 0-1,0 0 0,1 0 1,-1 0-1,0 1 0,3-2 1,-15 35 1748,-228 455 2080,-214 598-1662,425-1010-2740,-6 19-1378,6-36-3718,27-58 4902,-2 5-1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7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26 9345,'-1'-4'80,"-6"-14"146,3 14 87,0 12 288,5 0-499,0-1-1,0 1 1,1 0-1,0-1 1,0 1-1,1-1 1,0 0-1,0 0 1,9 13 0,-2 0 42,0-1 111,0 2 0,-2 0 0,0 0 1,-2 0-1,0 1 0,-1-1 0,-1 2 0,-1-1 0,-1 0 0,-2 0 1,-3 44-1,3-63-142,-1 0 1,1-1-1,-1 1 1,0-1-1,0 1 1,0-1 0,-1 0-1,1 1 1,0-1-1,-1 0 1,0 0-1,1 0 1,-1 0-1,0 0 1,0 0 0,-3 1-1,5-3-75,-1 1 0,1-1 0,0 0 0,-1 0 0,1 1 0,-1-1 0,1 0-1,-1 0 1,1 0 0,-1 0 0,1 0 0,-1 0 0,1 0 0,-1 0 0,1 0 0,-1 0 0,1 0 0,-1 0 0,1 0-1,0 0 1,-1 0 0,1 0 0,-1-1 0,1 1 0,-1 0 0,1 0 0,-1-1 0,1 1 0,0 0 0,-1-1 0,0 0 3,0-1 1,0 1 0,0-1 0,1 0-1,-1 1 1,1-1 0,-1 0 0,1 1-1,0-1 1,-1 0 0,1 1 0,0-1 0,0 0-1,0-1 1,1-19 89,1 0 0,1 0 1,1 1-1,1 0 0,0 0 0,2 0 0,10-23 0,-11 30-322,1-1-1,0 1 0,1 1 1,1-1-1,0 2 0,1-1 1,0 1-1,1 0 1,1 1-1,19-15 0,-24 22-163,-1 0 0,1 1 0,0 0 0,0 1-1,0-1 1,0 2 0,0-1 0,1 0 0,-1 1-1,1 1 1,-1-1 0,1 1 0,12 2 0,-12-1-541,1 0 0,-1 1 0,0 0 1,0 1-1,0-1 0,-1 1 1,11 6-1,2 4-2570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7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64 6721,'-1'-8'525,"0"1"0,-1 0 0,0 0 0,0 0 1,-1 0-1,0 0 0,-4-7 0,4 112 2234,6 18-2304,2 45-951,-2-132-2551,10 45 1,-10-65 467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7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133 150 7433,'2'-3'247,"1"1"1,-1-1 0,0 0-1,0 0 1,0 0-1,0 0 1,0 0 0,-1-1-1,0 1 1,1 0 0,0-4-1,4-7 534,-4 9-514,19-37 1561,-20 40-1672,0 1 0,0-1 1,0 0-1,0 0 0,-1 0 1,1 0-1,-1 0 1,1 0-1,-1 0 0,0 0 1,0 0-1,0 0 0,0 0 1,0 0-1,0 0 0,-1 0 1,0-3-1,0 3-93,-1 1 1,1 0-1,-1 0 0,1 0 0,-1 1 0,1-1 1,-1 0-1,0 0 0,0 1 0,1-1 0,-1 1 0,0 0 1,0-1-1,1 1 0,-1 0 0,0 0 0,0 0 1,0 0-1,1 1 0,-1-1 0,0 0 0,0 1 1,0-1-1,1 1 0,-1 0 0,0-1 0,1 1 1,-1 0-1,1 0 0,-3 2 0,-46 31 470,41-25-483,0 1-1,1 0 1,0 0-1,1 1 1,0 0-1,0 0 0,1 0 1,-6 19-1,10-25-85,-1 0 1,2 0-1,-1 1 0,0-1 0,1 1 0,0 0 0,1-1 1,-1 1-1,1 0 0,0-1 0,0 1 0,1 0 0,0-1 1,0 1-1,0 0 0,1-1 0,0 1 0,0-1 0,0 0 1,0 0-1,5 7 0,-6-10 28,0-1 0,0 0 1,0 1-1,0-1 0,0 0 0,0 1 0,0-1 0,1 0 1,-1 0-1,0 0 0,1 0 0,-1 0 0,1 0 0,-1-1 1,1 1-1,-1 0 0,1-1 0,0 1 0,-1-1 1,1 0-1,0 1 0,-1-1 0,1 0 0,0 0 0,-1 0 1,1 0-1,0-1 0,-1 1 0,1 0 0,0-1 1,-1 1-1,1-1 0,0 1 0,-1-1 0,1 0 0,-1 1 1,1-1-1,-1 0 0,0 0 0,1 0 0,-1 0 0,0-1 1,0 1-1,0 0 0,2-3 0,1 0 92,-1-1 1,0 1-1,0-1 1,0 0-1,-1 0 0,1-1 1,-1 1-1,0 0 0,-1-1 1,1 1-1,-1-1 0,0-8 1,-6-105 2063,5 119-2051,11 37 219,-8-19-444,2 0 1,-1 0-1,2-1 0,1 1 1,0-1-1,1-1 1,10 18-1,-14-28-264,0-1 0,0 1 1,1-1-1,0 0 0,0 0 0,0-1 0,0 1 0,1-1 0,10 6 0,-12-8-225,1 0 0,-1-1-1,0 1 1,1-1 0,0 0 0,-1 0 0,1-1 0,0 0-1,-1 1 1,1-1 0,0-1 0,-1 1 0,1-1-1,0 0 1,7-2 0,9-4-4253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7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78 10357,'-5'-6'406,"1"-1"-1,0 1 1,1-1 0,0 0 0,0-1-1,0 1 1,1-1 0,-3-13 0,5 21-62,0 32 549,-18 415 235,10-308-1991,8-131 749,-2 30-1266,3 52 0,0-78 399,1-1 0,0 1-1,1 0 1,0-1 0,5 12-1,0-8-1313,1-6-303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8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37 6945,'-41'-8'1045,"-3"1"950,36 4-565,17 2 331,170-8 131,-110 3-1317,103 4 0,-168 2-540,1 1-1,-1 0 0,1 0 1,-1 0-1,0 1 0,0-1 1,1 1-1,-1 0 1,0 0-1,-1 0 0,1 1 1,0 0-1,-1-1 1,1 1-1,-1 1 0,0-1 1,0 0-1,0 1 1,0-1-1,-1 1 0,1 0 1,-1 0-1,0 0 1,2 8-1,4 9 36,-2 0 1,0 1-1,4 42 0,-2-16-221,-7-43 23,4 18-400,0-1 0,15 37 1,-18-53 78,1-1 0,0 1 1,0-1-1,0 0 0,1 0 1,7 8-1,-9-11 78,0 0 1,-1-1-1,1 0 0,0 1 0,0-1 0,0 0 0,0 0 1,0 0-1,0 0 0,0 0 0,1-1 0,-1 1 0,0 0 1,0-1-1,1 0 0,-1 0 0,0 0 0,4 0 0,6-4-3083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8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96 7745,'-3'-20'400,"0"4"80,-3 3-8,6 3-48,0 0-56,0 2-88,0 3-232,0-3-292,6 5-392,-3 1-576,6 4-2677,-4 6 1509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8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202 118 7245,'-2'-7'674,"0"-1"1,1 1-1,0 0 1,1 0-1,0-15 1,-3-31 2016,2 53-2670,1 0 0,0-1 0,0 1 0,0 0 0,0-1 0,0 1 0,-1 0 1,1-1-1,0 1 0,0 0 0,0-1 0,-1 1 0,1 0 0,0 0 0,-1-1 0,1 1 1,0 0-1,-1 0 0,1-1 0,0 1 0,-1 0 0,1 0 0,0 0 0,-1 0 0,1 0 1,0 0-1,-1-1 0,1 1 0,-1 0 0,1 0 0,0 0 0,-1 0 0,1 0 1,-1 1-1,1-1 0,-1 0 0,-18 8 412,-10 16-51,13-8-264,1 1 0,2 1 1,-1 0-1,2 1 1,0 0-1,2 1 0,0 0 1,-10 29-1,18-42-96,-1 1-1,2 0 1,-1 0 0,1 1 0,0-1-1,1 0 1,0 0 0,0 0 0,1 0-1,0 1 1,2 10 0,-1-14-22,0 1-1,1-1 1,-1 0 0,1 0-1,0 0 1,0-1 0,1 1-1,-1-1 1,1 0 0,0 0-1,0 0 1,0 0 0,1-1-1,-1 1 1,1-1 0,0 0 0,0-1-1,7 4 1,-10-5 5,1 0 1,-1 1-1,1-1 1,-1 0-1,1 0 1,0-1-1,-1 1 1,1 0-1,0-1 0,-1 0 1,1 0-1,0 0 1,0 0-1,-1 0 1,1 0-1,0-1 1,0 1-1,-1-1 1,1 1-1,0-1 0,2-2 1,-3 1 23,0 1-1,0-1 1,0 0 0,0-1 0,0 1 0,-1 0-1,1 0 1,-1-1 0,1 1 0,-1-1 0,0 1-1,0-1 1,0 0 0,-1 1 0,1-1-1,-1 0 1,1-2 0,0-11 89,0 0 0,-2 0 0,1 0 0,-2 0 1,-6-28-1,4 27-344,-1 1 1,-1 0-1,-8-18 1,12 29-222,0 1 0,-1 0 0,1-1 1,-1 1-1,-1 1 0,1-1 0,-4-4 1,5 7 40,1 0 0,0 0 0,-1 0 0,1 0 0,-1 0 0,0 0 1,1 1-1,-1-1 0,0 1 0,1-1 0,-1 1 0,0-1 0,0 1 1,1 0-1,-1 0 0,0 0 0,0 0 0,1 0 0,-5 1 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9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6 8925,'-18'-3'728,"1"2"1,-1 0-1,0 1 1,-20 2-1,59 6 1064,19 0-1492,81 0-671,0-8-3751,-59 5-1752,-45-3 3438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39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0 7305,'-12'8'540,"4"0"-12,-1-3-20,3 3 48,6-3 36,3 0 68,3 0-64,8 0-36,6-2-44,3 2-92,6 0-76,3 1-348,-4-1-488,4-5-472,0 2-1088,-4 1 192,-2-3-793,0 5-627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40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559 149 6997,'1'-11'394,"0"0"0,-1 1 0,0-1 0,0 0 0,-1 1 0,0-1 0,-1 1 0,-4-12 1,6 20-295,-1 0 1,1 0 0,-1 0-1,0 0 1,0 0-1,0 0 1,0 0 0,0 0-1,0 0 1,-1 0 0,1 0-1,-1 1 1,1-1 0,-1 1-1,1-1 1,-1 1 0,0 0-1,0-1 1,0 1 0,0 0-1,0 0 1,0 0-1,0 1 1,0-1 0,0 0-1,0 1 1,0-1 0,-1 1-1,1 0 1,0 0 0,0 0-1,0 0 1,-1 0 0,1 0-1,0 0 1,0 1 0,0-1-1,-1 1 1,1 0-1,0 0 1,0-1 0,0 1-1,0 1 1,0-1 0,-2 2-1,-7 4 4,1 0 0,0 1 0,1 0 0,-1 1 0,2 0 0,-1 0 1,1 1-1,1 0 0,0 0 0,0 1 0,-7 15 0,-1 6 110,2 0 0,-19 66 0,20-48-69,3 0-1,2 1 1,2 0-1,2 69 1,8-25 61,23 135 0,-19-178-149,-2 0-1,-2 0 1,-3 1-1,-2 0 1,-7 59-1,3-92-35,0 0 0,-1 0 0,0-1 0,-2 1 0,-1-2 0,-19 37 0,19-43-24,-1 1-1,0-1 1,0-1 0,-2 0 0,1 0-1,-1-1 1,-1 0 0,0-1 0,0-1-1,-21 12 1,31-19-110,-1 1-1,0 0 1,0-1 0,-1 1-1,1-1 1,0 0-1,0 0 1,-1-1 0,1 1-1,0 0 1,-1-1 0,1 0-1,0 0 1,-1 0-1,1 0 1,-1-1 0,1 1-1,0-1 1,0 0 0,-1 0-1,1 0 1,0 0-1,0-1 1,-6-2 0,7 1-178,-1 0-1,0 0 1,1 0 0,-1 0 0,1-1 0,0 1 0,0-1-1,0 1 1,1-1 0,-1 0 0,1 1 0,0-1-1,0 0 1,0 0 0,0 0 0,1 0 0,0 0 0,-1 0-1,2 0 1,-1 0 0,1-5 0,16-70-4219,-3 35 1467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40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57 7149,'-12'-10'486,"9"8"-210,0 0 0,-1-1 0,1 1 0,0-1 0,0 0 0,0 0 0,0 0 0,1 0 0,-1 0 0,1-1 0,-3-4 0,6 7-201,1 0-1,-1 0 1,0 1 0,1-1 0,-1 0-1,1 1 1,-1-1 0,1 1 0,-1-1-1,1 1 1,-1 0 0,1 0 0,-1 0-1,1 0 1,-1 0 0,1 0 0,-1 0-1,1 0 1,-1 0 0,3 1 0,1 0 69,150 6 802,382 25-2498,-521-31 1020,5 0-1208,0 1-1,0 1 0,26 8 0,-29-4-963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41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6 7005,'-1'-1'136,"0"1"1,0-1 0,-1 0 0,1 1 0,0-1 0,0 1 0,-1 0-1,1-1 1,0 1 0,0 0 0,-1 0 0,1 0 0,0 0-1,-1 0 1,1 0 0,0 0 0,0 0 0,-1 1 0,1-1-1,0 0 1,0 1 0,-1-1 0,1 1 0,-2 0 0,5 9 1572,19 2-1383,35 2 9,0-2 1,1-2-1,89 3 0,-82-8-196,1261 29 1327,-1081-34-1202,-122 2-115,117-5-2645,-221-2-458,-18 4 2811,0 1 0,1 0 0,-1 0 0,0-1 0,0 1 0,1 0 0,-1 0 0,0-1 0,0 1 0,1 0 0,-1-1 0,0 1 0,0 0-1,0-1 1,0 1 0,0-1 0,0 1 0,1 0 0,-1-1 0,0 1 0,0-1 0,0 1 0,0 0 0,0-1 0,0 1 0,0 0 0,-1-1 0,1 1 0,0-1-1,0 1 1,0 0 0,0-1 0,0 1 0,-1 0 0,1-1 0,0 1 0,0 0 0,0-1 0,-1 1 0,1 0 0,-1-1 0,-4-4-2363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32.16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544 134 8357,'-9'-63'512,"9"52"49,-1-1 0,-1 0 1,0 1-1,-5-14 0,5 27-424,1 0 0,-1 0 0,0 0 1,0 0-1,1 0 0,-1 0 0,1 0 0,0 0 0,-1 1 0,1-1 1,0 1-1,-1 4 0,-37 149 1129,-37 314 0,62-364-987,1-10-81,-88 736 1305,46 3-48,52-706-1175,3 191 522,0-319-794,0 1 0,0-1-1,0 0 1,0 1 0,1-1 0,-1 0 0,0 1-1,1-1 1,-1 0 0,0 0 0,1 1-1,-1-1 1,1 0 0,0 0 0,-1 0-1,1 0 1,0 0 0,0 0 0,1 1-1,-1-1-3,0-1 0,0 0 0,-1 0-1,1 0 1,0 0 0,0 0-1,0 1 1,0-2 0,-1 1-1,1 0 1,0 0 0,0 0-1,0 0 1,0 0 0,-1-1-1,1 1 1,0 0 0,0-1 0,-1 1-1,1-1 1,0 1 0,0-2-1,8-5 12,0-1 0,-1 0 0,13-15-1,-7 6 5,656-708 163,-526 563-166,420-478 104,-558 634-99,-1 0 1,0-1-1,0 0 1,0 0-1,-1 0 1,0-1 0,-1 1-1,4-10 1,-7 15-14,1 0 1,-1 0 0,0-1-1,0 1 1,0 0-1,0 0 1,0 0-1,0-1 1,0 1 0,-1 0-1,1 0 1,-1 0-1,1 0 1,-1 0 0,0 0-1,0 0 1,0 0-1,0 0 1,0 0 0,-1 0-1,1 0 1,0 1-1,-1-1 1,0 1-1,1-1 1,-1 1 0,0-1-1,1 1 1,-1 0-1,0 0 1,0 0 0,0 0-1,0 0 1,0 0-1,-4 0 1,-19-7 33,1 1-1,-2 1 1,1 1 0,-33-3-1,-111 2 26,92 5-51,-246-7 16,-472-26 117,771 32-142,11 0-21,0 0 0,-1 1 0,1 1 0,0 0 1,0 0-1,-21 5 0,33-5 12,0 1-1,0-1 1,0 0 0,1 1-1,-1-1 1,0 1-1,0-1 1,1 1 0,-1 0-1,0-1 1,0 1-1,1 0 1,-1-1 0,1 1-1,-1 0 1,1 0 0,-1 0-1,1-1 1,-1 1-1,1 0 1,0 0 0,-1 0-1,1 0 1,0 0 0,0 2-1,5 29-26,23 25 11,-7-25 20,2 0-1,0-2 1,36 34 0,92 78 11,-116-111-10,971 757 281,-965-756-250,-30-22 84,1-1 1,0 0 0,27 14 0,-39-23-113,1 1 1,-1-1 0,1 0 0,-1 0-1,0 0 1,1 0 0,-1 0-1,1 0 1,-1 0 0,0 0 0,1 0-1,-1 0 1,1 0 0,-1 0-1,0 0 1,1 0 0,-1 0 0,0 0-1,1 0 1,-1-1 0,1 1-1,-1 0 1,0 0 0,1 0 0,-1-1-1,0 1 1,0 0 0,1 0-1,-1-1 1,0 1 0,1 0-1,-1-1 1,0 1 0,0 0 0,0-1-1,1 1 1,-1 0 0,0-1-1,0 1 1,0-1 0,0 1 0,0 0-1,0-1 1,0 1 0,0-1-1,0 1 1,0 0 0,0-1 0,0 1-1,0-1 1,0 1 0,0 0-1,0-1 1,0 1 0,0 0 0,-1-1-1,1 0 1,-6-30 138,5 30-139,-492-1566 374,485 1543-405,-47-135-321,-122-249 1,171 396 5,0 1 0,-1 0 0,-1 0 0,0 1 0,0 0 0,-1 0 0,-10-8 0,16 16-31,0-1 0,0 1 0,-1 0 0,1 0 0,-1 1 0,1-1-1,-1 1 1,0-1 0,1 1 0,-1 0 0,-6 0 0,6 1-215,0 0 0,1 0 0,-1 1-1,1-1 1,-1 1 0,1 0 0,-1 0-1,1 0 1,0 0 0,-1 1 0,1-1-1,0 1 1,0 0 0,-5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58 7761,'-6'-16'264,"-3"2"-16,2 6 12,1-1-20,3 4-20,0-1-32,-3 6 36,0 6-412,3 5-280,0-3-352,3 3-700,3 6-661,0 2-191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43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76 111 6629,'-4'-3'191,"1"0"1,0 0-1,0 0 1,0-1 0,1 1-1,-1-1 1,1 1-1,0-1 1,0 0 0,0 0-1,-2-6 1,3 8 6,1-1 0,0 0 1,0 0-1,0 0 0,0 0 0,0 0 1,0 0-1,1 0 0,-1 0 0,1 0 1,0 0-1,0 0 0,0 1 0,0-1 1,1 0-1,-1 1 0,4-6 0,-5 8-171,0 0-1,1-1 0,-1 1 0,0-1 0,0 1 0,1 0 0,-1-1 0,0 1 0,0 0 0,1-1 1,-1 1-1,0 0 0,1 0 0,-1-1 0,1 1 0,-1 0 0,0 0 0,1-1 0,-1 1 0,1 0 0,-1 0 1,0 0-1,1 0 0,-1 0 0,1 0 0,-1 0 0,1 0 0,-1 0 0,1 0 0,-1 0 0,0 0 1,1 0-1,-1 0 0,1 0 0,-1 0 0,1 0 0,-1 1 0,0-1 0,1 0 0,-1 0 0,1 0 1,-1 1-1,0-1 0,1 0 0,-1 1 0,0-1 0,1 0 0,-1 1 0,0-1 0,0 0 0,1 1 0,-1-1 1,0 1-1,0-1 0,0 0 0,0 1 0,1-1 0,-1 1 0,0-1 0,0 1 0,0-1 0,0 0 1,0 1-1,8 30 611,-6-3-308,-1 1 0,-1 0 0,-6 36 0,1-8-43,-23 290 871,3-60-1337,14-96-2702,0-114-4618,10-72 6174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5:43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8149,'0'-4'212,"-1"0"0,1 0 1,1 0-1,-1 0 1,0 0-1,1 0 0,0 0 1,0 0-1,0 0 0,1 0 1,-1 0-1,4-6 1,-2 8-62,0-1 1,-1 1 0,1 0-1,0 0 1,1 0 0,-1 0-1,0 0 1,0 1 0,1 0-1,-1-1 1,1 1 0,-1 0-1,1 1 1,5-1 0,13-2 91,0 0 1,0 2 0,0 1 0,-1 1 0,1 1 0,0 0 0,0 2 0,41 13 0,-23-4-54,-1 2 0,0 2 1,61 38-1,-75-39-111,0 1 1,-2 1-1,0 1 0,-1 2 1,-2 0-1,28 35 0,-36-40-10,-1 0 1,0 1-1,-1 0 0,-1 1 0,-1 0 0,0 0 0,-1 1 0,-2 0 0,1 0 0,3 31 0,-8-36 21,-1 0 0,0 0 0,-1-1 0,-1 1 0,0 0 0,-1-1 0,0 1 1,-1-1-1,-11 25 0,6-19 23,-1-1 1,-1 0 0,0-1 0,-2 0 0,0-1 0,-16 16 0,2-7 4,-2 0 0,0-2 0,-1-2-1,-1 0 1,-1-2 0,-67 28 0,71-36-460,0-1 1,-1-1-1,-41 6 0,60-13-250,-1 0-1,1-1 1,-1-1-1,0 0 1,1 0-1,-1-1 1,0 0-1,1-1 1,-1 0-1,1-1 1,0 0-1,-17-8 1,6-6-3221,6-1-1428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00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31 9937,'-16'-3'-235,"-19"-6"1477,0 2 0,-1 2 0,-42-2 0,102 25-398,2-9-618,0-2 0,0-1 0,54 6 0,-37-7-90,1144 126 1470,-653-78-1289,2133 284 616,-2073-255-813,300 45 887,-841-118-437,-31-4 170,1-1 0,33 1 0,-55-5-714,0 0 0,0 0 0,0-1 0,0 1 0,0 0 0,0-1 0,0 1-1,0 0 1,-1-1 0,1 1 0,0-1 0,0 0 0,0 1 0,0-1 0,0 0 0,-1 1 0,1-1 0,0 0 0,-1 0 0,1 0 0,-1 1 0,1-1 0,-1 0 0,1 0 0,-1 0 0,1 0 0,-1 0 0,0 0 0,0 0 0,1 0 0,-1 0 0,0 0 0,0 0 0,0 0-1,0 0 1,0 0 0,0 0 0,0 0 0,-1 0 0,1-1 0,0 1 0,-1-1 0,-16-52 276,14 46-247,-18-40 35,-2 2 0,-2 1 0,-2 0 0,-1 2 0,-45-50 0,80 102-96,16 19 25,-2 0 0,28 52 1,-43-71-16,-1 1 0,0 1-1,0-1 1,-1 0 0,-1 1 0,0 0 0,0 0 0,-1 0 0,0 0-1,-1 0 1,-1 1 0,0-1 0,0 0 0,-1 0 0,-4 20 0,-4-9-153,-2 0-1,-1-1 1,0 0 0,-2-1 0,0-1 0,-1 0 0,-1-1 0,-22 20 0,-25 31-6254,59-62 3725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01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43 235 11417,'2'-22'67,"-1"-1"1,-1 0-1,0 0 0,-6-29 0,-1-40 2091,-9 618 1360,1 153-2447,18-591-953,-3 163-2500,-1-242 1511,-2 19-1706,3-28 2348,0 1 0,0-1 0,0 1 0,0 0 0,0-1 0,0 1 1,0-1-1,0 1 0,0-1 0,0 1 0,0-1 0,0 1 0,0 0 0,0-1 0,1 1 0,-1-1 0,0 1 0,0-1 0,0 1 0,1-1 0,-1 1 0,0-1 0,1 0 0,-1 1 0,1-1 1,-1 1-1,0-1 0,1 0 0,-1 1 0,1-1 0,0 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03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71 8513,'-1'-5'130,"1"0"0,0 0-1,0 0 1,0 0 0,1 1 0,1-9 0,1-15 3060,6 67-1493,3 27 105,4 116 1,-15-148-1217,-2-1 1,-2 1-1,-1 0 0,-1-1 1,-13 44-1,12-40 201,6-32-631,-1-1 0,1 1 0,-1 0 0,0 0-1,0 0 1,0-1 0,0 1 0,-1-1 0,0 1 0,0-1 0,-4 6 0,6-10-138,-1 0 1,1 0-1,-1 0 1,1 0-1,-1 0 1,1 0-1,0 0 1,-1 0-1,1 0 1,-1 0-1,1-1 1,0 1-1,-1 0 1,1 0-1,0-1 1,-1 1-1,1 0 1,0-1-1,-1 1 1,1 0-1,0-1 1,-1 1-1,1 0 1,0-1-1,0 1 1,0 0-1,-1-1 1,1 1-1,0-1 1,0 1-1,0 0 1,0-1-1,0 1 1,0-1-1,0 1 1,0-1-1,0 1 1,0-1-1,0 1 1,0 0-1,0-1 1,0 1-1,0-1 1,1 0-1,-3-24 192,3 0-127,1 0-1,2 0 0,0 1 1,2-1-1,1 1 0,0 0 1,16-33-1,-6 24-31,0 0 0,2 0-1,1 2 1,34-40 0,-48 64-50,-1 1 0,1-1 0,1 1 1,-1 1-1,1-1 0,0 1 0,0 0 0,1 1 0,-1 0 0,1 0 1,9-3-1,-12 6-3,-1 0 0,1 0 1,-1 1-1,1-1 0,-1 1 1,0 0-1,1 1 0,-1-1 1,1 1-1,-1 0 0,1 0 1,-1 0-1,0 0 0,0 1 1,0 0-1,0-1 0,0 2 0,0-1 1,0 0-1,0 1 0,-1 0 1,1 0-1,3 4 0,3 3 3,-1 1-1,-1-1 0,0 1 1,0 0-1,-1 1 0,0 0 1,-1 0-1,-1 1 0,0 0 0,6 24 1,-2 6 15,-2 0 1,1 46 0,-6-60-1,0-16 17,-1-9-15,0 0 0,-1 0 0,1 0-1,-1 0 1,1 0 0,-1 0 0,0 0 0,-1 0-1,1 0 1,-1 0 0,0 0 0,-2 7-1,3-10 20,-3-27-9,3 14-31,2 1 1,0 0-1,0 0 0,1 0 1,0 0-1,1 0 0,0 0 1,1 1-1,0 0 0,12-18 1,2 1-33,0 2 0,37-37 1,-48 53 3,0 1 1,1 0 0,1 1-1,-1 0 1,15-8-1,-22 13 19,1 1 0,-1 0-1,1 0 1,-1 0-1,1 0 1,-1 0 0,1 0-1,0 1 1,-1-1 0,1 1-1,0 0 1,0 0 0,-1 0-1,1 0 1,0 0-1,-1 0 1,1 1 0,0 0-1,-1-1 1,1 1 0,0 0-1,-1 0 1,1 0 0,-1 1-1,0-1 1,1 1-1,-1-1 1,0 1 0,3 2-1,15 19-153,33 49 0,-39-51 105,1 0 0,1-2 1,0 1-1,22 18 0,-22-24 14,0-1-1,1-1 0,0-1 0,1 0 1,1-1-1,-1-1 0,37 12 0,-48-19 43,0 0 0,0-1 0,0 0 0,0 0 0,0 0 0,0-1 0,0 0 0,0-1 0,0 0 0,0 0 0,0 0 0,0-1 0,0 0 0,-1 0 1,1 0-1,0-1 0,-1 0 0,0-1 0,0 1 0,0-1 0,0 0 0,-1-1 0,1 1 0,-1-1 0,0 0 0,6-9 0,0-1 11,-1-1 0,0 0 0,-1-1 0,-1 0 0,-1-1 0,0 1 0,-1-1 0,-1 0 0,-1-1 0,0 1 0,-1-1 0,-2 0 0,0 0 0,-1-26 0,-1 42 4,1 0 0,0 0 1,-1-1-1,1 1 1,-1 0-1,0 0 0,0 0 1,0 0-1,-1 1 1,1-1-1,-1 0 1,1 0-1,-1 1 0,0-1 1,0 1-1,0-1 1,0 1-1,-1 0 0,1 0 1,-1 0-1,1 0 1,-1 1-1,0-1 1,1 0-1,-1 1 0,0 0 1,0 0-1,0 0 1,0 0-1,0 0 0,0 1 1,0-1-1,0 1 1,-1 0-1,1 0 0,0 0 1,0 0-1,0 1 1,0-1-1,-4 2 1,-2 0 4,-1 0 0,1 1 0,0 0 0,-1 1 0,2 0 0,-1 0 1,0 1-1,1 0 0,0 1 0,0 0 0,-13 13 0,15-12-9,0 0 0,1 1-1,0-1 1,0 1-1,1 0 1,0 1 0,0-1-1,1 1 1,0-1-1,1 1 1,0 0 0,0 0-1,1 0 1,0 0-1,0 1 1,1-1 0,0 0-1,1 0 1,0 0-1,1 0 1,5 18 0,-4-18-17,0 1 1,1 0 0,0-1-1,1 0 1,0 0 0,1 0-1,-1-1 1,2 0 0,-1 0 0,1 0-1,0-1 1,1 0 0,0-1-1,0 1 1,0-1 0,1-1 0,0 0-1,0 0 1,15 5 0,-21-9 8,0 1 0,0-2 0,0 1 0,0 0 0,0-1 0,0 1 1,0-1-1,1 0 0,-1 0 0,0 0 0,0 0 0,0-1 0,0 1 1,0-1-1,0 0 0,0 0 0,0 0 0,0 0 0,0 0 0,4-3 0,-3 0 1,0 1-1,0-1 1,-1 1-1,0-1 1,0 0-1,0 0 0,0-1 1,0 1-1,-1 0 1,0-1-1,3-8 1,0-4-3,0-1 1,-2 1 0,0-1 0,-1 1-1,-1-1 1,-1-23 0,0 18 9,-5-53 142,4 72-141,1 1 1,-1 0-1,1-1 0,-1 1 1,0 0-1,0 0 0,-1 0 1,1 0-1,-1 0 0,1 0 1,-1 0-1,0 0 0,0 1 1,0-1-1,0 1 0,-1-1 1,-4-3-1,6 6-5,0 0 0,0 0-1,0-1 1,0 1 0,0 0 0,1 0-1,-1 0 1,0 0 0,0 1 0,0-1-1,0 0 1,0 0 0,0 0 0,0 1-1,0-1 1,1 0 0,-1 1 0,0-1-1,0 1 1,0-1 0,1 1 0,-1-1-1,0 1 1,1 0 0,-1-1 0,0 1-1,1 0 1,-1-1 0,1 1 0,-1 0-1,1 0 1,-1 0 0,1-1 0,0 1-1,0 0 1,-1 0 0,1 2 0,-10 33 18,9-26-32,2 0-1,0 0 1,0 0 0,0 0 0,1 0 0,1 0 0,0 0 0,0-1-1,1 1 1,0-1 0,1 0 0,0 0 0,0-1 0,1 1 0,0-1-1,0-1 1,1 1 0,0-1 0,0 0 0,1 0 0,0-1 0,17 10 0,-1-2-83,0 0 1,1-2-1,0-1 1,1-1-1,0-1 1,0-1-1,37 5 1,-36-9 34,1-1 0,0-1 0,-1-2 0,1 0 0,0-2 0,-1-1 0,1-1 0,-1-2 0,30-9 0,-43 10 63,-1 0-1,1-1 1,-1 0-1,0 0 1,-1-2-1,1 0 1,-2 0-1,1-1 1,-1 0 0,0-1-1,-1 0 1,0-1-1,-1 0 1,0-1-1,-1 0 1,0 0 0,-1-1-1,0 0 1,5-15-1,-9 18 39,-1-1 0,0-1 0,-1 1 1,0 0-1,-1 0 0,0 0 0,0 0 0,-1-1 0,-4-16 0,3 23-16,1-1-1,-1 1 1,0 0 0,0 0-1,0-1 1,-1 2-1,0-1 1,0 0 0,-5-7-1,6 10-13,0 0 1,0 1-1,0-1 0,-1 0 0,1 1 0,0-1 0,-1 1 1,1 0-1,-1 0 0,1 0 0,-1 0 0,1 0 0,-1 0 0,0 1 1,1-1-1,-1 1 0,0 0 0,0 0 0,1 0 0,-4 0 1,3 1-15,0-1 0,0 1 0,0 0 0,0-1 1,1 1-1,-1 1 0,0-1 0,0 0 0,1 1 1,-1-1-1,1 1 0,0 0 0,-1 0 0,1 0 1,0 0-1,0 0 0,0 1 0,0-1 0,1 0 1,-1 1-1,0-1 0,1 1 0,0 0 0,0 0 1,0-1-1,0 1 0,0 0 0,0 0 0,1 0 1,-1 0-1,1 0 0,0 0 0,0 0 0,0 0 1,1 4-1,-1 1-111,1 0 1,0-1-1,0 1 1,1 0 0,0-1-1,0 1 1,1-1-1,0 0 1,0 0-1,1 0 1,-1 0 0,9 10-1,-6-12-34,1 1-1,-1-1 0,1 0 1,0-1-1,0 0 1,1 0-1,-1 0 1,17 4-1,15 9-271,-37-15 407,0 0 0,0-1 0,0 1 1,0 0-1,-1 0 0,1 1 0,-1-1 0,1 0 1,-1 0-1,0 1 0,1-1 0,-1 1 1,-1-1-1,1 1 0,0-1 0,-1 1 1,1 0-1,-1-1 0,1 6 0,-2 62 40,0-45-44,1 104 26,-6 0 0,-24 134 1,19-207 2,-1-1 0,-4 0 0,-1-1 0,-3 0 0,-2-2 0,-3 0 0,-36 56 0,22-48 63,-73 84 1,90-120-15,-1-1 1,-1 0 0,-1-2 0,-1-1 0,-48 29 0,68-45-42,0-1 1,-1 0 0,1 0 0,-1 0-1,0-1 1,0 0 0,0-1-1,0 1 1,0-1 0,0-1-1,0 1 1,-12-2 0,15 1-14,1-1 0,0 0 0,0 0-1,0 0 1,0-1 0,0 1 0,1-1 0,-1 1 0,0-1 0,1 0-1,-1 0 1,1 0 0,0-1 0,-1 1 0,1-1 0,0 1 0,0-1 0,1 1-1,-1-1 1,1 0 0,-1 0 0,1 0 0,0 0 0,0 0 0,0 0 0,0 0-1,1 0 1,-1 0 0,1-7 0,-1-6 4,1 1 0,1-1 0,0 1 0,1 0 1,1-1-1,0 1 0,1 0 0,1 0 0,8-19 0,10-16 13,36-60 0,17-12-1,6 3-1,101-112 1,212-200 2,-242 270-14,-135 141-5,4-2 5,0-2 1,25-37-1,-43 55-11,0 0 0,-1-1-1,1 1 1,-1-1 0,0 1-1,-1-1 1,0 0 0,0 0-1,0 0 1,-1-1 0,0 1-1,0 0 1,-1 0-1,0-1 1,0 1 0,-2-9-1,2 14-1,0 1-1,0-1 1,-1 0-1,1 0 1,-1 1-1,1-1 1,-1 1-1,0-1 1,0 0-1,0 1 1,1 0-1,-1-1 1,-1 1-1,1-1 1,0 1-1,0 0 0,0 0 1,-1 0-1,1 0 1,-1 0-1,1 0 1,-1 0-1,1 0 1,-1 0-1,1 1 1,-1-1-1,0 0 1,1 1-1,-1 0 1,0-1-1,1 1 1,-1 0-1,0 0 0,0 0 1,-2 0-1,1 1 1,0 0-1,1 0 1,-1-1-1,1 2 1,-1-1-1,1 0 1,-1 0-1,1 1 1,0 0-1,-1-1 1,1 1-1,0 0 0,0 0 1,0 0-1,1 0 1,-1 0-1,0 1 1,1-1-1,-1 0 1,1 1-1,0-1 1,-1 4-1,-2 7 6,1 1-1,1 0 1,0-1 0,1 1-1,1 0 1,0 0-1,0-1 1,3 15 0,4 14-10,14 52 1,-14-71-355,0-1 0,1-1 0,1 1 0,19 32 1,-24-47-257,2 1 0,-1-1 0,1 0 0,0 0 0,0-1 0,12 9 0,-14-12-121,0 0 0,0-1 0,1 1 0,-1-1 0,1 0 0,0 0 0,-1-1 0,1 1 0,0-1 0,0 0 0,0-1 0,9 1 0,3-2-4184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03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79 10805,'-10'-2'238,"-1"0"1,1 1-1,-1 1 1,1-1-1,-1 2 0,1-1 1,-19 5-1,26-5-198,0 1 0,0-1-1,0 1 1,0 0 0,0 0-1,0 0 1,0 1 0,0-1 0,1 1-1,-1 0 1,0-1 0,1 1-1,0 0 1,-1 0 0,1 1 0,0-1-1,0 0 1,0 1 0,0-1 0,1 1-1,-1 0 1,1-1 0,-1 1-1,1 0 1,0 0 0,0 0 0,0 0-1,1 0 1,-1 0 0,1 0 0,-1 4-1,2-2-33,0-1 0,0 1 0,0 0-1,1 0 1,-1-1 0,1 1 0,0 0-1,1-1 1,-1 0 0,1 0 0,0 1-1,0-2 1,0 1 0,0 0 0,1-1-1,-1 1 1,1-1 0,0 0 0,8 5-1,4 2 33,1 0 0,1-1 0,28 11 0,-44-19-13,1 0 1,-1 0-1,1 0 1,-1 0-1,1 0 1,-1-1-1,1 1 1,0-1-1,0 1 1,-1-1-1,1 0 1,0 0-1,-1-1 1,1 1-1,0-1 1,-1 1-1,1-1 1,0 0-1,3-1 1,-4 1 24,-1-1 1,1 1 0,-1-1 0,1 0 0,-1 1 0,0-1 0,1 0 0,-1 0 0,0 0 0,0 0-1,0 0 1,-1 0 0,1 0 0,0 0 0,-1 0 0,1 0 0,-1-1 0,0-2 0,1-7 135,-2 1 1,1-1 0,-2 1-1,0 0 1,0-1-1,-1 1 1,-6-17 0,8 27-184,-4-16 196,-2 1 0,-1 0-1,0 1 1,-19-29 0,25 41-240,1 1 0,-1 0 0,0 0 0,0 0 0,1 0 0,-2 0 0,1 0 0,0 1 0,0-1-1,0 1 1,-1-1 0,1 1 0,0 0 0,-1 0 0,0 0 0,1 0 0,-1 0 0,1 1 0,-1-1 0,0 1 0,0 0 0,1 0 0,-1 0 0,0 0 0,1 0 0,-1 0 0,0 1 0,1-1-1,-1 1 1,0 0 0,1 0 0,-1 0 0,1 0 0,-1 0 0,1 1 0,0-1 0,0 1 0,-1-1 0,1 1 0,0 0 0,-3 3 0,-1 1-408,0 1 1,0-1 0,1 1-1,-1 0 1,1 1-1,1-1 1,-1 1-1,2 0 1,-1 0 0,1 0-1,0 1 1,-2 12-1,2-6-357,1 1-1,0 0 0,1 1 1,1-1-1,1 0 0,3 17 0,8 35-2353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04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113 332 8205,'-8'-4'221,"1"1"1,0-2 0,0 1-1,1-1 1,0 0-1,-1-1 1,2 1 0,-1-1-1,1-1 1,0 1-1,0 0 1,0-1 0,1 0-1,-5-11 1,6 12-55,0 0 0,0 0 0,1 0 1,0 0-1,0-1 0,0 1 0,1-1 0,0 1 0,0-1 1,0 1-1,1-1 0,0 0 0,1 1 0,-1-1 1,1 1-1,1-1 0,-1 1 0,3-7 0,-3 11-120,0 0 0,0 0 0,0 0 0,0 0 0,1 0 0,-1 1 0,0-1 0,1 0 0,0 1 0,-1-1 0,1 1 0,0-1 0,0 1-1,-1 0 1,1 0 0,0 0 0,0 0 0,1 0 0,-1 0 0,0 1 0,0-1 0,4 0 0,-3 1-1,1 0 1,0 0-1,-1 1 1,1-1-1,0 1 0,-1 0 1,1 0-1,-1 0 1,1 1-1,-1-1 0,0 1 1,6 3-1,-3-1-9,-1 0-1,0 0 1,1 0 0,-1 1-1,-1-1 1,1 1-1,-1 1 1,0-1 0,0 0-1,0 1 1,-1 0-1,0 0 1,0 0-1,0 0 1,1 7 0,-3 10 38,-1-1 0,-1 0 0,-1 0 0,0 0 0,-2 0 1,-1 0-1,-14 38 0,3-1 298,12-46-401,-2 12 1486,19-48-367,14-37-745,3 2 1,3 2-1,49-65 0,-81 118-338,0 1 0,0 0 0,1 1 1,-1-1-1,1 0 0,0 0 0,-1 1 0,1-1 0,0 1 1,0-1-1,0 1 0,0 0 0,0-1 0,0 1 0,0 0 1,0 1-1,1-1 0,-1 0 0,0 1 0,5-1 0,-5 1-1,0 1 0,0 0-1,-1 0 1,1-1 0,0 1 0,-1 1-1,1-1 1,-1 0 0,1 0-1,-1 1 1,1-1 0,-1 0-1,0 1 1,0 0 0,1-1-1,-1 1 1,0 0 0,-1-1 0,1 1-1,0 0 1,0 0 0,-1 0-1,1 0 1,-1 3 0,7 20 2,1 0 0,1 0 1,2-1-1,0 0 0,27 43 1,-32-60-23,0 0 0,0 0 0,0 0 0,1-1 0,0 0 0,0 0 1,0-1-1,1 0 0,0 0 0,0 0 0,0-1 0,0-1 0,1 1 1,0-1-1,0-1 0,-1 0 0,2 0 0,-1-1 0,0 0 1,14 0-1,-9-2 11,-1 0 0,1-1 0,-1 0 0,1-2 1,-1 1-1,0-2 0,0 1 0,-1-2 0,1 0 1,-1 0-1,0-1 0,-1-1 0,0 0 0,0 0 1,0-1-1,10-13 0,-11 12 46,0-1 0,-1 0 0,-1-1 1,0 0-1,0 0 0,-1-1 0,-1 0 0,0 0 1,-1 0-1,0-1 0,-1 0 0,0 0 0,-2 0 0,1 0 1,-1-20-1,-2 27-8,0-1 1,0 1 0,-1 0 0,-1-1-1,1 1 1,-1 0 0,0 0 0,-1-1-1,0 2 1,0-1 0,0 0 0,-1 1-1,0-1 1,0 1 0,-1 0 0,1 0-1,-1 1 1,-8-7 0,12 11-31,0 1-1,0-1 1,-1 1 0,1-1 0,0 1 0,-1 0 0,1 0-1,0-1 1,-1 1 0,1 0 0,0 0 0,-1 0 0,1 1-1,0-1 1,-1 0 0,1 0 0,0 1 0,-1-1 0,1 1-1,0-1 1,0 1 0,-1 0 0,1-1 0,0 1 0,0 0-1,0 0 1,0 0 0,0 0 0,0 0 0,0 0 0,0 0-1,0 0 1,1 0 0,-1 0 0,0 2 0,-3 2 4,0 1-1,1 0 1,0 0 0,0 0 0,1 0 0,-3 7 0,-1 12-126,0 1 1,2 0 0,-2 44 0,6-61 37,0 0-1,0-1 1,1 1 0,0 0 0,1 0-1,0 0 1,0-1 0,0 1 0,2-1-1,-1 0 1,1 0 0,0 0 0,0 0 0,9 11-1,-12-17 64,0-1 1,0 1-1,1-1 0,-1 0 0,1 1 0,-1-1 0,1 0 0,-1 0 0,1 0 0,0 0 1,-1 0-1,1 0 0,0-1 0,0 1 0,0 0 0,0-1 0,-1 1 0,1-1 0,0 0 0,0 0 1,0 0-1,0 0 0,3 0 0,-2-1 13,0 0 1,-1 0-1,1-1 1,0 1-1,-1-1 1,1 1-1,-1-1 0,0 0 1,1 0-1,-1 0 1,0 0-1,0-1 1,3-3-1,2-5 83,0-1 1,0 1-1,-1-1 0,-1-1 1,7-20-1,0-24 389,-9 40-187,0 0 0,2 0 0,9-25 0,-13 41-274,-1 1-1,0 0 0,0-1 1,0 1-1,1 0 0,-1 0 1,0-1-1,0 1 0,1 0 1,-1 0-1,0 0 0,1-1 1,-1 1-1,0 0 0,1 0 1,-1 0-1,0 0 0,1 0 1,-1 0-1,0-1 1,1 1-1,-1 0 0,0 0 1,1 0-1,-1 0 0,0 0 1,1 0-1,-1 1 0,0-1 1,1 0-1,-1 0 0,0 0 1,1 0-1,-1 0 0,0 0 1,1 1-1,-1-1 1,0 0-1,1 0 0,-1 0 1,0 1-1,0-1 0,1 0 1,-1 0-1,0 1 0,0-1 1,0 0-1,1 1 0,-1-1 1,0 0-1,0 1 0,0-1 1,0 0-1,0 1 0,0-1 1,0 0-1,0 1 1,0-1-1,0 0 0,0 1 1,0 0-1,11 25 95,-4 7-21,-1 0 1,-2 1-1,-2 0 1,-1 45-1,-18 140-99,13-182 20,-21 174-96,-53 214 0,55-331 10,-5 0 1,-3-2 0,-5-1 0,-76 138 0,89-190 54,-2-1 1,-41 48-1,54-72 23,0-1 0,-2 0 0,1 0 0,-1-2-1,-1 0 1,0 0 0,-1-1 0,-28 12 0,41-20 5,0-1 0,-1 1 0,0-1 0,1 0 0,-1 0 0,0 0 0,1-1 0,-1 1 0,0-1 0,0 0 0,1 0 0,-1 0 0,0-1 0,0 1 0,1-1 0,-1 0 0,0 0 0,1 0 0,-1-1 0,1 1 0,0-1 0,-1 0 0,1 0 0,0 0 0,-4-3 0,3 1 1,1-1 0,0 1 0,0 0 0,0-1 0,1 1 0,-1-1 0,1 0 0,0 0 0,0 0 0,1 0 0,0 0 0,0 0 0,0-1 0,0 1 0,1 0 0,0 0 0,0-8 0,3-17-5,2 1 0,0 0 1,2 1-1,1 0 0,22-52 0,77-133-35,-89 181 27,54-93-4,105-135 0,-36 76-3448,5 6-9589,-134 164 7513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39.9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60 0 6329,'-49'2'3510,"38"2"-1498,35 1-1212,1252 123 878,-478-55-1532,1428 167 226,-2134-230-343,185 11 196,-229-27-1153,-48 6 863,1 0-1,-1 0 1,0 0-1,1 0 1,-1 0 0,1-1-1,-1 1 1,0 0-1,1 0 1,-1 0 0,0 0-1,1 0 1,-1-1 0,0 1-1,1 0 1,-1 0-1,0-1 1,0 1 0,1 0-1,-1 0 1,0-1-1,0 1 1,1 0 0,-1-1-1,0 1 1,0 0 0,0-1-1,0 1 1,1 0-1,-1-1 1,0 1 0,0-1-1,-22-10-3306,-35-2-759,18 3 1475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4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 0 6357,'-33'1'451,"52"1"399,58 0 77,978 63 1382,-4 77-1623,-185-21-157,556 29 315,-655-102 531,-639-41-1092,-111-6 739,-2-2-4510,-31-6-3530,2 4 3747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17.6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6014 1380 6361,'0'-29'5829,"0"13"-5266,-1-1 1,0 0-1,-2 1 0,0 0 1,-1-1-1,0 1 0,-1 0 1,-1 1-1,-1 0 1,-14-25-1,-1 7-101,-1 1-1,-2 1 1,-40-37-1,10 11 176,-214-208 1551,212 215-1887,-2 2 0,-131-78 0,54 56-188,-2 6 1,-3 6-1,-3 6 1,-1 7-1,-3 6 1,-1 6-1,-260-22 1,124 34-59,-357 19 0,486 12-59,0 7 1,1 7-1,-288 84 0,327-67-2,3 5 0,1 6 0,3 4 0,-195 135 0,164-86 2,5 6 0,-223 238 0,318-303 7,3 2-1,2 2 0,2 2 0,-40 84 1,-81 234 17,119-280-18,0 5 18,4 1 1,-29 155-1,48-179 6,4 1 1,3 0-1,3 1 0,10 90 0,6-13-5,29 249 83,-23-271-1,38 135 1,-41-211-63,2-1 0,3 0 0,1-2 0,3-1 0,2 0 0,51 66 0,11 0 0,4-4 0,132 121 0,-170-184-48,3-2 0,1-2 0,2-4 0,2-2 0,78 34 0,355 118 62,-340-140-20,293 52 0,19-1 101,-248-48-47,-145-37-40,1-4 0,0-3 0,0-3 0,89-5 0,-103-5 44,-2-2 0,1-4 0,-1-2 0,0-3 0,97-37-1,537-271 604,-590 263-448,-3-3 0,112-92 0,-129 85-133,82-87 0,-134 121-85,-2-1 0,-1-1 1,-2-2-1,44-86 0,88-282 99,-122 299-128,79-315 3,-98 343-16,99-443-6,-102 465 10,41-101 1,-33 100-9,22-84 1,-40 111 11,-1-1-1,-2 1 1,-1-1-1,-2-37 1,-19-136 42,11 143 44,2 23 106,-1-1 0,-3 1 0,-1 1 0,-22-52 0,2 22 31,-58-96 0,60 115-240,1-2 0,3-1 1,-27-88-1,47 130-759,0 0 1,0 1-1,-1-1 0,0 1 1,-1 1-1,0-1 0,-1 1 1,-12-12-1,16 17 240,0 1 1,-1 0-1,1 0 1,-1 1-1,0-1 1,0 1-1,0 0 1,0 0-1,-1 1 1,-5-3-1,-17-2-6001,8 2-2382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8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288 236 6469,'5'-3'143,"-1"0"1,0 0 0,0-1 0,-1 0 0,1 1 0,-1-1 0,0 0 0,0-1-1,5-8 1,22-50 1492,-20 42-1041,-7 15-344,-1 0 0,1 0 0,-1 0 0,-1 0 0,1-1 0,-1 1 0,0 0-1,0-1 1,-1-7 0,0 12-203,0 1-1,0-1 0,-1 0 1,1 1-1,-1-1 1,1 1-1,-1-1 1,0 1-1,0-1 0,0 1 1,1-1-1,-1 1 1,-1 0-1,1-1 1,0 1-1,0 0 0,0 0 1,-1 0-1,1 0 1,0 0-1,-1 0 0,1 0 1,-1 0-1,1 1 1,-1-1-1,1 1 1,-1-1-1,0 1 0,1-1 1,-1 1-1,0 0 1,1 0-1,-1 0 0,0 0 1,1 0-1,-1 0 1,0 0-1,1 1 1,-4 0-1,-17 1 197,0 1 0,0 1 0,0 1 0,-36 14-1,50-16-215,1 0 0,-1 0 0,1 1 0,0 0 0,0 0 0,1 1-1,-1 0 1,1 0 0,0 1 0,0 0 0,1 0 0,0 0-1,0 0 1,0 1 0,1 0 0,-5 10 0,8-14-39,0 0 1,0 0-1,0 0 1,0 0-1,0 0 1,1 0 0,0 0-1,-1 0 1,1 0-1,0 0 1,1 0-1,-1 0 1,0 0-1,1 0 1,0 0-1,-1 0 1,1 0-1,1 0 1,-1 0-1,0-1 1,1 1 0,-1 0-1,1-1 1,0 1-1,0-1 1,0 0-1,0 1 1,0-1-1,0 0 1,1 0-1,-1 0 1,1-1-1,-1 1 1,1-1-1,0 1 1,0-1-1,0 0 1,3 1 0,-2 0-17,-1-1 1,1 0-1,0 0 1,0-1 0,0 1-1,0-1 1,0 1-1,0-1 1,-1-1 0,1 1-1,0 0 1,0-1 0,0 0-1,0 0 1,-1 0-1,1 0 1,0-1 0,-1 1-1,1-1 1,-1 0 0,1 0-1,-1-1 1,0 1-1,0 0 1,0-1 0,0 0-1,-1 0 1,1 0-1,-1 0 1,3-4 0,12-40 204,-9 21 331,-5 79 229,0-27-674,8 143 132,8 185 60,-18-254-197,-20 155 1,-40 58 95,46-267-133,-1 0 1,-2-1-1,-3-1 0,-38 68 1,54-106-22,-1-1 1,1 0-1,-1 0 1,0-1-1,0 1 0,-1-1 1,0 0-1,-9 7 1,13-10-2,0-1 1,0 1-1,0-1 1,0 1-1,0-1 1,0 0-1,-1 1 0,1-1 1,0 0-1,0 0 1,0 0-1,0 0 1,0 0-1,0 0 1,0 0-1,0 0 0,-1 0 1,1-1-1,0 1 1,0 0-1,-1-1 1,0-1-1,0 1 0,1-1 0,-1 1 0,1-1 0,0 1-1,0-1 1,-1 0 0,1 1 0,0-1 0,0 0 0,0 0 0,1 0 0,-1 0 0,0 0 0,1 0 0,-1-2 0,-3-19 0,1 0-1,1 0 1,0 0-1,2 0 1,1 0-1,4-24 1,29-138-157,63-145-1220,-17 114-2821,-42 114 75,-20 58 1560,3-1-520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19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49 15957,'-42'-48'-261,"53"93"1237,117 353 1157,34 87-3913,-155-468 1032,12 30-1283,-2-23-2822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19.6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161 100 7197,'-63'-30'1144,"50"25"-502,0-1 0,0 0 0,0-1 0,1 0 0,-16-13 0,28 20-614,-1 0 0,1 0-1,0 0 1,-1-1 0,1 1 0,0 0 0,-1 0-1,1 0 1,0-1 0,0 1 0,-1 0 0,1 0-1,0-1 1,0 1 0,-1 0 0,1-1 0,0 1-1,0 0 1,0-1 0,0 1 0,0 0-1,0-1 1,-1 1 0,1 0 0,0-1 0,0 1-1,0 0 1,0-1 0,0 1 0,0 0 0,0-1-1,0 1 1,1-1 0,-1 1 0,0 0-1,0-1 1,0 1 0,0 0 0,0-1 0,0 1-1,1 0 1,-1-1 0,19-4 819,24 5 395,109 2 629,-110-4-1635,1 2 0,-1 2-1,0 2 1,55 12 0,-93-16-224,-1 1 0,0 0 0,0 0 0,1 0 1,-1 0-1,0 0 0,0 1 0,0-1 0,0 1 0,-1 0 0,1 0 0,0 0 0,-1 0 1,1 1-1,-1-1 0,0 1 0,0-1 0,0 1 0,0 0 0,0 0 0,0 0 0,-1 0 0,0 0 1,2 5-1,-2-3 13,-1 0 1,0 0-1,0 0 1,-1 0-1,1 0 1,-1 0-1,0 0 1,0 0-1,-1 0 1,0 0-1,0 0 1,0-1-1,0 1 1,0-1-1,-6 7 1,-12 17 108,-2-2 1,-28 28 0,30-34-65,1 1 1,1 1-1,-28 42 1,46-63-71,-1 0 0,1-1 1,-1 1-1,1 0 0,-1-1 0,1 1 1,-1 0-1,1 0 0,0-1 1,0 1-1,-1 0 0,1 0 0,0 0 1,0-1-1,0 1 0,0 0 0,0 0 1,0 0-1,0 0 0,0 0 0,0-1 1,0 1-1,0 0 0,1 0 1,-1 0-1,0-1 0,0 1 0,1 0 1,-1 0-1,1-1 0,-1 1 0,1 0 1,-1-1-1,1 1 0,-1 0 1,1-1-1,-1 1 0,1-1 0,0 1 1,-1-1-1,1 1 0,0-1 0,0 1 1,-1-1-1,1 0 0,0 0 0,0 1 1,0-1-1,0 0 0,-1 0 1,1 0-1,2 0 0,58 0 16,-33-1-12,-9 4-54,0 0 0,0 1 0,0 2 0,-1 0 0,1 0 0,-2 2 0,1 0 1,-1 1-1,27 19 0,10 11-231,70 65 1,-118-98 257,1 0 0,-1 0 0,0 1 1,-1-1-1,1 2 0,-2-1 0,1 0 1,-1 1-1,0 0 0,0 0 0,-1 0 1,0 0-1,0 1 0,2 15 0,-5-17 54,0 0 1,0-1-1,0 1 0,-1 0 0,0 0 0,-1-1 0,1 1 1,-1 0-1,-1-1 0,1 0 0,-1 1 0,0-1 1,0 0-1,-1 0 0,0-1 0,0 1 0,0-1 0,-1 0 1,-7 7-1,3-4 24,-1 0 1,1-1 0,-1 0 0,-1-1-1,1 1 1,-1-2 0,0 0-1,-1 0 1,1-1 0,-1-1-1,-18 4 1,26-6-167,-1-1 1,1 0-1,0 0 1,0 0-1,-1 0 1,1 0-1,0-1 1,0 0-1,-1 0 0,1 0 1,0-1-1,0 1 1,0-1-1,-7-4 1,8 3-231,0 0 0,0 0 0,0 0 1,0-1-1,0 1 0,1-1 0,0 1 1,-1-1-1,1 0 0,1 0 1,-1 0-1,0 0 0,1 0 0,0 0 1,0-1-1,0 1 0,0-7 0,1 6-293,-1 0 0,1 0 0,0 0-1,0-1 1,1 1 0,-1 0-1,1 0 1,2-6 0,8-17-3858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0.5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133 175 8957,'-3'0'106,"1"0"-1,-1 0 1,0-1 0,0 1 0,1-1-1,-1 0 1,0 1 0,1-1 0,-1-1 0,1 1-1,-1 0 1,1 0 0,0-1 0,-1 0 0,1 1-1,0-1 1,-3-4 0,-26-41 2314,29 41-2059,-1 0 0,0 0 0,-1 1 0,1-1 0,-1 1 0,0 0 0,0 0 0,-1 0 0,1 1 0,-7-5 0,11 9-336,-1 0 1,1 0 0,0 0-1,-1 1 1,1-1 0,0 0-1,-1 0 1,1 0 0,0 1-1,-1-1 1,1 0 0,0 0-1,0 1 1,-1-1 0,1 0 0,0 1-1,0-1 1,0 0 0,-1 1-1,1-1 1,0 0 0,0 1-1,0-1 1,0 0 0,0 1-1,0-1 1,0 0 0,0 1-1,0-1 1,0 1 0,0-1-1,0 0 1,0 1 0,0-1-1,0 0 1,0 1 0,0-1 0,0 1-1,0-1 1,0 0 0,1 1-1,1 19 204,7 16 0,2 0 0,1-1 0,2 0 0,34 60 0,4 11 67,-40-81-194,-8-18 73,0 1 0,0 0-1,-1 0 1,0 1 0,-1-1 0,4 17-1,-6-24 52,-3-4-171,1 0 0,0 0 0,0 0 1,1 0-1,-1 0 0,0 0 0,1-1 0,0 1 1,0-1-1,0 1 0,-1-5 0,1 4 7,-53-194 646,48 167-689,1-1 1,1 0-1,2-1 1,2-44-1,0 75-180,0-1 0,1 0 0,-1 0 0,0 1-1,1-1 1,-1 0 0,1 1 0,0-1 0,0 1 0,0-1 0,1 1 0,-1-1-1,0 1 1,1 0 0,-1 0 0,1 0 0,0 0 0,0 0 0,0 0 0,0 0-1,0 0 1,0 1 0,1-1 0,-1 1 0,0-1 0,4 0 0,3-1-1244,0 1 0,0 1-1,0 0 1,0 0 0,1 1 0,11 0 0,-3 1-1472,0-1-1284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0.7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48 9125,'-29'-42'3914,"26"37"-2106,5 8-667,11 18-260,19 33-537,1 14-207,-16-31-559,37 58 1,-45-83-743,-1-1 0,2 0 0,-1 0 0,22 17-1,-13-20-3953,-9-7 1406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0.8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61 133 8897,'-14'-21'264,"0"1"-12,5 4-12,0 6-20,4-1-36,-1 1-92,3 0-144,3 2-148,0 0-336,0 3-524,3 0-664,5 0-513,1 2-247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1.4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205 78 6809,'-3'-10'4790,"-17"-24"-3019,18 32-1731,1 0 0,0-1 0,-1 1 0,0 0 0,1 0 0,-1 0 0,0 0 0,0 1 1,0-1-1,-1 0 0,1 1 0,0-1 0,-1 1 0,1 0 0,0 0 0,-1 0 1,0 0-1,1 0 0,-1 0 0,1 1 0,-1 0 0,0-1 0,1 1 0,-1 0 0,0 0 1,0 0-1,1 1 0,-1-1 0,0 0 0,1 1 0,-1 0 0,-3 1 0,-2 3 44,1 1-1,-1 0 1,1 0-1,0 0 1,1 1-1,0 0 1,0 0 0,0 1-1,1-1 1,-8 17-1,10-18-50,0 0-1,0 0 1,0 0 0,1 1-1,0-1 1,0 1-1,1-1 1,0 1 0,0 0-1,0 0 1,1-1 0,0 1-1,0 0 1,1 0 0,2 9-1,-3-14-35,0-1 1,1 1-1,-1 0 0,1 0 0,-1-1 1,1 1-1,0 0 0,0-1 0,-1 1 1,1-1-1,1 1 0,-1-1 0,0 1 1,0-1-1,0 0 0,1 0 0,-1 1 1,0-1-1,1 0 0,-1 0 1,1 0-1,0-1 0,-1 1 0,1 0 1,0-1-1,-1 1 0,1-1 0,0 1 1,0-1-1,-1 0 0,1 0 0,0 1 1,0-1-1,0-1 0,0 1 0,2-1 1,-1 0-2,0 0 1,0 0-1,-1-1 0,1 1 1,-1-1-1,1 0 1,-1 0-1,0 0 1,1 0-1,-1 0 1,0-1-1,0 1 1,-1 0-1,1-1 0,0 0 1,-1 1-1,0-1 1,1 0-1,-1 0 1,1-5-1,7-61 345,-9 68-281,3 6-35,0 0 0,0 0 0,0 1 0,-1-1 0,4 11 0,11 34 37,111 374 227,-117-372-272,-1 0 1,-3 1-1,-3 0 0,-1 0 0,-3 0 0,-9 68 0,6-98 17,-2 0 0,-11 36 0,14-54-1,0 0 0,1 1 0,-2-1 0,1 0 0,-1 0 0,0 0 0,0-1 0,0 1-1,0-1 1,-1 0 0,0 0 0,0 0 0,0 0 0,0 0 0,-1-1 0,-9 6 0,12-9-14,1 1 0,-1-1 1,0 1-1,0-1 1,1 1-1,-1-1 0,0 0 1,0 0-1,0 0 1,1 0-1,-1 0 0,0 0 1,0-1-1,0 1 1,1-1-1,-1 1 0,0-1 1,1 1-1,-1-1 1,0 0-1,1 0 0,-1 0 1,-1-1-1,0-1 7,-1-1 1,1 1-1,1-1 0,-1 1 0,0-1 0,1 0 1,0 0-1,0 0 0,-2-5 0,-2-10 34,0 0-1,2 1 0,-3-26 0,3 0-181,1 0 0,3 0 0,1 0 0,3 1 0,1-1 0,19-73 0,-10 66-2741,3 1 1,39-86-1,-38 104-314,-1 3-954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1.9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139 100 8993,'-50'-34'443,"-38"-32"1463,97 77-1474,1 0 1,-2 1-1,0 0 1,0 0 0,-1 0-1,0 1 1,8 25-1,39 127 63,-28-78-90,109 281 1289,-135-367-1406,-1-5-163,-6-15-56,0 0 0,2-1 0,0 0 1,1 0-1,2 0 0,0 0 0,0-22 0,2 31-55,0 0-1,1 0 1,0 0-1,1 1 1,0-1 0,1 1-1,0-1 1,1 1 0,0 0-1,0 0 1,1 0-1,0 1 1,1 0 0,0 0-1,9-11 1,-13 19-12,0-1 0,0 1 1,0-1-1,-1 1 0,1 0 1,1 0-1,-1 0 1,0 0-1,0 0 0,0 0 1,0 0-1,1 1 0,-1-1 1,0 1-1,1 0 0,-1 0 1,0 0-1,1 0 1,-1 0-1,0 0 0,1 0 1,-1 1-1,0-1 0,1 1 1,-1 0-1,0 0 0,0 0 1,0 0-1,0 0 0,0 0 1,0 0-1,0 1 1,0-1-1,0 1 0,2 3 1,8 6 13,0 1 1,-1 0 0,18 26 0,-25-32-15,56 86-367,6 8-2389,-14-40-3068,-51-58 5487,1-1 0,-1 1 0,1-1-1,-1 0 1,1 1 0,0-1 0,-1 0 0,1 0 0,0 0 0,0-1 0,0 1-1,0 0 1,3 0 0,11 0-2910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2.1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34 7717,'-23'-11'588,"-18"-12"2233,43 28-2735,-1-1 0,1 0 0,0 1 0,0-1 1,0 0-1,0 0 0,1 0 0,-1-1 0,5 6 1,9 13-23,104 266-2222,-68-153-2764,-34-93 1806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2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180 608 7749,'-179'-47'2856,"230"37"-1895,21-1-767,0-3 0,-2-3-1,0-3 1,110-48-1,-166 62-42,-1-1-1,1-1 0,-1 0 0,-1-1 0,0 0 1,12-12-1,-21 18-68,0 0 1,0 0-1,-1 0 1,1-1-1,-1 1 1,0-1-1,0 0 1,0 1-1,0-1 1,-1 0-1,2-8 1,-2 10-15,-1-1 1,0 0-1,0 0 1,-1 1-1,1-1 1,0 0-1,-1 0 1,0 1-1,1-1 0,-1 1 1,0-1-1,-1 1 1,1-1-1,0 1 1,-1-1-1,1 1 0,-1 0 1,1 0-1,-5-4 1,2 3 20,0-1 1,0 1-1,0 0 1,-1 0 0,1 1-1,-1-1 1,1 1-1,-1 0 1,0 1-1,0-1 1,0 1 0,0 0-1,0 0 1,-1 0-1,1 1 1,0-1-1,0 1 1,0 1 0,-1-1-1,1 1 1,0 0-1,0 0 1,0 0-1,0 1 1,0 0 0,1 0-1,-1 0 1,0 0-1,-4 4 1,3-3-37,1 0-1,-1 1 1,1-1 0,0 1 0,0 1 0,0-1-1,0 1 1,1-1 0,0 1 0,0 0-1,0 1 1,0-1 0,1 1 0,0 0 0,0 0-1,1 0 1,0 0 0,0 0 0,0 0-1,0 1 1,1-1 0,0 11 0,1-10-55,1-1 1,0 0-1,1 1 1,0-1-1,0 0 0,0 0 1,0 0-1,1 0 1,0 0-1,1 0 1,-1-1-1,1 0 0,0 0 1,0 0-1,1 0 1,-1 0-1,1-1 1,0 0-1,0 0 0,1 0 1,-1-1-1,1 0 1,0 0-1,0 0 1,0 0-1,0-1 0,0 0 1,9 1-1,0 0-52,0 0-1,0 0 1,0-2 0,0 0-1,0-1 1,0 0-1,0-1 1,0-1-1,0-1 1,0 0 0,18-6-1,-14 2 20,1-2 0,-1 0-1,-1-1 1,0-1 0,0 0-1,-1-1 1,0-2 0,28-28 0,-40 37 46,-1 0 1,0 1 0,0-2 0,0 1 0,-1 0 0,0-1 0,0 1 0,0-1 0,-1 0 0,0 0 0,0 0-1,0 0 1,-1 0 0,0-1 0,0 1 0,0 0 0,-1-1 0,0 1 0,0 0 0,-1-1 0,0 1 0,0 0-1,0-1 1,-1 1 0,0 0 0,0 0 0,-1 0 0,1 1 0,-1-1 0,-1 1 0,1-1 0,-1 1 0,-5-6-1,-3-2 52,-1 0 0,0 1 0,-25-18-1,-9-8 39,47 38-100,0 0 1,0 0-1,-1-1 1,1 1-1,0 0 0,0 0 1,-1-1-1,1 1 1,0 0-1,0 0 1,0-1-1,0 1 0,-1 0 1,1-1-1,0 1 1,0 0-1,0 0 1,0-1-1,0 1 0,0 0 1,0-1-1,0 1 1,0 0-1,0-1 1,0 1-1,0 0 0,0-1 1,0 1-1,0 0 1,0-1-1,0 1 1,0 0-1,0-1 0,1 1 1,-1 0-1,0 0 1,0-1-1,15-9 17,28-2-102,-35 11 28,-3-1 28,16-4-105,0 1 1,0 0-1,1 2 0,41-2 1,-58 6 119,0-1 0,1 0 0,-1 1 0,0 0 0,0 0-1,0 1 1,0 0 0,0-1 0,0 1 0,-1 1 0,1-1 0,0 1 0,-1 0 0,0 0 0,0 0 0,0 1 0,0-1 0,0 1 0,-1 0-1,1 0 1,-1 0 0,0 1 0,-1-1 0,1 1 0,3 9 0,7 21-17,-2 1 0,10 59-1,-14-59-66,1 0-1,18 49 1,-20-72-87,0-1 0,0 0 0,1 0 0,0 0 0,1-1 0,1 0 0,0 0 0,0-1 1,1 0-1,13 10 0,-9-10-713,0 0 1,0-1 0,26 12-1,-31-17-30,1 0-1,-1-1 0,1 0 0,0-1 0,0 0 0,0 0 0,16 0 0,1-4-2288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29.1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2459 312 7673,'2'-7'255,"1"0"0,-1-1 0,0 1 0,-1 0 0,0-1 0,0 1 0,-1-1 0,1 1 0,-2-1 0,1 1-1,-3-15 1,1 17-58,1 1 0,-1 0 0,0 0 0,0 0 0,0-1 0,-1 2 0,1-1 0,-1 0 0,0 1 0,0-1 0,0 1 0,0 0 0,-1 0 0,1 0 0,-1 0 0,0 0 0,0 1 0,0 0 0,0 0 0,-8-3 0,-40-10 687,-1 1 0,-1 3 0,-95-8 1,31 5-315,-147-18-237,-341 2 0,522 30-339,0 3 1,0 4 0,0 3-1,-85 23 1,137-25 3,1 2 0,0 1 0,1 2 1,0 0-1,1 2 0,0 2 0,2 0 1,0 2-1,1 1 0,0 1 0,2 1 0,1 1 1,-29 37-1,29-28 5,2 2 0,1 0 1,2 1-1,1 1 0,2 1 1,1 0-1,3 1 0,0 0 1,3 1-1,1 0 0,-2 46 1,5 43 18,5 0 0,21 144 1,3 102-2,-25-281-13,25 658 189,-16-670-178,72 808 109,-61-600-54,61 305-1,43 355 136,47 356 136,-84-749-195,-67-358-156,31 177 102,-43-328 101,-2 0-1,0 56 0,0 15 261,-3-70-167,-3-31-198,1 0 0,1 0 0,1 1 1,6 23-1,-8-37-85,1 0 1,0 1-1,0-1 1,0 0-1,0 0 1,1 0 0,-1 0-1,1-1 1,0 1-1,0-1 1,1 1-1,-1-1 1,1 0-1,-1-1 1,1 1-1,0 0 1,0-1-1,0 0 1,0 0-1,1 0 1,4 1-1,34 6 20,0-2 0,0-1-1,83-1 1,-57-4-16,118 2 18,367-42 0,-442 23-148,-2-6 1,0-4-1,177-67 1,-240 77-27,-31 11 157,0-1 0,0 0 1,18-11-1,-29 14 12,0 0 0,0-1 0,-1 1 0,1-1-1,-1 0 1,0-1 0,0 1 0,0-1 0,-1 0 0,0 1 0,0-2 0,0 1 0,3-7-1,10-35 117,-2 0 0,11-74-1,15-49 443,-36 150-427,-4 18-121,1 0 0,-1-1 0,0 1 0,1 0 0,0 0 0,-1 0 0,1-1 0,0 1 1,0 0-1,0 0 0,0 0 0,1 1 0,-1-1 0,3-3 0,-3 4 37,-1-1-63,0 0 1,0 0-1,0 0 0,0 0 0,0 0 1,1 0-1,-1 0 0,1 0 1,0 1-1,-1-1 0,1 0 0,0 0 1,0 0-1,0 1 0,0-1 1,2-1-1,-1 2-14,0 0 0,0 0 0,0 0 0,0 0 1,0 0-1,1 1 0,-1-1 0,0 1 0,0 0 0,1 0 0,-1 0 1,0 0-1,1 0 0,-1 0 0,0 0 0,5 2 0,247 48-6,-248-49 22,29 6-4,0-2 1,0-1-1,59-1 1,492 6 89,-514-5-62,185 15 36,-1 11-1,436 109 1,1046 195 95,-1362-278-146,382 35 24,-115-93-10,-12 0-19,-60 14-47,278 19 43,-645-13 9,192 21-29,281 16 30,-161-20-23,-353-18 3,249 23 4,172-35 35,-304-9-33,-185 1-41,0-3 0,0-5 0,159-39 0,-239 45 15,0 0 0,-1-1-1,1-1 1,-1 0 0,0-1 0,18-14 0,75-68-49,-63 51 50,-15 15 9,-1-1 1,-2-1 0,0-1-1,-2-2 1,-1 0 0,-1-1-1,-2-2 1,25-52 0,123-331 35,-24 57 82,-104 242 14,29-139-1,227-892 148,-119 482-207,-130 477-61,-20 90-6,78-246-11,-3 10-2,4-178-17,6-21-110,-105 508 144,86-353-58,-76 285 21,-3-1 0,1-107 0,-52-473-230,8 459-146,-68-256 0,88 435 282,-2 0 1,-2 1 0,0 1-1,-3 0 1,-28-46 0,28 57 66,0 1 1,-1 1-1,-1 1 0,-1 0 1,-1 1-1,-1 1 0,0 1 1,-27-16-1,-12-1 11,-1 3 1,-2 2-1,0 3 0,-2 3 0,-1 3 1,-88-16-1,-24 7-98,-210-7 0,-548 31-397,262 9 139,492-8 310,-891 10-420,459 47 157,16-1 120,-4-39 95,-740-20-53,410-19 49,882 24 147,-380-9-219,-603 62 1,267 9 145,209-19 62,418-29 19,-1-7 0,0-6 0,-228-30 0,-507-34-131,617 49 85,-82-1 31,268 17 21,1-3 1,0-4-1,-129-27 0,115 16-25,49 11 225,-58-18 0,73 17-326,1-2-3676,-16-7-5300,21 14 4818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8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104 156 7393,'-19'-23'284,"8"12"451,0-2 0,1 1 1,1-1-1,0 0 0,1-1 1,0 0-1,-11-28 0,20 44-94,6 22 442,6 48-1,11 515 1057,-18-341-1547,-6-174-395,-2-45-48,2-1 0,1 1-1,7 39 1,-8-66-146,0 0-1,0 0 1,0 1 0,0-1 0,0 0 0,0 0-1,0 0 1,0 0 0,0 0 0,1 0 0,-1 0-1,0 1 1,0-1 0,0 0 0,0 0 0,0 0-1,0 0 1,1 0 0,-1 0 0,0 0 0,0 0-1,0 0 1,0 0 0,0 0 0,1 0 0,-1 0-1,0 0 1,0 0 0,0 0 0,0 0 0,0 0-1,1 0 1,-1 0 0,0 0 0,0 0 0,0 0-1,0 0 1,0 0 0,0 0 0,1 0 0,-1 0-1,0-1 1,0 1 0,0 0 0,0 0 0,0 0-1,0 0 1,0 0 0,1 0 0,-1 0 0,0-1-1,0 1 1,0 0 0,0 0 0,0 0 0,0 0-1,0 0 1,0-1 0,12-14 65,7-19-22,-2-10-18,-2-1 1,14-71-1,-20 71-69,2 1-1,32-79 1,-43 122 40,0 0-1,0 1 1,0-1 0,0 0 0,1 0-1,-1 0 1,0 0 0,1 1 0,-1-1 0,0 0-1,1 0 1,-1 1 0,1-1 0,-1 0-1,1 0 1,0 1 0,-1-1 0,1 1 0,0-1-1,-1 1 1,1-1 0,0 1 0,0-1-1,-1 1 1,1-1 0,0 1 0,0 0 0,0 0-1,0-1 1,-1 1 0,1 0 0,0 0-1,0 0 1,0 0 0,0 0 0,0 0 0,-1 0-1,1 0 1,0 0 0,0 1 0,0-1-1,0 0 1,0 0 0,-1 1 0,1-1 0,0 1-1,0-1 1,-1 1 0,1-1 0,0 1-1,-1-1 1,1 1 0,0-1 0,-1 1-1,1 0 1,-1 0 0,1-1 0,-1 1 0,1 0-1,-1 0 1,0-1 0,1 1 0,-1 1-1,7 10 3,0 1 0,-1-1 0,4 16 0,-6-18-3,10 26-149,35 61-1,-44-88-176,1 0 0,0 0 0,1-1 0,0 0 0,0 0 0,1-1 0,-1 1 0,2-2 0,-1 1 0,1-1 0,14 8 0,-18-13-165,-1 0 0,1 1 1,0-2-1,0 1 0,-1 0 0,1-1 0,0 0 0,0 0 0,-1-1 0,1 1 1,0-1-1,0 0 0,-1 0 0,1 0 0,-1-1 0,1 0 0,-1 0 0,0 0 1,0 0-1,8-6 0,15-10-3113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32.4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35 8741,'-22'-34'-330,"21"34"331,1 0 1,0 0-1,0 0 0,0 0 1,0 0-1,0 0 0,0 0 0,-1 0 1,1 0-1,0 0 0,0 0 1,0 0-1,0 0 0,0 0 1,-1 0-1,1 0 0,0 0 0,0 0 1,0 0-1,0 0 0,0 0 1,-1 0-1,1 0 0,0 0 1,0 1-1,0-1 0,0 0 0,0 0 1,0 0-1,0 0 0,0 0 1,-1 0-1,1 0 0,0 1 1,0-1-1,0 0 0,0 0 0,0 0 1,0 0-1,0 0 0,0 0 1,0 1-1,0-1 0,0 0 1,0 0-1,0 0 0,0 0 0,0 0 1,0 1-1,0-1 0,0 0 1,0 0-1,0 0 0,0 0 1,0 0-1,0 1 0,0-1 0,1 0 1,-1 0-1,4 28 195,39 142 972,-21-90-103,13 86-1,-31-145-599,4 20 614,-8-39-990,0-1 0,1 1 0,-1 0 1,0-1-1,0 1 0,0 0 0,-1-1 0,1 1 0,0-1 0,-1 1 0,1 0 0,-1-1 0,1 1 0,-1-1 0,1 1 0,-1-1 0,-2 3 0,2-4-38,0 0 0,0 0 0,0 0 0,0 0 0,0 0 0,0 0 0,0 0 0,0-1 0,0 1 0,0 0 0,0-1 0,0 1 0,0-1 0,0 1 0,0-1 0,0 1 0,0-1 0,0 0 0,0 1 0,1-1 0,-1 0 0,0 0 0,1 0 0,-1 1 0,0-1 0,1 0-1,-1 0 1,1 0 0,0 0 0,-1-2 0,-21-35 556,21 37-567,-8-19 102,1 0 1,1 0-1,1-1 1,1 0-1,0-1 1,2 1-1,0-1 1,2 0-1,0 1 1,4-36-1,-3 52-128,0 1-1,1 0 0,-1 0 1,1 0-1,0-1 1,0 1-1,1 0 1,-1 0-1,1 0 1,0 0-1,0 1 1,0-1-1,0 0 1,1 1-1,-1 0 1,1-1-1,0 1 0,0 0 1,0 0-1,0 1 1,1-1-1,-1 1 1,1-1-1,0 1 1,4-1-1,-3 1-11,0 1-1,1 0 1,-1 0-1,1 1 0,-1-1 1,1 1-1,-1 1 1,1-1-1,-1 1 1,0 0-1,1 0 0,-1 0 1,0 1-1,0 0 1,1 0-1,-1 0 1,-1 1-1,10 6 0,7 4-46,-2 2-1,0 0 0,-1 1 0,0 1 0,21 27 0,-29-31 26,0 0 0,-1 1 0,-1 1 0,0-1 0,0 1 0,-2 1 0,0-1 0,8 31-1,-13-38 22,-1-1-1,0 0 0,0 0 0,0 0 0,-1 1 0,0-1 0,0 0 0,0 0 0,-1 0 0,0 0 1,-1 0-1,0-1 0,0 1 0,0-1 0,-1 1 0,0-1 0,0 0 0,-6 7 0,3-5-39,-1-1-1,1 1 1,-1-1-1,0 0 0,-1-1 1,1 0-1,-1 0 0,0-1 1,-1 0-1,0-1 1,-19 6-1,27-9-78,0 0 1,1 0-1,-1-1 0,0 1 0,0-1 0,0 0 1,0 0-1,0 0 0,0 0 0,0 0 1,0 0-1,0 0 0,0 0 0,0-1 1,0 1-1,0-1 0,0 1 0,0-1 1,1 0-1,-1 0 0,0 0 0,0 0 1,1 0-1,-1 0 0,1-1 0,-1 1 1,1 0-1,-1-1 0,1 1 0,0-1 1,0 1-1,0-1 0,0 0 0,0 0 1,0 1-1,0-1 0,0 0 0,0-2 1,0-2-421,0 1 0,0 0 0,1-1 0,0 1 0,0-1 0,0 1 0,1 0 0,-1-1 0,1 1 1,1 0-1,-1 0 0,1-1 0,2-4 0,10-18-3854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33.0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425 176 8933,'1'-3'184,"0"0"-1,-1-1 1,0 1 0,1 0 0,-1 0-1,-1 0 1,1 0 0,0 0 0,-1 0 0,1-1-1,-1 1 1,0 0 0,0 0 0,0 0-1,-1 1 1,1-1 0,0 0 0,-4-3 0,-34-54 2242,39 60-2387,-4-5 144,1 1 0,-1-1-1,0 1 1,0 1 0,0-1 0,-1 0-1,1 1 1,-1 0 0,0 0 0,0 0-1,0 1 1,0 0 0,0 0 0,-1 0 0,1 0-1,-8 0 1,4 1-22,0 0 1,0 1-1,1 0 0,-1 1 1,0 0-1,0 1 0,1-1 1,-1 1-1,-14 6 0,10-2-79,0-1 1,1 2-1,0-1 0,0 2 0,0 0 0,1 0 0,1 1 0,-1 0 0,1 1 0,1 0 1,0 0-1,0 1 0,-7 14 0,12-18-67,0 0 1,1 1-1,0-1 1,0 1-1,1 0 0,0 0 1,0 0-1,1 0 1,0 0-1,0 0 1,1 1-1,0-1 0,0 0 1,1 0-1,0 0 1,4 12-1,-2-12-49,0-1-1,0 0 1,1-1-1,0 1 0,0-1 1,1 1-1,-1-1 1,1 0-1,1-1 1,-1 1-1,1-1 1,0 0-1,0-1 1,0 0-1,1 1 1,0-2-1,10 5 1,-15-7 21,0 0 1,-1 0-1,1-1 1,0 1 0,0 0-1,0-1 1,0 0 0,0 1-1,0-1 1,0 0-1,0 0 1,0 0 0,0-1-1,0 1 1,0 0 0,0-1-1,0 1 1,-1-1-1,1 0 1,0 1 0,0-1-1,2-2 1,-1 1-4,0-1 0,0 0 0,0 1 0,0-1 0,-1-1 0,1 1 0,-1 0 0,0-1 0,0 1 0,2-7 0,2-3-9,-2 0 0,0-1 0,-1 0 0,0 0 0,1-18 0,-2 12 179,-1-1 1,0 0-1,-2 0 0,-1 0 0,-7-40 0,20 84-153,1-1 1,1 0-1,0-1 1,33 36 0,83 84-3178,-109-123 1286,1 0 1,1-2 0,0-1 0,1 0-1,28 12 1,-20-14-2466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33.4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150 167 9473,'-9'-3'126,"-98"-41"3523,99 41-3114,7 3-436,0 0-1,-1-1 0,1 1 0,0 0 0,-1-1 1,1 0-1,0 1 0,-1-1 0,1 1 1,0-1-1,0 0 0,0 0 0,0 0 1,0 0-1,0 0 0,0 0 0,0 0 1,0 0-1,0 0 0,1 0 0,-1-1 1,-1-1-1,2 3 214,4 1-242,0-1 0,0 1-1,0 1 1,0-1 0,0 0-1,0 1 1,-1 0 0,1 0-1,-1 0 1,1 0 0,-1 0-1,0 1 1,0 0-1,0-1 1,0 1 0,-1 0-1,1 1 1,-1-1 0,4 6-1,6 10 43,-2 0 0,12 25-1,-18-34-39,44 119 305,5 7-64,-49-133-131,-5-18-77,-8-26 96,-5-2-39,-28-103 232,38 129-361,1-1 0,1 1 0,1-1 0,0 0 0,2 1 0,2-27 1,-2 39-175,0-1 1,1 1-1,-1 0 1,1 0-1,0 0 1,0 1-1,1-1 1,-1 0-1,1 1 1,0 0-1,0-1 1,1 1 0,-1 0-1,1 1 1,0-1-1,0 1 1,0-1-1,0 1 1,1 0-1,-1 1 1,1-1-1,0 1 1,6-2 0,0 0-855,-1 2-1,1-1 1,0 1 0,0 1 0,-1 0 0,1 1 0,0 0 0,0 0 0,0 1 0,14 3 0,-1 2-2953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33.7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98 22 9545,'-25'-9'628,"21"7"-329,-1 0 0,0 0 1,0 0-1,0 1 0,0 0 1,0 0-1,-7 0 0,10 1-245,1 0 1,0 0-1,-1 1 0,1-1 0,0 1 1,0-1-1,0 1 0,-1-1 0,1 1 0,0 0 1,0-1-1,0 1 0,0 0 0,0 0 1,0 0-1,1 0 0,-1 0 0,0 0 0,0 0 1,1 0-1,-1 0 0,0 1 0,1-1 1,-1 0-1,1 0 0,0 0 0,-1 1 1,1-1-1,0 0 0,0 1 0,0-1 0,0 0 1,0 0-1,0 1 0,0 1 0,1 17 186,0 0 0,2 0-1,0 0 1,1-1 0,12 35-1,-1-1-20,21 107 18,26 274 0,-51-174-5426,-11-259 4537,0 12-22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34.6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264 182 7945,'-1'-21'2446,"-1"29"-469,-2 13-1767,0 0 1,-1 0-1,-1-1 1,-1 0-1,-1-1 1,-1 1-1,-21 34 1,-95 117 314,93-131-264,19-23-212,-4 6 286,44-41-130,-20 12-181,-1 1 0,1 0 0,1 1 0,-1-1 0,0 2 0,1-1 0,0 1-1,0 0 1,15-4 0,-16 7-16,-1-1-1,0 1 0,0 1 1,0-1-1,0 1 1,0 0-1,0 0 1,0 1-1,0 0 0,0 0 1,-1 0-1,1 0 1,-1 1-1,7 5 0,10 4-44,-1-1-1,2 0 0,-1-2 0,1 0 0,1-2 0,-1-1 0,1 0 0,0-2 0,1-1 0,-1-1 1,1 0-1,27-4 0,-41 0 68,1-1 1,0 0 0,-1 0 0,1-2 0,-1 1-1,0-2 1,0 1 0,-1-1 0,0-1-1,0 0 1,0 0 0,-1-1 0,0 0-1,-1-1 1,0 0 0,0 0 0,-1-1-1,9-14 1,-8 11 65,-1-1-1,-1 0 1,0 0-1,-1 0 1,0-1-1,-1 1 1,-1-1-1,0 0 1,-1-1-1,0 1 1,-2 0-1,0 0 1,0 0-1,-4-20 1,3 28-42,-1 1 0,0 0 1,-1-1-1,1 1 0,-1 0 1,0 0-1,0 0 1,-1 1-1,0-1 0,0 1 1,0 0-1,-1 0 0,0 0 1,-6-5-1,9 8-32,0 1 0,0 0 1,0 0-1,0-1 0,-1 1 0,1 1 0,0-1 0,0 0 0,-1 0 1,1 1-1,0-1 0,-1 1 0,1 0 0,-1 0 0,1 0 0,0 0 0,-4 1 1,3 0-10,0 0 1,0 0 0,1 0 0,-1 1 0,1-1 0,-1 1-1,1 0 1,-1 0 0,1 0 0,0 0 0,0 0-1,0 0 1,0 0 0,0 1 0,1-1 0,-1 1 0,-1 4-1,-2 2 14,2 1 0,-1 0-1,1 0 1,1 0-1,0 0 1,0 1 0,1-1-1,1 1 1,-1-1 0,2 1-1,-1-1 1,1 0-1,1 1 1,0-1 0,7 19-1,-5-15-20,1 0 1,0-1-1,1 0 0,1 0 0,0-1 0,0 0 1,1 0-1,1 0 0,0-1 0,1-1 0,12 12 0,-16-18-11,0 1-1,0-1 0,0 0 0,1-1 1,0 1-1,0-1 0,0 0 0,0-1 1,0 0-1,0 0 0,1-1 0,-1 1 0,1-2 1,14 1-1,-11-2 1,0-1 0,0 0 0,-1 0 0,1-1 0,0-1 0,-1 0 0,0 0 0,0-1 0,12-7 0,2-5-1,-1 0 0,0-1 0,-2-1 0,0-2 0,-1 0 0,32-45 0,-36 42 6,-1 0-1,-1-1 1,-1 0 0,11-31 0,-20 47 23,-1-1-1,0 1 1,0 0 0,-1-1 0,-1 1 0,1-1 0,-2 0 0,1 0 0,-1 1 0,-1-1 0,0 0 0,0 1 0,-1-1 0,0 0 0,-5-14 0,5 20-5,0 0 0,0 0 0,0 0 0,-1 1 1,1-1-1,-1 1 0,0-1 0,0 1 0,0 0 1,0 0-1,-1 1 0,1-1 0,-1 0 0,0 1 0,0 0 1,1 0-1,-1 0 0,-7-2 0,10 4 41,4 3-37,4 1-68,2 0 1,-1 0-1,0-1 1,1 0-1,0-1 1,-1 0-1,1 0 1,0 0-1,0-1 1,0-1-1,0 0 1,10-1-1,-4 1-125,0 1 1,0 0-1,0 1 0,15 4 0,-25-4 130,0-1-1,0 1 0,-1 0 0,1 1 1,-1-1-1,1 1 0,-1 0 0,0 0 0,0 0 1,0 0-1,-1 1 0,1 0 0,-1 0 1,1 0-1,-1 0 0,2 5 0,5 11-37,-1 0 0,-2 1 0,0 0 0,-1 1 0,5 30-1,-6-25 35,1-1-1,1 0 0,12 27 1,-16-45 34,2 0 0,-1 0 1,1 0-1,0-1 0,0 0 1,1 0-1,0 0 1,0 0-1,1-1 0,0 0 1,0 0-1,0-1 0,11 5 1,-8-4-144,2-1 0,-1-1 0,0 0 0,1 0 0,0-1 1,0-1-1,0 0 0,0 0 0,0-2 0,19 0 1,8-3-3086,0-2 1,38-10 0,-44 7-415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0:54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473 235 6625,'0'-8'167,"-1"-5"187,1 1 0,1 0 1,-1-1-1,2 1 0,0 0 0,1 0 1,0 0-1,7-19 0,-4 18 119,-2 7 28,-1 1 0,-1-1 0,1 0 0,-1 1 0,0-1 0,0 0 0,-1-1 0,0 1 0,0 0 0,0-12 0,-1 18-443,0 0 0,0-1 1,0 1-1,0-1 0,0 1 0,0 0 0,0-1 0,-1 1 1,1 0-1,0-1 0,0 1 0,0 0 0,-1-1 0,1 1 0,0 0 1,0-1-1,-1 1 0,1 0 0,0 0 0,-1-1 0,1 1 0,0 0 1,-1 0-1,1 0 0,0 0 0,-1-1 0,1 1 0,0 0 1,-1 0-1,1 0 0,-1 0 0,1 0 0,0 0 0,-1 0 0,-14 8 563,-9 18-235,20-20-359,-40 57 179,3 1 1,3 2-1,3 2 1,-27 75-1,16 3-50,-31 182-1,5 159 22,20 218-42,50-471-91,29 238 0,-18-386-44,48 368 27,-46-397-24,171 927 572,-122-671-335,133 565 172,-85-347-6,-23-90 130,-3-67-223,-46-203-216,-14-80 135,40 98 1,-56-165-34,-5-20-161,0 1 1,0 0-1,1-1 1,-1 1 0,1-1-1,0 1 1,0-1-1,1 0 1,4 7-1,-6-11-30,0 0-1,0-1 0,0 1 1,0 0-1,0-1 1,0 1-1,-1 0 1,1-1-1,0 1 0,0-1 1,0 0-1,0 1 1,-1-1-1,1 1 0,0-1 1,-1 0-1,1 0 1,0 1-1,-1-1 0,1 0 1,-1 0-1,1 0 1,-1 0-1,1-1 1,14-23 113,10-32 212,-2-1 1,-3-2-1,24-120 0,-8-69 79,-3 12-273,24-184-3,-7 40-16,30-291 257,-51 376-231,4-614 581,-33 886-721,0 17-5,-6-550 34,-2 332 34,-10 0 0,-58-280 1,-18 102-26,32 140 263,-52-179 112,-150-223-50,173 496-389,63 119 15,-39-49 193,54 67-80,8 17-1606,-4 3-4124,1 13 1491,-8 7 3047,15-7 579,-43 30-7403,24-13 721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05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86 169 12685,'-32'-63'-1125,"25"50"1429,0 0-1,0-1 1,-7-23-1,1 12 2164,7 21-863,8 17-1391,4 18-71,0 0 0,-2 1 1,-1 49-1,1 6 77,127 873 1255,-21-194-583,-59-103 19,25 197-38,-49-690-775,50 438 716,-22 78-199,-35-458-255,-7-103-202,8 146 677,-23-240-622,-1 0-1,-13 56 1,2-14 212,14-72-405,0-1 1,0 1 0,0 0-1,-1 0 1,1 0-1,0-1 1,-1 1 0,1 0-1,0 0 1,-1-1-1,1 1 1,-1 0 0,1-1-1,-1 1 1,1 0-1,-1-1 1,0 1 0,1-1-1,-1 1 1,0-1-1,1 1 1,-1-1 0,0 1-1,0-1 1,1 0-1,-1 0 1,0 1 0,0-1-1,0 0 1,-1 0-1,-31-5 272,-28-26-83,45 20-182,1-1 1,1 0-1,0-1 1,1-1-1,0 0 0,-11-17 1,-4-10-71,-25-47-1,44 75-36,12 24 91,12 24 35,-4-19-37,2 0-1,0-1 1,0-1-1,1 0 0,1-1 1,1 0-1,0-1 0,32 18 1,-41-26-99,-1-1 1,1 0-1,0-1 1,0 1 0,0-1-1,0 0 1,0-1-1,0 0 1,0 0 0,0 0-1,1-1 1,-1 0-1,0-1 1,1 0-1,-1 0 1,0 0 0,0-1-1,0 0 1,0 0-1,0-1 1,0 0-1,-1 0 1,0 0 0,1-1-1,-1 0 1,0-1-1,6-5 1,10-12-1716,-1-2-1,-2 0 1,0 0 0,-2-2 0,-1 0-1,0-1 1,-3-1 0,13-33 0,-2 0-4719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06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10 11645,'-44'110'383,"-97"277"2220,139-379-2566,-6 16 1003,7-23-501,4-14-372,13-38 67,2 1 1,35-66 0,-5 10 38,-31 60-58,-14 33-141,1 0 0,1 1-1,0 0 1,0 0 0,1 0 0,1 0 0,0 1 0,0 0 0,17-18 0,-19 26-62,0 0 0,0 1 0,0 0-1,0 0 1,0 0 0,0 0 0,1 1 0,-1 0 0,0 0 0,1 0 0,-1 1-1,1 0 1,-1 0 0,7 1 0,5 0 8,-1 1 0,1 2 0,20 5 0,4 6-961,-2 1 0,0 2 0,41 27 0,-32-19-3659,63 27-1,-66-37 819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5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100 108 2436,'-2'-13'806,"0"0"246,0 0 0,0 1 1,-1-1-1,-1 1 0,-7-17 0,11 29-1019,0 0 1,0-1-1,-1 1 0,1 0 0,0 0 1,0 0-1,0 0 0,0 0 1,0-1-1,0 1 0,-1 0 1,1 0-1,0 0 0,0 0 1,0 0-1,0 0 0,-1 0 1,1 0-1,0 0 0,0 0 0,0 0 1,-1 0-1,1 0 0,0-1 1,0 1-1,0 1 0,-1-1 1,1 0-1,0 0 0,0 0 1,0 0-1,0 0 0,-1 0 1,1 0-1,0 0 0,0 0 0,0 0 1,0 0-1,-1 0 0,1 0 1,0 1-1,0-1 0,0 0 1,0 0-1,0 0 0,-1 0 1,1 0-1,0 1 0,0-1 0,-10 14 720,-3 15-141,2 4-403,2 0-1,2 0 1,0 1 0,-2 59-1,9 141-3537,2-155 1191,4 76-1859,-3-75 1689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5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6145,'0'39'332,"-3"-5"56,0-6 36,0-2 4,0 0 20,1-3-4,2 1-60,-3 4-24,0 1-28,3-1-52,0 3-52,0-3-136,0 1-188,0 5-296,3 2-308,0 0-532,-1 3-1445,1 2-655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9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28 8473,'-40'-27'3493,"36"49"-2367,32 518 2304,-23-296-4086,12 2-3412,-16-236 2738,0-1-1,0 0 0,1 0 1,6 17-1,0-13-1958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5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7197,'-3'39'112,"3"-8"112,-3-5 72,3 0 40,0-3 32,-2 1-28,2-1-28,-3 0-36,0 3-32,3 3-24,-3-1-60,0 1-128,0 7-176,3 3-292,-3-3-360,3 5-596,-3 3-1109,6 5-491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5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6773,'0'44'140,"3"-2"28,-3-9 56,0 1 12,0-5 8,0-1-32,-3 0-4,3 1-40,3 2 0,-3 0-96,0 5-136,0-7-196,6 10-244,-6-6-400,-3 6-1437,9 0-343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5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6889,'3'618'3648,"6"-412"-9761,-4-158 3545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5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7033,'-3'47'500,"0"-6"36,3-2 24,-3-5-36,3-3-116,0-3-36,0 1-48,3-4-96,0 1-160,0 0-192,0 0-228,2 0-220,1 0-248,-6-3-280,0 0-1481,3-7-567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6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0 7301,'-3'11'216,"0"-1"12,0-2-44,0 2-120,3 0-296,-2-4-472,-1-1-768,3 0-429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7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164 162 6329,'-3'-1'148,"1"0"0,-1 1 1,0 0-1,1-1 1,-1 1-1,0 0 1,0 0-1,1 1 1,-1-1-1,0 1 0,1-1 1,-1 1-1,0 0 1,1 0-1,-1 0 1,1 0-1,-1 0 0,1 1 1,0-1-1,-4 4 1,3-2-24,1 0 1,-1 0-1,1 1 1,0-1-1,1 1 1,-1-1-1,1 1 0,-1 0 1,1 0-1,0 0 1,0 0-1,1-1 1,-1 1-1,1 7 1,0 48 882,16 115-1,-7-93-488,2 40 1776,-11 207 1,0-320-1890,-1 1 0,0 0 0,-1 0 0,-4 13 0,5-21 1,0-1-377,1-1 0,-1 1 0,0-1 0,0 1 0,0-1 0,0 0 0,0 1 0,1-1 0,-1 0 0,0 0 0,1 0 0,-1 1 0,0-1 0,1 0 0,-1 0 0,1 0 0,-1 0 0,1 0 0,0 0 0,-1 0 0,1 0 0,0-2 0,-6-24 223,-46-418 951,32 247-946,14 146-179,2 28-64,0 0 0,2 0 0,1 0 0,5-47 0,-3 65-17,1 1 1,1-1 0,-1 0-1,1 1 1,0-1 0,0 1-1,1 0 1,-1 0 0,1 0-1,0 1 1,0-1 0,1 1-1,0 0 1,-1 0 0,1 1-1,1-1 1,-1 1 0,0 0-1,1 0 1,-1 1 0,12-4-1,11-3-143,1 1-1,-1 1 1,34-3-1,-34 4-510,0 2 0,0 1 0,1 2 0,-1 0-1,0 2 1,1 1 0,37 8 0,-62-9 296,-1 0 1,0 1-1,1-1 1,-1 1-1,0 0 1,1 0 0,-1 0-1,0 0 1,0 0-1,-1 1 1,1-1-1,0 1 1,-1 0 0,0 0-1,1 0 1,-1 0-1,-1 0 1,1 0 0,0 1-1,-1-1 1,1 1-1,-1-1 1,0 1-1,0-1 1,-1 1 0,1 0-1,-1-1 1,1 1-1,-1 0 1,-1 0-1,1-1 1,-1 7 0,-4 15-3512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7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 8169,'-53'26'386,"42"-22"95,0 1-1,1 0 1,-1 1 0,1 0 0,-10 9 0,22-14-358,0 1 0,1 0 0,-1-1 1,1 1-1,-1-1 0,1 0 0,-1 0 1,1 0-1,0 0 0,0-1 0,4 2 1,49 2 500,73-5 0,1 1-178,16 8 263,-145-8-677,0 0 0,0 0 0,0 0-1,0 0 1,0 1 0,0-1 0,1 0 0,-1 0-1,0 1 1,-1-1 0,1 0 0,0 1 0,0-1 0,0 1-1,0-1 1,0 1 0,0 0 0,0-1 0,-1 1-1,1 0 1,0 0 0,-1-1 0,1 1 0,0 0 0,-1 0-1,1 0 1,-1 0 0,1 0 0,-1 0 0,0 0-1,1 0 1,-1 0 0,0 0 0,0 0 0,0 0 0,0 0-1,1 0 1,-2 0 0,1 0 0,0 0 0,0 0-1,0 0 1,0 0 0,-1 0 0,1 0 0,0 0 0,-1 0-1,1 0 1,-1 0 0,1 0 0,-1 0 0,1 0-1,-2 0 1,-5 11 239,0 0-1,-1 0 1,-12 13-1,8-9-88,7-9-128,0 0 1,0 0 0,1 0 0,0 1-1,1 0 1,0 0 0,0 0 0,0 0-1,1 0 1,1 0 0,-1 1 0,1-1-1,1 1 1,-1 9 0,2-12-41,1 1-1,-1 0 1,1-1 0,0 1 0,0-1-1,1 0 1,0 0 0,0 0-1,1 0 1,-1 0 0,1 0 0,0-1-1,1 0 1,-1 0 0,1 0 0,0-1-1,0 1 1,8 4 0,-1-2-55,0 1 0,0-2 0,0 0 1,1 0-1,24 6 0,-31-10 41,1 0 0,-1-1 0,1 0 0,-1 0 0,1 0 1,-1-1-1,1 0 0,0 0 0,-1-1 0,1 0 0,-1 0 0,1 0 0,-1-1 0,9-3 0,-13 3 28,0 1 0,0-1 0,0 0 0,0 0 0,0 0 0,-1 0 0,1 0 0,-1-1 0,1 1 0,-1-1 0,0 1 0,0-1 0,0 1 0,0-1 0,0 1 0,0-1 0,-1 0 0,1 0 0,-1 1 0,0-1 0,0-5 0,-6-67 283,3 57-250,3 8-185,-2-1 0,1 1 0,-2-1 1,1 1-1,-1 0 0,-7-14 0,8 20-159,0 1-1,0 0 1,-1-1 0,1 1-1,-1 0 1,0 0 0,0 1-1,0-1 1,-1 1-1,1-1 1,-1 1 0,1 0-1,-1 0 1,0 0 0,1 1-1,-1-1 1,0 1 0,0 0-1,-7-1 1,-62-8-7311,60 10 3448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7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 54 8245,'-1'-3'160,"0"0"0,1 0 0,-1 1 1,0-1-1,0 0 0,0 1 0,-1-1 0,1 1 0,-1-1 1,1 1-1,-1 0 0,0 0 0,0-1 0,0 1 1,0 1-1,0-1 0,0 0 0,-1 0 0,1 1 1,-1-1-1,1 1 0,-5-2 0,2 2-10,1 1 0,0-1 0,0 1 1,-1 0-1,1 1 0,0-1 0,-1 1 0,1-1 0,0 1 0,0 1 0,0-1 0,0 0 0,-6 4 1,-9 6 152,0 0 1,0 2 0,1 0 0,-24 23-1,22-18-114,1 1 0,1 0 0,-30 43 0,44-56-199,0-1 0,0 1 1,0 0-1,1 1 0,0-1 0,0 1 0,1-1 1,0 1-1,0 0 0,1 0 0,-1 0 1,2 0-1,-1 0 0,1 0 0,0 0 0,0 0 1,1 0-1,0 0 0,0 0 0,3 7 0,-2-8-148,1-1 0,1 1-1,-1-1 1,1 0-1,0 0 1,0 0-1,0-1 1,1 1-1,0-1 1,0 0-1,0 0 1,0-1-1,0 0 1,1 0-1,-1 0 1,1 0-1,0-1 1,0 0-1,0 0 1,0-1 0,0 0-1,1 0 1,-1 0-1,9 0 1,8-1-1026,0 0 0,0-2 0,0 0 1,0-2-1,30-7 0,-2-4-1995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8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322 544 7597,'1'-1'130,"0"0"1,0 0 0,-1 0-1,1 1 1,-1-1 0,1 0 0,-1 0-1,0 0 1,1 0 0,-1-1-1,0 1 1,1 0 0,-1 0-1,0 0 1,0 0 0,0 0 0,0 0-1,0 0 1,0 0 0,0 0-1,-1 0 1,1 0 0,0 0-1,-1-1 1,1 1 0,0 0-1,-1-1 1,-1 0 149,0 0 0,0 0 0,1 0-1,-1 0 1,0 1 0,-1-1 0,1 0 0,0 1-1,0-1 1,-1 1 0,-2-1 0,-1-1 66,0 1 0,0 0 1,0 0-1,-1 0 1,1 1-1,-1 0 0,1 0 1,-1 1-1,1 0 0,-7 0 1,-1 4-190,0 1 0,0 0 1,1 1-1,0 0 0,0 1 1,1 1-1,0 0 0,0 0 1,1 1-1,0 1 1,0 0-1,1 0 0,0 1 1,1 0-1,0 1 0,-10 19 1,17-28-211,0 0 0,0 1 1,1-1-1,-1 1 0,1 0 0,0-1 1,0 1-1,0 0 0,0 0 1,1 0-1,-1-1 0,1 1 1,0 0-1,0 0 0,1 0 1,-1 0-1,1 0 0,0 0 0,0-1 1,0 1-1,0 0 0,1-1 1,-1 1-1,1-1 0,0 1 1,0-1-1,0 0 0,1 0 0,-1 0 1,1 0-1,-1 0 0,1 0 1,0-1-1,0 1 0,1-1 1,-1 0-1,0 0 0,1 0 1,-1-1-1,1 1 0,-1-1 0,1 0 1,0 0-1,0 0 0,0 0 1,-1-1-1,1 1 0,0-1 1,0 0-1,0 0 0,0 0 1,0-1-1,0 0 0,-1 1 0,1-1 1,0-1-1,0 1 0,3-2 1,-3 1 143,0-1 1,-1 1 0,1-1-1,0 0 1,-1 0-1,0 0 1,0-1 0,0 1-1,0-1 1,0 0 0,-1 1-1,1-1 1,-1 0-1,3-9 1,20-69 844,-15 40-314,-6 25-100,-9 21 97,4-1-559,-1 0 1,1 1-1,-1-1 1,1 1-1,0-1 1,0 1-1,1-1 1,-1 7-1,1-8-57,0 1 0,0-1 0,0 0 0,1 0 0,-1 1 0,1-1 0,0 0 0,0 0 0,0 0 0,0 0 0,0 0-1,0 0 1,0 0 0,1 0 0,-1 0 0,0 0 0,1-1 0,0 1 0,-1-1 0,1 1 0,0-1 0,0 0 0,0 1-1,0-1 1,0 0 0,0 0 0,0 0 0,0-1 0,1 1 0,-1-1 0,0 1 0,0-1 0,1 1 0,-1-1 0,0 0-1,3 0 1,5 0-48,0 0 0,-1-1-1,1 0 1,0 0-1,-1-1 1,1-1-1,12-4 1,-3 0 23,-1-1 0,1 0 0,-2-2 1,1 0-1,-1-1 0,-1-1 0,0 0 0,-1-1 0,0-1 0,-1-1 0,0 0 1,-1 0-1,-1-1 0,-1-1 0,0 0 0,-1-1 0,-1 0 0,-1 0 0,0-1 0,-1 0 1,-1 0-1,-1-1 0,-1 0 0,-1 1 0,0-2 0,-1-24 0,-19-169 664,12 340-572,1-73-81,3 0-1,2 0 1,9 63 0,-7-99-531,1 0-1,1 0 1,0-1-1,1 0 1,13 24-1,-12-28-294,0-1 1,1 0-1,0 0 0,1-1 1,0 0-1,0 0 0,1-1 1,12 8-1,10 2-3245,2-8-1623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8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56 11469,'-46'-23'590,"36"19"201,1 0 1,0-1-1,0 0 0,-13-10 0,20 18-580,0 1 0,1-1 0,-1 0 0,1 1-1,0-1 1,0 1 0,-1 5 0,2 19 194,1 0 1,2 0 0,0-1 0,9 29 0,2 23 19,0 39-16,-3 134 0,-12-180-2870,-17 101 0,11-140 99,-2-19-5098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9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8709,'-6'3'812,"12"3"-284,9-4 128,7 1 24,9-3-88,3 0-44,12 0-48,0-3-72,6 1-292,-6-4-376,1 3-416,-1-2-348,-6 2-812,-6 0-104,-4 3-785,1 0-687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19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27 117 9245,'-7'-14'65,"4"8"98,-1-1-1,2 0 1,-1 0-1,1 0 1,0 0 0,-2-9-1,4 15-131,0-1-1,0 1 0,0-1 1,1 1-1,-1-1 0,0 1 1,1-1-1,-1 1 0,1-1 0,-1 1 1,1 0-1,-1-1 0,1 1 1,0 0-1,0-1 0,0 1 1,0 0-1,0 0 0,0 0 1,0 0-1,0 0 0,0 0 0,1 0 1,-1 0-1,0 0 0,0 1 1,1-1-1,-1 1 0,1-1 1,-1 1-1,1-1 0,-1 1 1,0 0-1,1-1 0,-1 1 0,3 0 1,21-4 115,0 2 0,0 0 1,0 2-1,1 1 1,-1 0-1,29 7 0,-40-6-97,-1 1-1,0 0 1,0 1 0,-1 1-1,1 0 1,-1 0-1,0 2 1,0-1-1,-1 1 1,0 1-1,0 0 1,-1 1-1,11 10 1,-18-15-20,0 0 0,0 0 0,-1 0 0,1 0 0,-1 0 0,0 0 0,0 1 0,0-1 1,-1 1-1,0-1 0,0 1 0,0 0 0,0 0 0,-1-1 0,0 1 0,0 7 0,-1-4 34,-1 1-1,1-1 0,-2 0 1,1 0-1,-1 0 1,0 0-1,-1 0 0,-7 12 1,-1-2 23,-1-1 0,-1 1-1,-1-2 1,0 0 0,-1-1 0,-23 17 0,34-28-318,1-1 0,-1 0 0,0-1 0,0 1 0,0-1 0,-1 0 0,1 0 0,-8 2 0,12-4 123,1 0 1,-1 0 0,1 0-1,-1 0 1,1 0 0,0 0-1,-1 0 1,1 0-1,-1 0 1,1 0 0,-1 0-1,1 0 1,-1 0 0,1-1-1,-1 1 1,1 0-1,-1 0 1,1 0 0,0-1-1,-1 1 1,1 0 0,-1-1-1,1 1 1,0 0-1,-1-1 1,1 1 0,0 0-1,-1-1 1,1 1 0,0-1-1,0 1 1,-1 0-1,1-1 1,0 0 0,0-1-222,0-1 1,0 1 0,1 0 0,-1-1 0,1 1 0,-1 0-1,1-1 1,0 1 0,0 0 0,0 0 0,0 0 0,2-3-1,13-20-2584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20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28 439 7493,'1'-8'596,"1"0"-1,-2 0 1,1-1 0,-1 1 0,0 0 0,-2-14-1,0-13 3393,-18 72-3029,17-22-870,1 1 0,0-1 0,2 1 0,-1-1 1,2 1-1,0-1 0,1 1 0,0-1 1,2 1-1,0-1 0,0 0 0,1-1 1,1 1-1,11 19 0,-8-17-180,0-1 0,1-1 0,1 1 0,1-1 0,0-1-1,1 0 1,0-1 0,1 0 0,0-1 0,1-1 0,27 15 0,-34-22 52,0-1 0,0 0 0,0 0 0,1-1 0,-1 0 0,1-1 0,0 0 0,-1 0 0,1-1 0,0 0 0,0-1 0,-1 1 0,1-2 0,0 1 0,-1-1 0,0-1 0,1 1 0,-1-1 0,14-8 0,-16 8 78,1-1-1,-2 1 0,1-1 1,0 0-1,-1-1 0,0 1 0,0-1 1,0 0-1,-1 0 0,0-1 1,1 1-1,-2-1 0,1 0 0,-1 0 1,0 0-1,0-1 0,-1 1 1,0-1-1,0 1 0,0-1 0,-1 0 1,0 0-1,0 1 0,-1-1 1,0-9-1,-1 9 79,-1 1 1,0-1-1,0 1 0,-1-1 1,0 1-1,0 0 1,0 0-1,0 0 0,-1 1 1,0-1-1,-1 1 1,-5-6-1,9 9-75,-1 0-1,0 0 1,0 0-1,0 0 1,0 0-1,0 0 1,0 1-1,-1-1 1,1 1-1,0-1 1,-1 1-1,1 0 1,-1 0-1,1 0 1,-1 0-1,0 1 1,1-1 0,-1 1-1,0-1 1,1 1-1,-1 0 1,0 0-1,0 0 1,1 1-1,-1-1 1,0 1-1,1-1 1,-1 1-1,0 0 1,1 0-1,-4 1 1,0 3-17,0 1 0,0-1 0,1 1 0,-1 1 0,1-1 0,0 1 0,1-1 0,0 1 0,0 1 0,0-1 0,1 0 1,0 1-1,0 0 0,1 0 0,-2 14 0,3-15-88,0 0 1,0 0-1,1 0 1,0 0-1,0 0 1,0 0-1,1 0 0,0 0 1,1-1-1,0 1 1,0 0-1,0-1 1,1 1-1,0-1 1,0 1-1,0-1 1,1 0-1,8 10 0,-10-14 46,-1-1-1,0 1 0,0-1 0,1 0 0,-1 1 0,1-1 1,-1 0-1,1 0 0,-1 0 0,1 0 0,0 0 0,0 0 0,0 0 1,-1-1-1,1 1 0,0-1 0,0 1 0,0-1 0,0 0 1,0 1-1,0-1 0,0 0 0,3-1 0,-3 0 16,0 0 0,0 0 0,0 0 0,0 0 0,0-1 0,0 1 1,-1-1-1,1 1 0,0-1 0,-1 0 0,0 0 0,1 0 0,-1 0 0,0 0 0,0 0 0,2-3 0,1-5 91,-1 1 0,0 0-1,0-1 1,-1 0 0,-1 0 0,1 1-1,-1-21 1,-3 11 184,-1 0 0,-1 0-1,-1 0 1,0 1 0,-2-1 0,-9-19 0,15 37-24,8 40 27,0-21-296,1 0-1,0-1 1,1 0 0,1 0 0,1-1-1,16 20 1,-19-25-19,-6-9 34,-1 1-1,1-1 1,0 0-1,0 0 1,0 0-1,0 0 1,1 0-1,-1 0 1,0 0-1,1-1 0,-1 1 1,1-1-1,0 1 1,-1-1-1,1 0 1,0 0-1,0-1 1,0 1-1,0-1 1,-1 1-1,6-1 1,-4 0 7,1-1 0,-1 0 0,1 0 0,-1-1 0,0 1 1,0-1-1,1 0 0,-1 0 0,0 0 0,-1-1 0,1 0 1,5-4-1,6-7 50,0-1 0,-2 0 0,1-1 0,19-33 1,10-26 113,-29 47-67,1 2 0,31-41 0,-45 65-93,0 1 0,-1 0-1,1 1 1,0-1 0,0 0 0,0 0 0,0 0 0,0 0-1,0 1 1,0-1 0,0 0 0,1 1 0,-1-1-1,0 1 1,0-1 0,1 1 0,-1 0 0,0 0-1,0-1 1,1 1 0,-1 0 0,0 0 0,0 0-1,1 0 1,1 1 0,-1 0 4,0 0 0,1 0 0,-1 0 0,0 0 0,1 1 0,-1-1 0,0 1 0,0-1 0,0 1 0,0 0 0,3 4 0,1 2 10,-1 0 0,0 0 0,0 1 0,0 0-1,-1 0 1,3 10 0,-1-1 6,0 0-1,1 0 0,0 0 1,2-1-1,0-1 1,17 24-1,-25-39-21,-1-1-1,1 1 0,0-1 1,0 1-1,0-1 1,-1 0-1,1 1 1,0-1-1,0 0 1,0 0-1,0 0 1,0 1-1,0-1 0,0 0 1,0 0-1,-1 0 1,1-1-1,0 1 1,0 0-1,0 0 1,0 0-1,0-1 1,0 1-1,-1 0 1,1-1-1,1 0 0,23-15 27,-7-2 1,0 0 1,-2-1-1,-1-2 0,0 1 1,-1-2-1,14-30 0,12-15 22,-39 63-56,1 1 0,1 0 0,-1-1-1,0 1 1,1 0 0,-1 0-1,1 0 1,0 0 0,0 1-1,0-1 1,1 1 0,5-4 0,-6 6 2,-1 0 0,1-1 1,0 1-1,0 0 0,-1 1 1,1-1-1,0 0 0,0 1 1,-1-1-1,1 1 0,0 0 1,-1 0-1,1 0 0,-1 0 1,1 1-1,-1-1 0,0 1 1,0-1-1,5 4 0,59 49-28,-43-35-119,47 32 0,-61-45 114,0-2 0,0 1-1,1-1 1,-1-1 0,1 0-1,0 0 1,0 0 0,0-2 0,16 2-1,-7-3 19,0 0 1,-1-2-1,1 0 0,-1-1 0,0-1 0,0 0 0,0-2 0,0 0 0,-1-1 0,0 0 0,0-2 0,-1 0 0,0-1 0,-1 0 0,0-1 1,0-1-1,18-20 0,-14 11 75,-1-1 0,-1 0 0,0-1 0,-2-1 0,-1-1 0,-1 0 0,-1-1 0,-1 0 0,-2 0 0,12-51 0,-16 57 67,-3 16-82,-1-1 1,1 0-1,-1 1 0,0-1 0,-1 0 1,1 0-1,-1 0 0,0 0 0,0 1 1,-2-9-1,-10 41 514,0 18-540,3 0 0,1 1 0,3 0 1,1 0-1,3 0 0,2 0 0,8 57 0,0-46-2431,2 0 0,36 106-1,-45-160 1643,-1 1-1,1-1 1,0 0-1,0 0 1,1 1-1,-1-1 1,1-1-1,0 1 1,0 0-1,0-1 1,7 7-1,7 0-5084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30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39 241 5641,'-38'12'4461,"58"-14"-3257,403-34 2257,66-8-2963,457-13 362,330 27-287,-901 9-471,1229-39 77,-1435 59-134,63-1 77,253 31 0,96 60 26,-443-66-163,-49-7 17,1-3-1,0-4 0,92-3 0,-29-12-17,102-6 82,155-2-178,-405 15 143,0 0 0,0 1-1,-1-1 1,1 1 0,0 0 0,-1 0-1,1 0 1,-1 1 0,0 0-1,4 3 1,20 11 81,38 10 82,639 238 992,-612-233-1019,0 4-1,-3 5 0,98 58 1,-116-62 295,154 57 0,90 4-85,-52-17-185,121 59-27,62 22 137,78 18-34,489 140 63,-681-239-275,393 88 58,97-14-59,-317-66 13,-175-35-54,-49-8 15,83 15-57,-261-43 34,-42-9-32,66 20 0,-102-23 31,0 0 0,30 1 0,28 5 6,-56-8-676,-19-5-1994,-19-7-1788,-30-3-2566,4-1 966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32.8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92 746 10585,'-91'25'-1206,"119"-20"2021,22-11 6,65-18 0,0 0-292,72-6-10,575-79 672,-83 31-737,432-41-39,4 70-157,-692 56-187,288 0 57,-2-42-13,460-66 99,-445 27-185,130-7 189,-503 66-68,282-16 25,-131 20-168,-229 9 34,1031 40 157,-936-5-133,-80-6 83,146 19 64,183 9 12,-521-47-137,0 4 1,139 36-1,-136-26-42,15-2-33,137 5 1,28 3 8,212 13-20,-398-36 2,272 6 13,24-21-72,-320 5 42,86-8 15,-44 2 406,-145 13-12776,17-4 8686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35.6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101 2477 7437,'-8'4'49,"0"1"1,-1-2-1,0 1 1,-10 3 0,-28 12 1587,46-14-670,12 0-508,14-1 43,71-9 92,-1-4 0,120-28 0,-5 1-265,1140-144 1192,-881 108-1224,683-74 269,-924 143-464,318 36 1,-430-23-75,132 0 21,250-22 1,-135-2-19,903 13 22,-557 18-55,-550-10 34,13-5-21,0-7 0,0-8 0,295-60 0,444-109-29,-23-48 193,-415 101-98,320-117 22,-381 96-108,-173 65 16,392-158 61,-110 40-157,-393 154 285,2 5 0,227-44 0,-149 58-79,178-31 56,-135 30-160,-3 0 17,-68 0-53,163-41-52,-243 52-9,-75 16 99,0-1 1,48-15-1,4-2 17,-55 17 96,-1-1-1,24-10 1,-44 15-116,1 1-1,-1 0 1,0-1 0,1 1-1,-1 0 1,0 0 0,1-1-1,-1 1 1,1 0 0,-1 1-1,0-1 1,1 0 0,-1 0-1,1 1 1,2 0 0,-3-1 169,0 1 1,0-1 0,1 1-1,-1-1 1,1 0 0,-1 0-1,0 0 1,1 0 0,-1 0-1,0 0 1,1 0 0,-1 0 0,1 0-1,-1-1 1,4-1 1054,-6 3-1060,-1-1 0,1 0 1,0 0-1,0 0 1,0 1-1,0-1 0,0 0 1,0 1-1,0-1 1,0 1-1,0 0 0,0-1 1,0 1-1,0 0 0,0 0 1,0-1-1,0 1 1,1 0-1,-1 0 0,0 0 1,0 0-1,0 1 0,-13 11 193,13-12-290,0 3-67,-8 12-6248,-41-18-6093,33-1 6341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0.1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4019 440 11717,'37'8'2428,"-62"-11"713,-555-10 1991,151 9-3422,-1231-139 31,1415 115-1729,-1 11 0,-291 17 1,220 9-27,317-9 11,-1 0 1,1 0 0,-1 0-1,1 1 1,-1-1 0,1 0-1,-1 0 1,1 0 0,-1 0-1,1 0 1,-1 0 0,1 0-1,-1 0 1,1 0 0,0 0-1,-1 0 1,1 0 0,-1-1-1,1 1 1,-1 0 0,1 0-1,-1 0 1,1 0 0,0-1-1,-1 1 1,1 0 0,-1-1-1,1 1 1,0 0 0,-1-1-1,1 1 1,0 0 0,0-1-1,-1 1 1,1-1 0,0 1-1,0 0 1,-1-1 0,1 1-1,0-1 1,0 1 0,0-1-1,0 1 1,0-1 0,0 1-1,0 0 1,0-1-1,0 1 1,0-1 0,0 0 0,22-25-62,40-21 3,-62 47 59,239-140-308,-204 122 226,-21 13 53,-17 12 12,-24 16 13,-46 13 42,40-21-30,0 1-1,1 2 0,-42 30 1,67-42-10,0-1 1,1 1-1,0 0 1,0 0 0,0 1-1,0 0 1,1 0 0,0 0-1,1 1 1,0 0 0,0-1-1,0 1 1,1 1-1,0-1 1,1 0 0,0 1-1,0 0 1,1-1 0,0 13-1,1-15-11,0 0 0,0 0 0,1 1 0,0-1 0,1 0 0,-1 0 0,1 0 0,0 0-1,1-1 1,0 1 0,-1 0 0,2-1 0,-1 0 0,1 0 0,5 7 0,4 1-17,1-1-1,-1-1 1,31 19 0,17 13-4754,-55-37 3069,1 0 1,-1 0-1,0 0 0,-1 1 1,1 0-1,5 11 0,-5-5-4440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1.7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82 188 12337,'-34'-43'1460,"34"42"-964,6 40 702,8 14-213,-7-28-327,6 46-1,-11-25 349,-1 0 1,-12 88 0,4-72 154,7-60-1108,0-1-1,0 1 1,0-1 0,0 1 0,0-1-1,0 1 1,-1-1 0,1 1-1,-1-1 1,1 0 0,-1 1-1,0-1 1,1 0 0,-1 1-1,0-1 1,0 0 0,0 0 0,0 0-1,0 1 1,0-1 0,0 0-1,-3 1 1,3-2-25,0 0-1,0-1 1,0 1 0,0 0-1,0 0 1,0-1 0,0 1-1,0-1 1,0 1 0,0-1-1,0 1 1,0-1 0,0 0-1,0 0 1,0 1 0,1-1-1,-1 0 1,0 0 0,0 0 0,1 0-1,-1 0 1,1 0 0,-1 0-1,1 0 1,-1 0 0,1 0-1,0 0 1,-1 0 0,1 0-1,0 0 1,0-2 0,-9-28 88,1 1 1,2-1 0,1 0 0,2 0 0,1-1 0,3-56 0,2 49-89,2-1 0,2 1 0,1 0 0,27-74 0,-33 108-28,-1-1 0,1 1 0,1 0 0,-1 1 0,1-1 0,0 0-1,0 1 1,0 0 0,0-1 0,1 1 0,0 1 0,0-1 0,0 0-1,0 1 1,1 0 0,6-4 0,-6 5 2,1 1 0,0 0-1,-1 0 1,1 0 0,0 1-1,0-1 1,0 1 0,0 1 0,-1-1-1,1 1 1,0 0 0,0 0-1,-1 1 1,1 0 0,6 2 0,7 4 22,0 0 1,0 2-1,-1 0 1,0 1-1,0 0 0,-1 2 1,-1 0-1,0 1 1,-1 0-1,-1 1 1,0 1-1,-1 0 1,0 1-1,-2 1 1,0-1-1,-1 2 1,-1 0-1,0 0 1,9 33-1,-16-44 12,-1 0 0,0 1 0,0-1 0,0 0 0,-1 0 0,-1 0 0,0 0 0,0 0 1,0 0-1,-1 0 0,-4 12 0,-1-64-68,10 25 20,0 1 1,1-1 0,1 1-1,1 1 1,0-1 0,2 1-1,0 0 1,17-28 0,-11 22-75,1 0-1,0 1 1,23-23 0,-32 38 41,0 0 0,1 1 0,-1 0 0,1 0 0,1 1 0,-1 0 0,1 0 0,0 1 0,0 0 0,0 0 0,1 1 0,-1 0 0,12-2 0,-16 4 30,0 1 1,0 0 0,-1 0-1,1 0 1,0 1-1,0-1 1,0 1-1,-1 0 1,1 0-1,0 0 1,-1 1 0,1-1-1,-1 1 1,0 0-1,1 0 1,-1 0-1,0 0 1,0 0-1,0 1 1,0-1 0,-1 1-1,1 0 1,-1 0-1,0 0 1,1 0-1,-2 0 1,1 1-1,3 6 1,3 9-10,-1 1 0,-1 0-1,0 0 1,3 24 0,-3-12-5,-1-9-5,1 0 0,1-1 0,1 0 0,1 0 1,1-1-1,19 31 0,-24-44 7,0-1 1,1 0 0,0 0 0,0-1 0,1 0-1,0 0 1,0 0 0,0-1 0,1 0 0,0 0-1,0-1 1,0 0 0,0-1 0,1 0-1,-1 0 1,1 0 0,0-1 0,0-1 0,-1 1-1,11-1 1,-10 0 18,0-1 0,0-1 0,0 1 0,0-2 1,0 1-1,0-1 0,0 0 0,-1-1 0,1 0 0,-1 0 0,1-1 0,-1 0 0,-1-1 0,1 1 0,12-11 0,-6 1 87,-1 0-1,0 0 0,-1-1 1,-1-1-1,0 0 0,11-22 1,-21 35-69,1 0-1,-1 0 1,1 0-1,0 0 0,0 0 0,0 0 0,0 1 0,0-1 0,1 1 0,3-4 0,-5 6-3,2 32 43,-4-16-102,2 0 0,0 0 0,1 0 0,6 23 0,-6-32-26,0 0 0,1 0 1,0 0-1,1 0 0,0-1 1,0 1-1,0-1 0,0 0 0,1 0 1,0-1-1,1 1 0,6 5 0,-8-8 21,1 0 0,0 1-1,0-2 1,0 1 0,0 0-1,0-1 1,0 0 0,0 0-1,1-1 1,-1 1-1,1-1 1,0-1 0,-1 1-1,1-1 1,-1 1 0,1-2-1,0 1 1,7-2 0,-9 1 46,0 0 1,0 0-1,-1-1 1,1 1 0,0-1-1,-1 0 1,1 0 0,-1 0-1,0-1 1,0 1-1,0-1 1,0 0 0,0 1-1,0-1 1,-1-1-1,0 1 1,1 0 0,-1-1-1,0 1 1,-1-1 0,1 1-1,0-1 1,-1 0-1,0 0 1,0 0 0,1-7-1,-2 5 19,1 0-1,-1 1 0,0-1 1,-1 0-1,1 0 0,-1 1 1,0-1-1,-1 1 0,1-1 1,-1 1-1,0-1 0,0 1 1,-1 0-1,0 0 0,0 0 1,0 0-1,0 1 0,-1-1 1,0 1-1,0 0 1,0 0-1,0 0 0,0 1 1,-1-1-1,0 1 0,0 0 1,0 0-1,-6-2 0,-5-2-164,1 0 1,-1 2-1,0 0 0,-1 0 0,1 2 1,-1 0-1,0 1 0,-24-1 0,22 6-1658,21 4-2386,30 8-3304,-10-9 2739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2.3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18 194 9305,'-2'-4'88,"0"0"-1,0-1 1,0 1 0,0 0 0,1-1-1,0 1 1,0-1 0,0 1-1,0-7 1,-1-25 5305,28 63-4054,-8 2-1105,-1 1 1,-2 1 0,-1 1 0,-1 0-1,-2 1 1,-1 0 0,-1 1 0,7 65-1,-16-98-208,0 0 0,1-1 0,-1 1-1,0 0 1,0-1 0,0 1 0,0 0 0,0 0-1,0-1 1,0 1 0,0 0 0,0-1-1,0 1 1,-1 0 0,1-1 0,0 1-1,0 0 1,-1-1 0,1 1 0,0 0-1,-1-1 1,1 1 0,-1-1 0,1 1 0,-1-1-1,1 1 1,-1-1 0,1 1 0,-1-1-1,1 1 1,-1-1 0,1 0 0,-1 1-1,0-1 1,0 0-6,0 0 1,0 0-1,0 0 0,1-1 1,-1 1-1,0 0 0,0-1 1,1 1-1,-1-1 0,0 1 1,1-1-1,-1 1 0,0-1 0,1 1 1,-1-1-1,1 0 0,-1 1 1,1-1-1,-1 0 0,1 1 1,-1-1-1,1 0 0,0 0 0,0 1 1,-1-1-1,1 0 0,0 0 1,0 0-1,0 1 0,0-1 1,0-1-1,-3-10 33,1 0 1,1 0-1,0 0 1,0 0-1,1 0 1,1 0-1,0 0 0,1 0 1,0 0-1,1 0 1,6-18-1,-6 23-44,1 1 0,-1-1 0,1 1-1,0 0 1,1 0 0,0 0 0,0 1 0,0-1-1,0 1 1,1 0 0,-1 1 0,2-1 0,-1 1-1,0 0 1,1 1 0,-1 0 0,1 0 0,0 0-1,0 1 1,8-2 0,13-2-86,1 2 0,0 2-1,36 0 1,-37 2-134,0-1 0,0-2 0,44-9 0,-68 11 209,0-1 0,-1 0 0,0 0 0,1 0 0,-1 0 0,0-1 1,0 1-1,0-1 0,0 0 0,-1 0 0,1 0 0,-1 0 0,0-1 1,0 1-1,0 0 0,0-1 0,-1 1 0,1-1 0,-1 0 0,0 0 1,0 0-1,0 1 0,0-1 0,-1 0 0,0 0 0,0-8 0,0 7 23,1 0-1,-1 0 0,-1 0 0,1 1 0,-1-1 0,0 0 0,0 0 0,0 0 0,0 1 0,-1-1 0,0 0 0,0 1 0,0-1 0,-1 1 0,0 0 0,1 0 0,-1 0 0,-1 0 0,1 1 0,-1-1 0,-5-4 0,6 7-7,0 0 0,0 1-1,1-1 1,-1 1 0,0-1 0,0 1-1,0 0 1,0 0 0,0 0-1,0 1 1,0-1 0,0 1 0,0-1-1,0 1 1,0 0 0,1 0-1,-1 0 1,0 0 0,1 1 0,-1-1-1,1 1 1,-1 0 0,1 0 0,0 0-1,-1 0 1,-1 2 0,-6 6 29,1-1-1,0 1 1,0 1 0,-9 15 0,14-21-78,0 1 1,0 1 0,1-1-1,0 1 1,0-1-1,1 1 1,0 0-1,0 0 1,1 0-1,-1 0 1,2 0-1,-1 0 1,1 0 0,0 0-1,0 0 1,1 0-1,0 0 1,0 0-1,1 0 1,0 0-1,0 0 1,0 0-1,1-1 1,6 11-1,-2-6-359,1-1-1,0 0 0,0-1 0,1 0 0,0 0 0,1-1 0,0 0 0,0-1 0,1 0 0,0-1 0,0 0 1,1 0-1,12 4 0,-13-6-155,7 3-975,1 0 0,0-1-1,0-1 1,24 3 0,0-7-3201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2.8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65 9441,'-138'-64'3592,"137"64"-3531,0 0 1,0-1-1,0 1 1,0 0-1,0 0 1,0 1 0,0-1-1,0 0 1,0 0-1,0 0 1,0 1 0,0-1-1,0 0 1,0 1-1,0-1 1,0 1-1,1-1 1,-1 1 0,0-1-1,0 1 1,1 0-1,-1-1 1,0 1 0,1 0-1,-1 0 1,0-1-1,1 1 1,-1 0-1,1 0 1,-1 0 0,1 0-1,0 0 1,-1 0-1,1 0 1,0 0 0,0 0-1,0 0 1,0 1-1,-14 49 630,12-41-527,-5 19 32,1 1 1,2 0-1,1 0 0,1 0 1,3 50-1,1-66-210,0 0 1,1 0-1,0 0 0,1 0 0,0-1 0,1 0 0,1 0 1,0 0-1,1-1 0,0 1 0,1-2 0,0 1 0,1-1 0,13 13 1,-19-21-6,1 0 0,0 0 0,0 0 0,0 0 0,0 0 0,1-1 0,-1 0 0,1 0 0,-1 0 0,1 0 0,0-1 0,0 0 0,0 0 0,-1 0 0,1 0 0,0-1 0,0 0 0,8-1 0,-10 1 25,1-1-1,0 0 1,-1 0-1,0 0 1,1 0 0,-1-1-1,0 1 1,0-1-1,1 0 1,-1 0-1,0 0 1,-1 0 0,1 0-1,0-1 1,-1 1-1,1-1 1,-1 0 0,0 0-1,0 0 1,0 0-1,0 0 1,-1 0-1,1-1 1,-1 1 0,2-7-1,18-85 878,-21 95-874,0-1-1,0 1 1,0 0 0,0-1 0,0 1-1,0-1 1,0 1 0,0 0-1,0-1 1,0 1 0,0 0 0,1-1-1,-1 1 1,0 0 0,0-1-1,0 1 1,1 0 0,-1 0 0,0-1-1,0 1 1,1 0 0,-1 0-1,0-1 1,1 1 0,-1 0 0,0 0-1,1 0 1,-1 0 0,0-1-1,1 1 1,-1 0 0,0 0-1,1 0 1,-1 0 0,0 0 0,1 0-1,-1 0 1,0 0 0,1 0-1,-1 0 1,1 0 0,10 16 154,2 23-35,-10-27-181,41 131 70,-39-129-669,2 1 0,0-1 0,0 0-1,1-1 1,1 0 0,0 0 0,15 15 0,-23-26 353,0-1 0,1 0 1,-1 0-1,0 1 0,0-1 0,1 0 0,-1 0 0,1 0 0,-1 0 0,1-1 0,-1 1 0,1 0 0,-1-1 1,1 1-1,0-1 0,-1 1 0,1-1 0,0 0 0,-1 1 0,1-1 0,0 0 0,0 0 0,-1-1 0,4 1 1,7-3-3705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2.9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64 130 9037,'-14'-15'272,"2"2"-28,3 0 12,4 3-16,-1-1-16,0 3-44,0 1-104,4-4-196,-1 4-304,6-1-320,-1-3-588,1 4-1361,6-1-667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26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15088 11 9969,'-17'-10'-2001,"13"27"1631,3-1 477,-20 105 221,-4 0 1,-49 136-1,-25 55 401,-197 428 0,-15-175 17,-42-25-292,332-509-430,-241 342 216,-28-22-92,-196 111 12,-32-32-36,-141 62 83,-24-28 30,-773 400 523,1297-784-687,-1217 573 911,688-411-493,213-83-163,-420 124-207,816-262-61,-576 170 365,-391 136 437,265-91-377,552-165-434,-183 65 7,367-118-55,-550 244 10,16 36-28,46-35 19,525-258-2,-85 42-18,3 5-1,-166 125 1,195-127 29,-207 176 122,234-195-15,-2-2 0,-41 26 1,76-54-97,0 0 1,0-1-1,0 1 1,0 0-1,0 0 1,0-1-1,0 1 0,-1-1 1,1 1-1,0-1 1,0 0-1,-1 1 1,1-1-1,0 0 0,0 0 1,-1 0-1,1 0 1,0 0-1,-1 0 0,1 0 1,0 0-1,-1-1 1,1 1-1,0 0 1,-2-1-1,2-1-13,0 1 1,0 0-1,1 0 1,-1-1-1,0 1 1,0-1-1,1 1 1,-1-1-1,1 1 0,-1-1 1,1 1-1,0-1 1,0 1-1,-1-1 1,1 1-1,0-1 0,1-2 1,0-13-24,2 0 0,0 0 0,5-17 1,-4 21 49,17-76-29,53-141 1,-43 138 27,-28 77-74,-6 16-2,-11 25-18,7-12 51,-82 163-8,87-173 8,0 1-1,0 0 0,0-1 0,0 1 1,1 0-1,0 0 0,0 0 0,0 0 1,1 0-1,0 1 0,0-1 0,0 0 1,0 0-1,2 9 0,2-5 5,-1 0 0,1 0 0,1 0-1,0 0 1,0-1 0,11 14 0,5 5-73,1-2-1,1 0 1,1-2 0,37 29 0,-40-37-1066,1 0 0,28 13 0,-35-20-752,1-2 0,0 0 1,0-1-1,19 4 0,-13-4-1260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4.1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295 535 7417,'1'1'89,"0"0"1,-1-1 0,1 1 0,0 0-1,0 0 1,0-1 0,0 1 0,-1-1-1,1 1 1,0-1 0,0 1 0,0-1-1,0 1 1,1-1 0,-1 0-1,0 0 1,0 0 0,0 1 0,0-1-1,0 0 1,0 0 0,0 0 0,0-1-1,0 1 1,0 0 0,0 0 0,0-1-1,1 1 1,-1 0 0,0-1 0,-1 1-1,1-1 1,0 1 0,0-1-1,0 0 1,0 1 0,0-1 0,0 0-1,-1 0 1,1 1 0,0-1 0,-1 0-1,1 0 1,0 0 0,-1 0 0,1 0-1,-1 0 1,0 0 0,1 0 0,-1 0-1,0 0 1,0 0 0,1 0-1,-1-2 1,1 0 74,0 0 0,-1 0 0,1 0 0,-1-1-1,1 1 1,-1 0 0,0 0 0,0-1 0,0 1 0,-1 0 0,1 0 0,-1 0-1,0-1 1,0 1 0,0 0 0,0 0 0,0 0 0,-1 0 0,-1-2-1,2 4-111,0 0 0,0 0-1,0 0 1,0 0-1,0 0 1,-1 1-1,1-1 1,0 0 0,0 1-1,-1-1 1,1 1-1,0-1 1,-1 1-1,1 0 1,0-1 0,-1 1-1,1 0 1,0 0-1,-1 0 1,1 0 0,-1 0-1,1 0 1,-2 1-1,-2 0 22,1 1-1,1-1 0,-1 1 0,0 0 1,0 0-1,1 1 0,-8 4 0,-1 4 59,0 1-1,1 0 1,-12 16-1,16-18-163,0 0 0,1 0-1,1 1 1,-7 16 0,11-24-37,0 0 1,0 0-1,1 0 0,-1 0 0,1 1 0,-1-1 1,1 0-1,0 1 0,1 4 0,-1-7 27,0 1-1,0-1 0,1 0 0,-1 0 1,1 0-1,-1 0 0,1 0 0,-1-1 1,1 1-1,0 0 0,-1 0 0,1 0 1,0 0-1,0-1 0,-1 1 0,1 0 1,0-1-1,0 1 0,0-1 1,0 1-1,0-1 0,0 1 0,0-1 1,0 1-1,0-1 0,0 0 0,0 0 1,2 1-1,-1-1-3,0 0 1,0 0-1,0 0 1,0 0-1,0 0 1,0 0-1,0-1 1,0 1-1,0-1 1,0 1 0,0-1-1,0 0 1,0 0-1,0 0 1,0 0-1,-1 0 1,1 0-1,0 0 1,2-3-1,25-35 77,-27 34 78,1 0 1,0 1-1,0-1 1,1 1 0,-1 0-1,1 0 1,0 0 0,4-3-1,-7 7-91,-1 1 1,1-1-1,0 0 0,0 1 1,0-1-1,-1 0 0,1 1 1,0-1-1,-1 1 0,1 0 0,0-1 1,-1 1-1,1-1 0,-1 1 1,1 0-1,-1-1 0,1 1 1,-1 0-1,1 0 0,-1-1 1,0 1-1,0 0 0,1 0 0,-1 0 1,0-1-1,0 1 0,0 0 1,0 0-1,0 1 0,8 30 144,4 45-50,-2 0-1,-4 1 0,-4 0 1,-8 88-1,1-115-89,-2 0-1,-2 0 1,-2 0-1,-3-2 1,-2 0-1,-2 0 1,-29 56-1,33-80 17,-1 0 0,-20 25 0,29-42-8,0-1-1,0 0 1,-1-1 0,0 1-1,0-1 1,-1-1 0,1 1-1,-1-1 1,0-1 0,-13 6-1,20-9-20,-1 0-1,1-1 0,0 1 1,-1-1-1,1 1 1,0-1-1,-1 1 0,1-1 1,-1 0-1,1 0 0,-1 0 1,1 1-1,-1-2 1,1 1-1,0 0 0,-1 0 1,1 0-1,-1-1 0,1 1 1,-1 0-1,1-1 1,0 0-1,-1 1 0,1-1 1,0 0-1,0 0 0,-1 1 1,1-1-1,0 0 1,0 0-1,0 0 0,0 0 1,0-1-1,0 1 0,0 0 1,1 0-1,-1-1 1,0 1-1,1 0 0,-1-1 1,1 1-1,-1 0 0,1-1 1,0 1-1,-1-3 1,0-4 7,1 0 1,-1 0-1,2-1 1,-1 1-1,1 0 1,0 0-1,3-9 1,15-45 16,2 0 1,4 2-1,2 0 1,44-71-1,75-94 23,-93 151 10,82-154 0,-127 209-22,-1 0 0,-1 0 1,-1-1-1,0 1 0,-1-1 0,-1 0 1,-1-1-1,-1 1 0,-1 0 0,-1 0 0,0-1 1,-2 1-1,-6-29 0,-9-15 452,-3 1 0,-50-105 0,31 79 129,31 68-378,15 36-71,15 35-35,52 253 217,-60-215-219,-5 0-1,-4 147 1,-5-153 0,4-95-168,-1 0 0,2 0 0,0 1 0,0-1 0,1 1 0,1 0 0,0 1 0,8-12 0,71-105-525,-84 125 536,1 1 1,0 0 0,0-1 0,0 1-1,0 0 1,1 0 0,-1 0 0,1 0-1,-1 1 1,1-1 0,2-1 0,-4 3 8,1-1 0,-1 1 0,0 0 0,0 0 0,1-1 0,-1 1 0,0 0 0,0 0 1,1 0-1,-1 0 0,0 1 0,0-1 0,1 0 0,-1 0 0,0 1 0,0-1 0,0 1 0,1-1 0,0 2 1,2 1-8,0 1 0,0-1 1,0 1-1,-1 0 0,1 0 0,-1 1 1,0-1-1,-1 1 0,1 0 1,3 7-1,-2-2 5,0-1-1,1 0 1,1 0-1,0-1 1,0 0 0,0 1-1,1-2 1,0 1 0,1-1-1,11 9 1,-13-13 5,-1 0 1,1 0 0,-1-1-1,1 0 1,0 0 0,0 0-1,0-1 1,0 1 0,0-2-1,0 1 1,0-1 0,0 1-1,1-2 1,-1 1 0,0-1-1,0 0 1,0 0 0,11-4-1,-3 0-14,1-1-1,-1 0 1,-1-1 0,1-1-1,-1 0 1,0-1-1,-1 0 1,0-1-1,-1 0 1,0-1 0,0 0-1,-1-1 1,-1 0-1,0 0 1,0-1 0,-1 0-1,9-23 1,0-5 24,-1-1 0,-3-1 1,-1 0-1,10-80 1,-14 56 116,-5 36 54,1 1 0,13-49 0,-14 103 87,-4 25-208,-30 187 41,18-165-1098,3 1 0,3 0 0,3 107 0,5-170 577,5 44-2557,-5-50 2409,-1 0 1,1 0 0,0 0 0,0 0-1,0 0 1,0 0 0,0 0-1,1 0 1,-1-1 0,1 1 0,0 0-1,0-1 1,3 4 0,4-2-3830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4.3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0 10357,'-21'7'1114,"30"-1"365,37-1-30,46-6-588,106 3-3877,-163 6 145,-34-7 2692,1-1 0,-1 1 1,0-1-1,0 1 0,0 0 1,-1 0-1,1-1 0,0 1 1,0 0-1,0 0 0,0 0 1,-1 0-1,1 0 0,0 0 1,-1 0-1,1 0 0,-1 0 1,1 0-1,-1 0 0,0 0 1,1 0-1,-1 1 0,0-1 0,0 0 1,0 0-1,0 0 0,0 3 1,-2 15-2336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4.9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210 276 6529,'31'-121'2616,"-28"106"-2287,-1 0-1,0 0 0,-1 0 0,-1 0 0,-1 0 0,-2-19 0,3 33-301,-1-1-1,1 1 0,0 0 0,0-1 0,0 1 1,-1 0-1,1 0 0,-1-1 0,1 1 0,-1 0 0,1 0 1,-1 0-1,0 0 0,0 0 0,1-1 0,-1 1 1,0 1-1,0-1 0,0 0 0,0 0 0,0 0 1,0 0-1,0 1 0,-1-1 0,1 0 0,0 1 1,0-1-1,0 1 0,-1 0 0,1-1 0,0 1 0,-1 0 1,1 0-1,0-1 0,-1 1 0,1 0 0,0 1 1,0-1-1,-1 0 0,1 0 0,0 0 0,-1 1 1,1-1-1,0 1 0,0-1 0,-2 2 0,-3 0 41,1 1 0,0 0 0,0 0 0,0 1 0,0 0 0,0 0 0,1 0 0,-8 9 0,3 0 8,1 1-1,0 0 1,1 1-1,0 0 1,1 0 0,1 0-1,0 1 1,-3 24 0,0 16 121,-1 60 1,26 427 760,0-296-557,-9 192 448,-14-307-657,-28 174 1,33-302-262,1 2-156,-1-1 0,0 1 0,-1-1 0,1 1-1,-1-1 1,0 0 0,0 0 0,-6 10-1,8-15 141,-1 0 0,1 1 0,-1-1 0,1 0 0,0 0 0,-1 0 0,1 1 0,-1-1 0,1 0 0,-1 0 0,1 0 0,-1 0 0,1 0 0,0 0 0,-1 0 0,1 0 0,-1 0 0,1 0 0,-1 0 0,1 0 0,-1 0 0,1 0 0,-1-1 0,1 1 0,0 0 0,-1 0 0,1 0 0,-1-1 0,1 1 0,0 0 1,-1 0-1,1-1 0,0 1 0,-1 0 0,1-1 0,0 1 0,-1-1 0,1 1 0,0 0 0,0-1 0,-1 1 0,1-1 0,0 1 0,0-1 0,0 1 0,0 0 0,0-1 0,0 1 0,0-1 0,0 0 0,-12-27-2433,3-8-204,-2-15-617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5.4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58 289 7237,'-4'-12'321,"-1"1"0,0 0 1,-1 0-1,0 1 0,-1-1 1,0 1-1,-10-10 431,411-8 3978,-6-35-2706,-269 43-656,-99 17-907,-13 3-207,1-1 0,-1 0 1,0 0-1,0-1 1,0 0-1,-1 0 1,1 0-1,0-1 1,6-4-1,-25 18-14,0 1-1,1 0 1,1 0-1,0 1 1,0 1-1,1-1 1,-9 20-1,17-29-259,-1 0-1,1 0 1,0-1 0,0 1-1,0 0 1,0 0-1,1 0 1,-1 0-1,1 0 1,0 1 0,0-1-1,1 0 1,-1 0-1,1 0 1,1 4-1,0-5-3,0 1-1,0-1 1,0 0-1,0 1 1,1-1-1,-1 0 0,1 0 1,0-1-1,0 1 1,0 0-1,0-1 0,0 0 1,1 0-1,-1 0 1,1 0-1,0 0 1,-1-1-1,7 2 0,3 1-69,-1-2 0,1 1 0,0-1-1,-1-1 1,1 0 0,0-1-1,0-1 1,14-2 0,-20 3 63,-1-1 0,1 0 0,-1 0 1,0-1-1,1 0 0,-1 0 0,0 0 0,0-1 0,0 0 1,-1 0-1,1-1 0,-1 1 0,0-1 0,0 0 0,0-1 1,0 1-1,7-10 0,-10 10 40,-1 0 0,1-1 1,-1 1-1,0 0 0,0-1 0,0 1 1,0-1-1,-1 1 0,0-1 0,0 1 1,0-1-1,-1 0 0,1 1 0,-1 0 1,0-1-1,-1 1 0,1-1 0,-1 1 1,1 0-1,-1 0 0,0 0 0,-1 0 1,1 0-1,-1 1 0,0-1 0,-3-3 1,-7-9 96,-1 1 1,0 1-1,-1 0 1,-23-16-1,29 24-101,0 0 0,-1 1 0,1 0 0,-1 0-1,-14-4 1,21 8-170,0 0 0,1 1-1,-1-1 1,0 1 0,0 0-1,0-1 1,1 1 0,-1 0 0,0 1-1,0-1 1,0 1 0,-2 0-1,3-1-104,1 1-1,0 0 1,-1 0-1,1 0 1,0 0-1,0 0 0,-1 0 1,1 0-1,0 0 1,0 0-1,0 0 1,0 0-1,0 1 1,1-1-1,-1 0 1,0 1-1,1-1 0,-1 1 1,1-1-1,-1 1 1,1-1-1,-1 1 1,1 2-1,0-3-147,0 1 0,0 0 0,0-1-1,0 1 1,0-1 0,0 1 0,1-1-1,-1 1 1,1-1 0,-1 1 0,1-1 0,-1 1-1,1-1 1,1 2 0,9 10-4706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6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42 234 9745,'7'-4'231,"0"0"0,0 0 0,0-1 0,-1 0 0,0 0-1,0 0 1,-1-1 0,1 0 0,-1 0 0,0 0 0,-1-1 0,7-12 0,16-20 1227,-40 52 309,-5 4-1111,0 0 0,2 1 0,-22 30 0,31-36-467,0 0 0,1 1-1,0-1 1,1 2 0,0-1-1,-5 27 1,10-36-167,-1 0 0,1 0 0,0 0 1,0 1-1,0-1 0,1 0 0,-1 0 0,1 0 1,0 0-1,0 0 0,1 0 0,-1 0 0,1 0 0,0-1 1,0 1-1,0-1 0,0 1 0,1-1 0,-1 0 0,1 1 1,0-1-1,0-1 0,0 1 0,0 0 0,0-1 1,1 1-1,6 2 0,4 2-47,1-2 1,0 1 0,0-2-1,0 0 1,0 0-1,1-2 1,-1 0-1,1-1 1,0 0-1,-1-1 1,1-1 0,25-4-1,-24 2 7,1-1 0,0 0-1,-1-1 1,0-1 0,0-1-1,-1 0 1,1-1 0,-2-1 0,1 0-1,25-21 1,-36 24 103,1 0 1,-1 0-1,0 0 0,-1-1 1,1 0-1,-1 0 0,-1 0 0,1 0 1,-1-1-1,0 0 0,-1 1 1,0-1-1,2-14 0,11-34 929,-16 64-947,0-1-1,0 1 1,0 0-1,1-1 1,0 1-1,1 0 0,0 0 1,0-1-1,1 1 1,-1-1-1,5 10 1,-5-13-94,1 0 0,-1-1 0,1 1 0,0 0 1,0-1-1,0 1 0,0-1 0,1 0 0,-1 0 1,1 0-1,0 0 0,0 0 0,0 0 0,0-1 0,1 0 1,-1 1-1,1-1 0,-1 0 0,1-1 0,0 1 1,-1-1-1,1 0 0,0 0 0,0 0 0,0 0 1,0 0-1,0-1 0,0 0 0,0 0 0,1 0 1,5-1-1,-2 0 83,-1 0 0,1 0 0,-1-1 0,0 0 0,1 0-1,-1-1 1,0 0 0,-1 0 0,1-1 0,0 0 0,-1 0 0,0 0 0,0-1 0,0 0 0,0 0 0,-1 0 0,0-1 0,0 0 0,-1 0 0,1 0 0,-1 0 0,-1-1 0,1 0 0,-1 0 0,0 0 0,-1 0 0,1 0 0,-1 0 0,-1-1 0,0 1 0,0-1 0,0 1 0,-1-11 0,39 109 762,-37-87-824,1 0 0,0 0 0,0 0 0,0-1 0,0 1-1,0-1 1,1 0 0,0 0 0,0 0 0,0 0 0,0-1 0,0 0-1,0 1 1,1-2 0,-1 1 0,1 0 0,-1-1 0,1 0 0,0 0-1,-1 0 1,10 0 0,0 0-45,0-1-1,0 0 1,0 0 0,0-2-1,0 0 1,16-4 0,-8 0-13,-1-2-1,0 0 1,-1-1 0,0-1 0,0-1 0,20-15 0,-27 17 73,-1-1-1,0-1 1,0 0-1,-1 0 1,-1-1 0,0-1-1,0 1 1,-1-2-1,9-18 1,-16 28 31,-1 0 0,1 0 0,-1 0 0,0 0 0,0 0 0,-1 0 0,1 0 0,-1 0 0,0 0 1,0 0-1,-1-5 0,1 8-32,0-1 1,0 1 0,-1 0-1,1 0 1,0 0 0,-1 0 0,1 0-1,-1 0 1,1 0 0,-1 0-1,0 0 1,1 0 0,-1 0-1,0 0 1,0 1 0,0-1-1,1 0 1,-1 0 0,0 1 0,0-1-1,0 0 1,0 1 0,0-1-1,0 1 1,0 0 0,0-1-1,-1 1 1,1 0 0,0-1 0,0 1-1,0 0 1,0 0 0,0 0-1,0 0 1,-1 0 0,1 0-1,0 1 1,0-1 0,0 0-1,0 0 1,0 1 0,-2 0 0,2-1-23,0 1 0,0-1 1,0 0-1,0 1 0,0-1 1,0 0-1,0 1 1,0-1-1,0 1 0,1-1 1,-1 1-1,0 0 0,0-1 1,1 1-1,-1 0 0,0 0 1,1-1-1,-1 1 0,1 0 1,-1 0-1,1 0 1,-1 0-1,1 0 0,0 0 1,-1 0-1,1 0 0,0-1 1,0 1-1,-1 2 0,2-1-48,-1 1 0,0 0-1,1 0 1,0-1 0,-1 1-1,1 0 1,0-1-1,1 1 1,-1-1 0,3 4-1,3 6-231,2-1-1,-1 0 0,13 10 0,-1-2-67,34 36-371,-50-51 722,-1 0 0,0 1 0,1-1-1,-1 1 1,-1 0 0,1-1 0,-1 1-1,0 1 1,0-1 0,2 8 0,-4-10 22,0-1 0,0 1 0,0 0 1,0-1-1,0 1 0,-1 0 0,1-1 1,-1 1-1,0 0 0,0-1 0,0 1 1,0-1-1,0 0 0,-1 1 0,1-1 1,-1 0-1,1 0 0,-1 0 0,0 0 1,-3 3-1,-4 3 22,-1-1 0,0-1 0,-17 10 0,-14 10-53,42-21-282,11-4 84,15-2-143,25-6-191,1-2 0,88-29 0,-122 32 544,0-2 1,-1 1-1,0-2 1,0-1 0,-1 0-1,0-1 1,-1-1 0,0 0-1,-1-1 1,22-25-1,-30 28 91,0 0-1,-1-1 1,0-1-1,0 1 0,-1-1 1,-1 1-1,4-14 1,-6 18 30,0 0 1,-1 0-1,0 0 0,0 0 1,0 0-1,-1 0 1,0 0-1,0 0 1,-1 0-1,0 0 1,0 0-1,-1 0 0,-4-12 1,6 18-95,-1 0 0,1 0 0,-1 1 0,1-1 0,-1 0 0,1 1-1,-1-1 1,1 0 0,-1 1 0,0-1 0,1 1 0,-1-1 0,0 1 0,1-1 0,-1 1 0,0 0 0,0-1 0,1 1 0,-1 0-1,0 0 1,0-1 0,0 1 0,0 0 0,0 0 0,1 0 0,-1 0 0,0 0 0,0 0 0,0 0 0,0 0 0,1 0 0,-1 1-1,0-1 1,0 0 0,0 1 0,1-1 0,-1 0 0,0 1 0,0-1 0,1 1 0,-1-1 0,0 1 0,1-1 0,-1 1 0,0 0 0,1-1-1,-1 2 1,-28 31 395,21-20-349,1 1 1,1-1-1,0 1 0,0 1 1,2-1-1,0 1 0,0-1 1,1 1-1,1 0 0,1 0 1,0 0-1,2 29 0,1-26-315,0 1 1,2 0-1,0-1 0,0 0 0,2 0 0,0 0 1,2 0-1,-1-1 0,21 32 0,-24-44-111,-1-1-1,1 1 0,0-1 0,0 1 1,0-1-1,0 0 0,1-1 0,0 1 1,0-1-1,0 0 0,0 0 0,0-1 1,0 1-1,11 2 0,-11-4-382,0 0 1,0 0-1,0-1 0,0 0 1,0 0-1,0 0 1,0-1-1,0 1 0,0-1 1,-1 0-1,8-3 0,11-4-4093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1:47.4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460 704 9649,'1'-12'1072,"-4"-5"2598,-21 8-2010,9 7-1389,0 0 0,1 2-1,-1 0 1,0 0-1,0 2 1,0-1-1,1 2 1,-1 0 0,1 1-1,-1 0 1,-24 13-1,23-10-173,-1 1 0,2 1 0,0 1 0,0 0-1,0 1 1,1 1 0,1 0 0,0 1 0,-15 19 0,16-16-4,1 1 0,1 0 1,-12 28-1,19-38-80,0 0 0,1 0 0,0 0-1,0 0 1,0 0 0,1 1 0,0-1 0,1 0-1,-1 1 1,1-1 0,1 0 0,2 14 0,-3-19-10,1 0 0,-1 0 0,1 0 0,0-1 0,0 1 1,0 0-1,0 0 0,0-1 0,0 1 0,0-1 0,1 1 1,-1-1-1,1 1 0,-1-1 0,1 0 0,-1 0 1,1 0-1,0 0 0,-1 0 0,1 0 0,0 0 0,0 0 1,0-1-1,0 1 0,0-1 0,0 1 0,-1-1 0,1 0 1,0 0-1,0 0 0,0 0 0,0 0 0,0 0 0,0 0 1,0-1-1,0 1 0,0-1 0,0 1 0,0-1 1,0 0-1,-1 0 0,3-1 0,6-2 4,-1-1 0,0 0 0,0 0 0,-1-1 1,0 0-1,0 0 0,8-9 0,4-8 6,-2-1 0,-1 0 0,-1-1 1,0-1-1,-2 0 0,-2-2 0,18-49 0,41-209 62,-70 279-73,25-149 80,-18 92 263,4 0 0,31-104 0,-43 168-335,0 1 0,0-1-1,0 0 1,0 0-1,0 0 1,0 0-1,0 0 1,0 1 0,1-1-1,-1 0 1,0 0-1,0 0 1,0 0 0,0 0-1,0 1 1,0-1-1,0 0 1,1 0 0,-1 0-1,0 0 1,0 0-1,0 0 1,0 0-1,0 0 1,1 0 0,-1 1-1,0-1 1,0 0-1,0 0 1,0 0 0,0 0-1,1 0 1,-1 0-1,0 0 1,0 0 0,0 0-1,0 0 1,1 0-1,-1 0 1,0 0-1,0-1 1,0 1 0,0 0-1,1 0 1,-1 0-1,0 0 1,0 0 0,0 0-1,0 0 1,0 0-1,1 0 1,-1 0 0,0-1-1,0 1 1,0 0-1,0 0 1,0 0-1,0 0 1,0 0 0,0-1-1,0 1 1,0 0-1,1 0 1,-1 0 0,4 14 325,29 307 1073,-14-124-2773,-10-34-2998,-15-55-7408,6-94 6460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01.6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14 6725,'-12'-3'40,"-11"-7"5208,46 15-1682,64 11-2860,-18-8-347,-1 2 0,-1 4-1,0 2 1,-1 3 0,0 3-1,68 34 1,34 16 354,204 57 0,-158-58-318,173 89 605,1 1 134,264 92-297,-197-83-822,-251-100-76,90 56 43,67 23 69,-104-54 20,-40-14-46,-119-42 8,170 94 0,-244-120-28,104 56 73,-118-63-30,1-1 112,-19-25-83,-129-233-100,114 211-1,2 0 0,2-1 0,1-1 0,-19-80 0,28 104 6,9 20 17,0-1 0,0 1 1,0 0-1,-1 0 1,1 0-1,0 0 0,0 0 1,0 0-1,0 0 0,-1 0 1,1 0-1,0 0 1,0 0-1,0 0 0,-1 0 1,1 0-1,0 0 0,0 0 1,0 0-1,0 0 1,-1 0-1,1 0 0,0 1 1,0-1-1,0 0 1,0 0-1,-1 0 0,1 0 1,0 0-1,0 0 0,0 0 1,0 1-1,0-1 1,0 0-1,-1 0 0,1 0 1,0 0-1,0 1 0,0-1 1,0 0-1,0 0 1,0 0-1,0 0 0,0 1 1,0-1-1,0 0 1,0 0-1,0 0 0,0 1 1,-1 3-5,0 0 0,0 0 0,1 0 0,-1 0 0,1 1 0,0-1 0,1 6 0,5 15 11,2 0-1,0 0 1,1-1 0,2 0 0,1-1 0,22 35-1,-7-12 8,-10-16 16,-1 0-1,-2 0 0,-1 2 1,-2-1-1,13 57 1,-22-76-24,0 0 0,-1 0 0,0 0 1,-1 0-1,-1 1 0,0-1 0,0 0 1,-1 0-1,-1 0 0,0 0 0,-1 0 1,0-1-1,0 0 0,-1 0 0,-1 0 1,0 0-1,0-1 0,-1 0 0,-9 10 1,-3 2-637,-2-1 1,0-1-1,-30 22 1,8-15-4090,-2-8-4767,38-18 3870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02.7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402 1 10041,'1'0'15,"1"-1"1,-1 1-1,1 0 1,-1 0-1,1 0 1,-1 0-1,1 0 0,-1 1 1,1-1-1,-1 0 1,1 1-1,-1-1 1,1 1-1,-1-1 0,1 1 1,-1 0-1,0 0 1,1-1-1,-1 1 1,0 0-1,0 0 1,0 0-1,0 1 0,0-1 1,2 2-1,-3-1 110,0 0-1,0 0 0,0 0 1,-1-1-1,1 1 1,0 0-1,-1 0 0,1 0 1,-1 0-1,0 0 0,1-1 1,-1 1-1,0 0 1,0 0-1,0-1 0,0 1 1,-1-1-1,1 1 0,0-1 1,-1 0-1,-1 2 1,-11 9 297,-1-1 0,0 0 0,-1-1 1,0-1-1,-1-1 0,0 0 0,0-1 1,-27 7-1,-32 15 357,62-21-733,0 0 1,0 0-1,1 1 1,0 1 0,0 0-1,1 1 1,0 0 0,1 1-1,1 1 1,0-1-1,0 2 1,2-1 0,-10 19-1,17-30-44,1 0 0,0-1 0,0 1 0,0 0 0,0 0 0,0 0 0,0 0 0,0-1 0,1 1 0,-1 0 0,1 0 0,-1-1 0,1 1 0,0 0 0,-1-1 0,1 1 0,2 3 0,24 30 7,-12-16 12,376 521-715,-340-472 38,110 130-3914,-44-75-1756,-72-83 1952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13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9050 8257,'-1'0'-34,"1"1"1,-1-1-1,1 0 0,-1 1 1,1-1-1,-1 1 1,1-1-1,-1 1 1,1-1-1,0 1 0,-1-1 1,1 1-1,-1-1 1,1 1-1,0-1 1,0 1-1,-1-1 1,1 1-1,0 0 0,0-1 1,0 1-1,0 0 1,0-1-1,0 1 1,0 0-1,0-1 0,0 1 1,0-1-1,0 1 1,0 0-1,0-1 1,0 1-1,0 0 0,1-1 1,-1 1-1,0-1 1,1 2-1,0-2 111,-1 0-1,1 1 1,0-1-1,-1 0 1,1 0 0,0 0-1,0 1 1,-1-1-1,1 0 1,0 0 0,0 0-1,0 0 1,-1 0-1,1 0 1,0 0 0,0-1-1,-1 1 1,1 0-1,0 0 1,0-1 0,-1 1-1,1 0 1,0-1-1,-1 1 1,1 0 0,0-1-1,-1 1 1,1-1-1,-1 1 1,2-2 0,185-191 2779,225-267-667,-277 299-1868,144-131 139,-175 189-236,169-211-1,40-86 98,-60 83-74,539-604 650,-406 493-663,259-312-36,-240 321-151,-290 306-28,394-351-90,-385 356 84,692-542-35,110 37-11,-724 485 29,220-184-1,-177 133 0,-47 37 30,-100 71-26,3 4 0,3 5 0,2 5 0,157-61 1,109-54-22,-128 54 53,-147 80-47,151-39 0,57-20 41,-8-15-33,56-23-8,-34 23 25,-202 75-1,142-64-1,-70 22-1,16-8 15,-79 43 194,-87 26 2142,-60 27-1015,20-9-1358,1-1 14,0 1 0,-1 0-1,1 0 1,0 0 0,0 0 0,-1 0 0,1 0 0,0 0-1,0-1 1,-1 1 0,1 0 0,0 0 0,0 0 0,0 0-1,0-1 1,-1 1 0,1 0 0,0 0 0,0-1 0,0 1 0,0 0-1,0 0 1,0-1 0,0 1 0,-1 0 0,1 0 0,0-1-1,0 1 1,0 0 0,0 0 0,0-1 0,0 1 0,0 0-1,0 0 1,0-1 0,1 1 0,-1 0 0,0 0 0,0-1 0,0 1-1,0 0 1,0 0 0,0-1 0,0 1 0,1 0 0,-1 0-1,0-1 1,2 0 18,-35-4-14114,14 5 8727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16.3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 8971 9561,'-36'-6'-3567,"34"6"3393,-31-6 3981,48-11-3486,-1-1-1,0 0 1,-2-1 0,0 0 0,-1-1 0,8-23-1,-4 14-45,290-553 2571,152-317-1233,-255 394-932,-40 90-450,-112 298-158,352-828 230,-323 774-280,7 3-1,174-253 1,-87 141 13,-35 53-30,238-284-4,-284 393 1,73-102 23,38-49-56,-159 207 41,-2-2 0,60-125 0,-82 149-39,23-33 22,4 1 0,3 3 0,92-99 1,-109 129 13,-1 1 41,-20 21-52,1 2 0,1-1 0,0 2 1,19-15-1,-32 28 5,-1 1 1,1 0-1,-1-1 1,1 1-1,0-1 1,-1 1-1,1 0 1,0 0-1,-1-1 1,1 1-1,0 0 1,-1 0-1,1 0 1,0 0-1,0 0 1,-1 0-1,1 0 1,0 0-1,-1 0 1,1 0-1,0 0 1,-1 0-1,1 0 1,0 1-1,-1-1 1,1 0-1,0 1 1,-1-1-1,1 0 1,0 1-1,17 21 106,-16-19-95,0 0-1,0 0 1,0 0 0,0-1-1,1 1 1,-1-1 0,1 1-1,0-1 1,5 4 0,3-2 9,0-1-1,1 0 1,-1 0 0,1-1 0,-1-1 0,1 0 0,20-1-1,88-11 66,-105 9-79,231-39 147,240-74 0,-7-1 9,193-37-12,121-24 68,-526 127-157,800-169 37,-368 64-59,-75 17-23,-314 71 13,162-42-3,-113 15-55,116-34 16,662-211-15,-890 254 49,-110 36-50,-119 44-177,-15 5-22,-1-1 0,1 1 0,-1-1 0,1 1 0,-1-1 0,1 0 0,-1 0 0,1 0 0,-1 0 0,0-1 0,1 1 0,-1-1 0,0 1 0,0-1 0,0 0 0,2-2 0,-4 4-23,-1-1 0,1 0 0,0 1 0,0-1 0,0 0 0,0 1 0,-1-1 0,1 0 0,0 1 0,-1-1 0,1 1 0,-1-1 0,1 1 0,0-1 1,-1 1-1,1-1 0,-1 1 0,1-1 0,-1 1 0,0 0 0,1-1 0,-1 1 0,1 0 0,-1-1 0,0 1 0,1 0 0,-1 0 0,1 0 0,-1 0 0,0-1 0,1 1 0,-1 0 0,0 0 0,0 0 0,1 0 0,-2 1 0,1-2-385,-13-1-3288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29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51 100 7265,'-4'-14'732,"0"1"1,0-1 0,2 0 0,0 0-1,-1-16 1,-4 163 3168,-1 9-3063,-4 816 2089,9-791-4796,2-160 2048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17.8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18 7461,'0'0'-560,"-15"-8"-1757,12 6 1805,1-3-876,-4 2 560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18.0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1 3380,'-7'3'-274,"-1"0"1,1 1-1,0 0 0,-12 9 0,13-12-198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19.9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137 9682 1236,'-45'-13'762,"44"13"-685,-35 2 2110,35-1-1386,-49-2 4767,49 0-5496,0-1 0,1 1-1,-1-1 1,1 0 0,0 1 0,-1-1-1,1 0 1,0 0 0,0 1 0,0-1 0,0 0-1,0 1 1,1-1 0,-1 0 0,0 0 0,1 1-1,-1-1 1,1 1 0,0-1 0,-1 0 0,3-1-1,15-41 336,214-517 1478,-46 99-1539,-32 151 133,-50 108-177,137-254-4,-170 341-281,151-191 0,-169 237-5,-4-2 0,62-122 0,-70 121-10,-18 35-24,35-43 0,-35 51 32,-1-1 0,24-45 0,-31 49-3,0 1-1,2 1 0,1 0 0,28-28 1,94-85 14,-92 93-35,851-767 285,-373 318-106,-365 337-78,313-234 0,214-85 23,-658 456-101,298-185 19,198-141 49,173-172 81,-408 302-90,-16 13-60,-117 94 7,386-292 32,-377 265-37,6 8-1,358-201 0,-297 192-26,-25 14 30,52-23-39,396-294 0,-584 382 42,-2-3 1,83-92 0,-108 112 77,-37 34-68,0 0-1,0-1 1,-1 0 0,0 0 0,-1-1-1,9-11 1,-54 23-8643,16 5 5555,-10 1-853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2.9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1906 7897,'0'-21'1297,"2"1"0,0 0 0,1 0 0,8-25 0,-1 15-526,1-1 0,15-30 0,112-169-818,-103 175 512,155-217 44,77-174 756,-45 69-536,-136 224-946,-83 146-797,0 0-1,-1-1 1,0 1-1,-1-1 1,2-11-1,7-29-6324,-2 28 3222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3.2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481 3 9849,'-5'-1'140,"-1"0"1,0 1-1,1-1 1,-1 1-1,1 1 1,-1-1-1,1 1 1,-1 0-1,1 0 1,-1 1-1,1 0 1,0 0-1,0 0 1,0 0-1,0 1 1,0 0-1,0 0 1,1 0-1,-1 0 1,-4 6-1,-9 8 139,1 2-1,0 0 1,-17 28-1,-1-1-6,17-25-347,-93 106 166,91-108-1923,0-1 0,-24 17 0,21-24-2389,14-9 1593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3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67 6489,'0'-10'749,"1"-1"0,0 0 0,5-20 0,0 28 458,4 11-553,9 16-31,-18-23-502,41 50 599,2-3 0,2-2 0,55 43 0,33 32-1220,-106-92-1052,-1 1 1,35 50 0,-32-23-3153,-19-28 1448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3.9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145 2161 7201,'-14'13'390,"0"-1"1,-1 0-1,-1-2 1,-17 10-1,-7 5 2872,40-25-3196,0 1 0,0-1 1,-1 0-1,1 1 0,0-1 0,0 0 0,0 0 0,0 1 0,-1-1 1,1 0-1,0 0 0,0 1 0,-1-1 0,1 0 0,0 0 0,0 0 1,-1 0-1,1 1 0,0-1 0,-1 0 0,1 0 0,0 0 1,-1 0-1,1 0 0,0 0 0,-1 0 0,1 0 0,0 0 0,-1 0 1,1 0-1,0 0 0,-1 0 0,1 0 0,0 0 0,0 0 0,-1 0 1,1 0-1,0-1 0,-1 1 0,1 0 0,0 0 0,0 0 0,-1-1 1,1 1-1,-1 0 0,8-18 901,18-24-491,177-240 1097,5-9-869,-138 188-518,166-274 274,292-569-252,-446 809-892,-81 135 234,1 1-1,0-1 0,-1 0 0,1 0 1,-1 0-1,1 0 0,-1 0 0,0-1 1,0 1-1,0 0 0,0 0 0,0 0 0,0 0 1,-1 0-1,0-3 0,-1-11-5168,2 7 958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4.2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411 39 10037,'6'-33'1969,"-11"27"-864,-11 17-733,-28 33-38,-96 71 0,112-96-1339,0-2-1,-55 27 1,75-41-45,0 0 0,0 0 1,0-1-1,-1 0 0,-11 1 0,8-3-1930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4.4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26 7601,'0'-1'156,"1"-1"0,-1 1 0,1 0 0,0-1 0,-1 1 0,1 0 1,0-1-1,0 1 0,0 0 0,0 0 0,0 0 0,0 0 0,0 0 0,0 0 1,0 0-1,0 0 0,1 0 0,-1 1 0,0-1 0,1 0 0,-1 1 0,0-1 1,1 1-1,-1 0 0,1-1 0,-1 1 0,1 0 0,-1 0 0,1 0 0,-1 0 0,1 0 1,-1 0-1,0 0 0,1 1 0,-1-1 0,1 0 0,-1 1 0,1-1 0,-1 1 1,0 0-1,3 1 0,10 4 469,0 1 1,-1 0-1,18 13 1,-10-6-6,29 17 191,-2 2 0,60 54 0,76 91-2749,-91-66-2721,-38-35-1242,-28-37 542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6.5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3597 255 10169,'4'2'245,"-1"-1"1,1 0 0,0 0-1,0 0 1,1-1-1,-1 1 1,0-1-1,0 0 1,0 0 0,0 0-1,0 0 1,0-1-1,0 0 1,0 0-1,8-3 1436,-12 4-1646,-1 0 0,1 0 1,0 0-1,0 0 0,0 0 0,0 0 0,0-1 1,0 1-1,0 0 0,0 0 0,0 0 1,0 0-1,0 0 0,0 0 0,0 0 1,0 0-1,0 0 0,0-1 0,0 1 1,0 0-1,0 0 0,0 0 0,0 0 1,0 0-1,0 0 0,0 0 0,0 0 1,0 0-1,0 0 0,0-1 0,0 1 1,1 0-1,-1 0 0,0 0 0,0 0 1,0 0-1,0 0 0,0 0 0,0 0 1,0 0-1,0 0 0,0 0 0,0 0 1,0 0-1,0 0 0,1 0 0,-1 0 1,0 0-1,0 0 0,0 0 0,0 0 1,0 0-1,0 0 0,0 0 0,0 0 1,0 0-1,1 0 0,-1 0 0,0 0 1,0 0-1,0 0 0,0 0 0,0 0 1,0 0-1,0 0 0,0 0 0,0 0 1,-40-3 671,0 2 0,-1 2 0,-65 9 0,8-1-275,-384 7 289,-151 12-537,311 0-126,-162 18-8,172-12-44,-201 25-46,467-52 40,7 0 2,0-2 1,0-1 0,-62-3-1,64-3-18,-48 4-1,55-1 5,0 0 0,0-2 0,-32-5 0,61 6 9,0 0 1,-1-1-1,1 1 1,0 0-1,-1-1 1,1 1-1,0 0 1,-1-1-1,1 0 1,0 1-1,0-1 1,0 0-1,0 0 1,0 1-1,0-1 0,0 0 1,0 0-1,0 0 1,0 0-1,0 0 1,0-1-1,1 1 1,-1 0-1,0 0 1,1 0-1,-1-3 1,0 1-2,1 0 0,0 0 0,0 0 1,0 1-1,1-1 0,-1 0 0,1 0 1,-1 0-1,1 0 0,0 0 0,2-5 1,3-4-9,1 0 0,0 0 1,1 1-1,13-16 1,156-145-48,-58 63 60,-100 93 56,-15 13-21,0 1 0,0-1 0,0 0 1,-1 0-1,1 0 0,-1 0 0,0-1 0,0 1 0,0-1 0,0 0 0,-1 0 1,0 0-1,0 0 0,3-6 0,-5 9-33,0 1 1,0 0-1,0-1 1,0 1-1,0 0 1,-1 0-1,1-1 0,0 1 1,0 0-1,0 0 1,0-1-1,0 1 1,-1 0-1,1 0 0,0 0 1,0-1-1,0 1 1,-1 0-1,1 0 0,0 0 1,0-1-1,-1 1 1,1 0-1,0 0 1,0 0-1,-1 0 0,1 0 1,0 0-1,-1 0 1,1 0-1,0 0 1,0 0-1,-1 0 0,1 0 1,0 0-1,-1 0 1,1 0-1,0 0 1,0 0-1,-1 0 0,-20 5 44,-15 12-9,-19 14-17,0 2 0,2 3 1,2 1-1,-76 74 0,122-106-22,1 1 0,-1 1 0,1-1 0,0 1 0,0-1-1,1 1 1,0 0 0,0 0 0,1 1 0,0-1 0,0 0-1,0 1 1,1-1 0,1 1 0,-1 0 0,1-1 0,0 1-1,1 0 1,0-1 0,0 1 0,0-1 0,1 1 0,0-1-1,1 0 1,4 9 0,7 17 3,2-2 1,2 0-1,1-1 0,23 29 1,-41-57-3,63 82-184,27 38-2177,-40-33-3554,-24-34-859,-10-27 1083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71 144 8161,'-4'-3'96,"-1"-1"0,1 0 0,0 1-1,1-1 1,-1-1 0,1 1 0,0 0 0,0-1 0,0 0 0,0 1 0,1-1 0,0 0 0,0-1 0,0 1 0,1 0 0,0 0 0,0-1 0,0 1 0,0-1-1,1 1 1,0 0 0,0-1 0,1 1 0,-1-1 0,1 1 0,3-11 0,-1 14 1042,-1 13-648,-1 16-13,-29 559 3817,25-517-2695,3-68-1418,13-28 276,30-77-12,-18 42-276,60-107 1,-84 167-170,-1 0 0,1 0-1,0 0 1,0 1 0,1-1 0,-1 0 0,0 1 0,0-1 0,1 1 0,-1-1 0,1 1 0,-1 0 0,1-1 0,0 1 0,-1 0 0,1 0 0,0 0 0,0 0 0,0 1 0,3-2 0,-3 3 1,-1 0 0,1 0 0,0 0 0,-1 0-1,1 0 1,-1 0 0,0 0 0,1 1 0,-1-1 0,0 0-1,0 1 1,0-1 0,0 1 0,0-1 0,0 1-1,0 0 1,0-1 0,-1 1 0,1 0 0,-1 0 0,1 0-1,-1 2 1,8 24 17,-1 1 0,-2 0 0,1 35 1,-4-39-199,1 0 0,1-1 0,1 0 0,15 48 0,-18-68 79,0 0 1,0 1-1,1-1 1,-1 0 0,1 0-1,0-1 1,0 1-1,0 0 1,0-1 0,0 0-1,1 0 1,0 0-1,0 0 1,-1 0-1,2-1 1,-1 0 0,0 0-1,0 0 1,1 0-1,-1-1 1,1 0-1,-1 1 1,1-2 0,0 1-1,-1 0 1,1-1-1,0 0 1,-1 0-1,1-1 1,0 1 0,-1-1-1,9-2 1,10-3-706,-1-2 0,0 0 0,-1-1 0,0-1 0,25-16 0,-28 16-260,-1-2 0,0 0 1,0-1-1,-1-1 0,15-16 1,1-9-1897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7.4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167 77 12017,'-6'-26'288,"5"22"-166,0-1 0,0 0 0,0 1 0,0-1 0,-1 1 0,0-1 0,0 1 0,0 0 0,-5-7 0,-4 58 831,-21 176 303,-9 81-427,20-124-402,-9 116 449,24-224-100,10-82-655,0 0-1,0 0 1,1 0 0,7-11 0,2-5-31,-12 24-87,-1-1 1,0 1 0,0 0-1,1 0 1,-1 0-1,1 0 1,-1 0 0,1 0-1,0 0 1,0 1-1,0-1 1,0 1 0,0-1-1,0 1 1,0 0-1,1 0 1,-1 0 0,0 0-1,1 0 1,-1 0-1,1 1 1,-1-1 0,1 1-1,-1-1 1,1 1-1,-1 0 1,1 0 0,-1 0-1,3 1 1,8 2 1,-1 0 0,0 0-1,0 2 1,21 10 0,12 3 0,-1-5 11,1-1-1,0-2 1,1-3-1,0-1 1,0-2-1,78-5 1,-117 1-45,1-1 0,0-1 0,0 1 1,-1-1-1,1-1 0,-1 1 0,1-1 1,-1 0-1,0-1 0,0 0 0,-1 0 0,1-1 1,-1 1-1,0-1 0,0-1 0,-1 1 1,1-1-1,7-11 0,-5 5-750,-1-1 1,-1 0-1,-1 0 0,0 0 1,0 0-1,-1-1 0,-1 0 1,0 0-1,1-21 0,2-20-4599,-3 29 1364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8.4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171 303 8777,'-35'2'2760,"29"-2"-77,27-2-1824,-4-1-589,0 1-1,-1-2 1,0 0 0,28-12 0,-36 13-206,-1 0 0,0-1 0,0 1 0,-1-1 0,1-1-1,-1 1 1,0-1 0,0-1 0,0 1 0,-1-1 0,0 0 0,7-9 0,-10 9 7,0 1 0,0-1 0,0 0 0,-1 0 0,0 1 0,0-1 0,0 0 1,-1 0-1,0 0 0,0 0 0,0 0 0,-1 0 0,0 0 0,0 0 0,-1 0 0,1 1 0,-1-1 0,-1 0 0,1 1 1,-1 0-1,0-1 0,0 1 0,0 0 0,-7-7 0,7 8-28,0-1 1,-1 1-1,0 0 1,1 0-1,-2 1 0,1-1 1,0 1-1,-1 0 1,1 0-1,-1 0 1,0 1-1,0-1 1,0 1-1,0 0 0,0 1 1,-1-1-1,1 1 1,-1 0-1,1 0 1,-1 1-1,1 0 0,-1 0 1,1 0-1,0 1 1,-1-1-1,-8 3 1,2 3-21,0 0 1,1 0-1,0 1 1,0 1-1,1 0 1,0 0-1,0 1 1,1 0 0,0 1-1,0 0 1,1 0-1,1 1 1,0 0-1,0 0 1,1 0 0,0 1-1,1 0 1,-6 21-1,7-21-15,1 0 0,0 0 0,1 0 0,0 0 0,0 0 0,2 0 0,-1 0 0,2 1 0,-1-1-1,2 0 1,0 0 0,0 0 0,1 0 0,0 0 0,1-1 0,1 1 0,0-1 0,0 0 0,1 0 0,7 10 0,-6-14-1,0 1 0,0-1 0,1 0 0,0 0 0,0-1 0,1 0 0,-1 0 0,1-1 0,0 0 0,1-1 0,-1 0 0,1 0 0,0-1 1,0 0-1,0-1 0,0 0 0,1-1 0,-1 0 0,0-1 0,1 0 0,-1 0 0,11-3 0,-6 1 4,1-1 0,-1-1 0,0 0 0,-1-1 0,1-1 0,-1 0 0,0-1 0,-1 0 0,1-1 0,-2-1 0,1 0 0,-1-1 0,0 0 0,11-14 0,-1-4 9,-2-1-1,-1-1 1,-2 0 0,0-2 0,-2 0 0,-2-1-1,-1 0 1,14-63 0,-25 79-28,-8 20-6,5-1 12,0 1 0,0-1 0,0 1 1,1-1-1,-1 1 0,1 0 0,0-1 0,-1 1 0,0 4 0,1 1-29,1 0 0,-1 0-1,1 0 1,1 0 0,0 0 0,0 0-1,0 0 1,1 0 0,0-1-1,1 1 1,-1-1 0,1 1-1,1-1 1,0 0 0,5 8 0,11 14-169,1 0 0,31 30 0,-3-1 10,-45-52 170,3 1 4,-2 1 0,1 0 1,-1 0-1,0 0 0,0 1 0,3 9 1,-7-14 17,-1-1 1,1 0 0,-1 0 0,1 0-1,-1 1 1,0-1 0,0 0-1,-1 0 1,1 1 0,-1-1 0,1 0-1,-1 0 1,0 0 0,0 0-1,-1 0 1,1 0 0,-1 0 0,1 0-1,-1-1 1,0 1 0,0 0-1,-4 3 1,-6 7 9,7-9-22,0 1 0,0 0 1,1 0-1,0 0 1,0 0-1,0 0 0,1 1 1,-1 0-1,-2 7 0,6-13 6,1 1 0,-1-1 0,0 0 0,0 1-1,1-1 1,-1 1 0,0-1 0,1 0-1,-1 1 1,0-1 0,1 0 0,-1 1-1,1-1 1,-1 0 0,1 0 0,-1 1 0,0-1-1,1 0 1,-1 0 0,1 0 0,-1 0-1,1 0 1,-1 1 0,1-1 0,-1 0-1,1 0 1,-1 0 0,1 0 0,-1-1 0,1 1-1,-1 0 1,1 0 0,-1 0 0,1 0-1,-1 0 1,1-1 0,-1 1 0,1 0-1,-1 0 1,0-1 0,2 0 0,23-9-51,-23 9 49,16-9-4,0-1 1,-1-1-1,0-1 1,-1 0-1,-1-1 1,0 0-1,0-2 1,-2 1-1,18-28 1,10-21 123,41-86 1,-57 101 27,-20 41-107,14-35 148,-19 41-174,1 1-1,-1-1 1,1 1 0,-1-1 0,0 0-1,0 1 1,0-1 0,0 1 0,0-1 0,0 1-1,0-1 1,0 0 0,-1 1 0,1-1-1,-1 1 1,1-1 0,-1 1 0,1-1 0,-1 1-1,0 0 1,0-1 0,0 1 0,0 0-1,-1-2 1,1 2-2,3 6-8,-1-1-1,1 1 1,0-1 0,0 0 0,1 0-1,-1 0 1,1 0 0,-1 0 0,1-1-1,1 1 1,-1-1 0,0 1 0,7 3-1,9 12-22,73 107-102,-82-109 115,0 1-1,-2-1 1,0 1 0,0 1-1,8 35 1,-16-49 15,1 0 0,-1 1 1,0-1-1,0 0 0,-1 0 0,1 0 1,-1 0-1,0 0 0,-1 0 0,1 0 1,-1 0-1,0 0 0,0-1 0,0 1 1,-1-1-1,0 1 0,0-1 1,0 0-1,0 0 0,-1 0 0,-4 3 1,3-1-51,-1-1 0,-1 0 0,1 0 0,-1-1 0,1 0 0,-1 0 0,-1 0 0,1-1 0,0 0 0,-1-1 0,0 1 0,1-1 0,-9 0 0,15-1-23,0-1-1,0 0 0,0 0 0,0 0 0,0 0 0,0 0 1,0 0-1,0 0 0,1 0 0,-1 0 0,0-1 0,0 1 1,0 0-1,0-1 0,0 1 0,1 0 0,-1-1 1,0 1-1,0-1 0,1 1 0,-1-1 0,0 1 0,1-1 1,-1 0-1,0 1 0,1-1 0,-1 0 0,1 0 0,-1-1 1,0 0-162,1 0 0,-1 0 0,1 0 1,0-1-1,0 1 0,0 0 1,0-1-1,0 1 0,0 0 0,0 0 1,2-4-1,22-53-4500,-3 22 1269,8-8-1166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9.0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254 137 9313,'-20'-29'327,"-27"-33"887,43 57-892,0 0 0,0 0 1,-1 1-1,0 0 0,0 0 0,0 0 0,-1 0 1,-10-4-1,14 7-237,0 1 0,0-1 1,0 1-1,-1 0 0,1 0 0,0 0 0,0 0 1,-1 0-1,1 1 0,0-1 0,0 0 0,0 1 1,-1 0-1,1 0 0,0-1 0,0 1 0,0 0 0,0 1 1,0-1-1,1 0 0,-1 1 0,0-1 0,1 1 1,-1-1-1,0 1 0,1 0 0,0-1 0,-1 1 1,1 0-1,0 0 0,-1 3 0,-4 6 85,0 0-1,1 1 1,0-1 0,-4 15-1,-2 12 40,2 1-1,1 0 0,2 0 0,2 0 1,1 1-1,4 54 0,0-75-154,2 1-1,0-1 0,1 0 1,0 0-1,2 0 1,0 0-1,1-1 1,1 0-1,1 0 1,0-1-1,2-1 0,0 1 1,0-1-1,24 24 1,-28-33-28,1 0 1,-1-1-1,1 0 0,0 0 1,0-1-1,1 0 0,9 4 1,-16-8-15,0 0 0,0 0 0,1-1 0,-1 1 0,0-1 0,1 1 1,-1-1-1,1 0 0,-1 0 0,0 0 0,1 0 0,-1-1 0,1 1 0,-1-1 0,0 1 1,0-1-1,1 0 0,-1 0 0,0 0 0,0 0 0,0 0 0,0 0 0,0-1 0,0 1 1,0-1-1,0 1 0,0-1 0,-1 0 0,1 0 0,-1 0 0,1 0 0,-1 0 0,2-3 1,4-10 159,0-1 1,-1 1 0,8-32-1,2-1 187,-16 47-354,0 1 0,0 0 0,0-1-1,0 1 1,0 0 0,0-1 0,0 1 0,0 0 0,0-1 0,0 1-1,0 0 1,1-1 0,-1 1 0,0 0 0,0-1 0,0 1 0,1 0-1,-1 0 1,0-1 0,0 1 0,1 0 0,-1 0 0,0-1 0,1 1 0,-1 0-1,0 0 1,1 0 0,-1 0 0,0-1 0,1 1 0,-1 0 0,0 0-1,1 0 1,-1 0 0,0 0 0,1 0 0,-1 0 0,0 0 0,1 0-1,-1 0 1,0 0 0,1 0 0,-1 0 0,1 1 0,12 16 92,4 25-32,0 10-64,29 83-463,-40-121-145,0 0 0,1-1 0,1 0 0,0 0 0,1-1 0,19 23 1,-25-33 224,-1 0 0,1 0 1,-1 0-1,1 0 1,0 0-1,0-1 1,0 1-1,0-1 0,0 0 1,6 2-1,18-4-5508,-12-4 902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9.1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23 169 8941,'-14'-39'-672,"8"8"64,3 5 4,3 5-72,6 1-136,-3 4-1085,8 1 81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29.7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231 198 6361,'0'0'806,"11"-23"3175,-13 9-3272,0 1 0,-1-1 1,-1 1-1,0 0 0,0 0 0,-1 0 1,-1 1-1,-1-1 0,1 1 0,-11-13 1,14 23-659,0 0 1,-1 0 0,1 0-1,0 0 1,-1 0 0,0 1-1,1-1 1,-1 1 0,0 0-1,0 0 1,1 1 0,-1-1-1,0 1 1,0 0-1,0 0 1,0 0 0,0 0-1,0 1 1,1-1 0,-1 1-1,0 0 1,0 0 0,1 1-1,-1-1 1,1 1 0,-1 0-1,1 0 1,-7 4 0,5-3-86,1 0 0,-1 0 1,0 0-1,1 0 1,0 1-1,-1 0 1,1 0-1,1 0 1,-1 1-1,1-1 0,-1 1 1,2-1-1,-1 1 1,0 0-1,1 0 1,0 1-1,0-1 1,0 0-1,-1 11 0,2-13-8,1 1 0,0-1-1,0 1 1,1-1-1,-1 1 1,1-1-1,-1 1 1,1-1 0,0 0-1,0 1 1,1-1-1,-1 0 1,1 0-1,-1 0 1,1 0 0,0 0-1,0 0 1,0 0-1,1-1 1,-1 1-1,1-1 1,-1 1 0,1-1-1,0 0 1,0 0-1,0 0 1,0-1-1,0 1 1,0-1 0,1 0-1,-1 0 1,0 0-1,1 0 1,-1 0-1,1-1 1,-1 1-1,1-1 1,-1 0 0,1 0-1,-1 0 1,1-1-1,-1 1 1,1-1-1,-1 0 1,0 0 0,1 0-1,-1 0 1,0-1-1,0 1 1,0-1-1,0 0 1,4-2 0,1-2 97,22-9 273,-29 15-321,0 0 0,0 0 0,0 0 0,0 0 0,0 1 0,0-1 0,0 0 0,0 1 0,0-1 0,0 0 0,0 1 0,0-1 0,0 1 0,0-1 0,0 1 0,0 0 0,-1-1 0,1 1 0,0 0 0,0 0 0,-1 0 0,1 0 0,0-1 0,-1 1 0,1 0 0,-1 0 0,1 0 0,-1 0 0,1 2 0,23 60 67,-3 0-1,-3 2 1,19 130-1,-27-132-40,-4 1 0,-2 0 0,-2 1 0,-14 117 0,6-144-6,0 1 0,-3-1 0,-1-1 0,-2 0 0,-2 0 0,-1-2 0,-1 0 0,-2 0 0,-33 45 0,44-70 33,-1-1-1,0 0 0,-1 0 0,0-1 1,-15 11-1,23-18-47,0 0 0,-1 0-1,1 0 1,0 0 0,-1 0 0,1 0 0,-1 0 0,1 0-1,-1-1 1,1 1 0,-1-1 0,0 1 0,1-1-1,-1 0 1,0 1 0,1-1 0,-1 0 0,0 0-1,1 0 1,-1 0 0,0-1 0,1 1 0,-1 0 0,0-1-1,1 1 1,-1-1 0,1 1 0,-1-1 0,1 0-1,-1 0 1,1 0 0,-1 1 0,1-2 0,0 1-1,0 0 1,-1 0 0,1 0 0,0 0 0,0-1 0,0 1-1,0-1 1,0 1 0,1 0 0,-1-1 0,0 0-1,1 1 1,-1-1 0,1 1 0,-1-1 0,1-2-1,-3-12 22,2 0 0,0 0 0,1-1 0,1 1-1,0 0 1,1 0 0,0 0 0,2 1 0,6-21-1,-7 23-17,21-74-58,4 1 0,3 1 0,75-142-1,12 34-4728,-108 179 2861,1 1 1,0 0-1,1 0 0,15-11 1,-10 10-1887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30.4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84 438 9257,'-10'-15'188,"-43"-77"1380,49 85-1280,1-1 0,0 0-1,1 0 1,-1 0 0,1 0 0,1 0 0,0 0 0,0 0 0,0 0-1,2-12 1,-1 19-259,-1 0-1,1 1 0,0-1 0,0 0 0,0 1 1,0-1-1,0 0 0,0 1 0,0-1 1,0 0-1,0 1 0,1-1 0,-1 0 1,0 1-1,0-1 0,1 0 0,-1 1 1,0-1-1,1 1 0,-1-1 0,0 1 1,1-1-1,-1 1 0,1-1 0,-1 1 0,1-1 1,-1 1-1,1-1 0,-1 1 0,1 0 1,0-1-1,-1 1 0,1 0 0,-1 0 1,1-1-1,0 1 0,-1 0 0,1 0 1,0 0-1,-1 0 0,1 0 0,0 0 1,-1 0-1,1 0 0,0 0 0,-1 0 1,1 0-1,0 0 0,-1 0 0,1 1 0,0-1 1,-1 0-1,1 0 0,-1 1 0,1-1 1,-1 1-1,1-1 0,0 0 0,-1 1 1,1-1-1,-1 1 0,0-1 0,1 1 1,0 0-1,3 3 107,0 0 1,0 1-1,-1-1 1,1 1-1,-1-1 0,5 10 1,4 18 93,-2 0 0,-1 0 0,-2 1 0,0 0 0,2 59 0,-11 176 505,-2-111-230,3-155-494,1 0 1,0 0-1,0 0 0,0-1 0,0 1 0,0 0 1,0 0-1,0-1 0,1 1 0,-1 0 1,1 0-1,-1-1 0,1 1 0,0 0 0,0-1 1,-1 1-1,3 1 0,-2-3-4,-1 0 0,1 0 0,0 0 0,0 0 0,-1 0 0,1 0 0,0-1 0,0 1 0,-1 0 0,1-1 0,0 1 0,-1-1 0,1 1 0,0 0 0,-1-1 0,1 1 0,-1-1 0,1 0 0,-1 1 0,1-1 0,-1 1 0,1-1 0,-1 0 0,0 1 0,1-2 0,30-60 96,15-92 490,-45 154-587,-1-1 0,0 1 0,1-1 0,-1 1 0,1-1 0,-1 1 0,1-1 0,-1 1 0,1-1 0,0 1 1,-1 0-1,1-1 0,-1 1 0,1 0 0,0 0 0,-1-1 0,1 1 0,0 0 0,-1 0 0,1 0 0,0 0 1,-1 0-1,1 0 0,0 0 0,-1 0 0,1 0 0,0 0 0,-1 0 0,1 0 0,0 1 0,-1-1 0,1 0 1,0 0-1,-1 1 0,1-1 0,-1 1 0,1-1 0,-1 0 0,1 1 0,-1-1 0,1 1 0,-1-1 0,1 1 0,0 0 1,34 30 36,-24-21-19,1 0-9,0-1 0,1 0 0,1-1 1,-1 0-1,1-1 0,0 0 0,1-1 1,0-1-1,18 4 0,-25-7 2,0-1 0,0 0 0,1-1 0,-1 0 0,0 0 0,0-1 0,0 0 1,1 0-1,-1-1 0,0 0 0,-1 0 0,1-1 0,0 0 0,-1 0 0,1-1 0,-1 0 0,0 0 0,0-1 0,7-6 0,7-7-1,-1 0 1,-1-2-1,-1 0 0,-1-1 1,0 0-1,-2-2 1,0 0-1,-2 0 0,-1-2 1,0 1-1,-2-1 0,-1-1 1,-1 0-1,-1 0 1,-2-1-1,0 0 0,-2 1 1,0-29-1,-3-3-10,-2 1-1,-3-1 1,-19-86 0,24 142-7,-1 0 0,1 0 0,-1 0 1,1 1-1,-1-1 0,1 0 0,-1 0 0,0 0 1,0 1-1,0-1 0,0 0 0,0 1 0,0-1 1,-3-2-1,3 4 1,0 0 1,1 0 0,-1 0-1,1 0 1,-1 0-1,1 0 1,-1 0-1,1 0 1,-1 0-1,1 0 1,-1 0-1,1 1 1,-1-1-1,1 0 1,-1 0 0,1 1-1,-1-1 1,1 0-1,-1 1 1,1-1-1,-1 0 1,1 1-1,0-1 1,-1 1-1,1-1 1,0 0-1,-1 1 1,1-1 0,0 1-1,0-1 1,-1 2-1,-3 6 3,0 0 1,1 1-1,0 0 0,-3 13 0,0 14 15,2 0 0,1 1 0,1-1 1,3 1-1,5 42 0,38 180-234,-42-250 190,33 132-2072,-29-126 444,-1 0-1,2-1 0,15 26 1,-5-21-4410,-8-14 1202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30.6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63 10941,'-14'-3'380,"-4"3"-36,10 0 908,28 3-776,6-3-40,8-3-32,9 3-232,12-7-372,3-1-460,-1 0-472,1-5-988,-4 5 220,1 1 180,-3 2-553,-4 2-271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31.0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529 132 7141,'-29'-36'689,"-20"-23"1220,46 55-1688,-1 1-1,0-1 1,0 1 0,0 0-1,0 0 1,-1 0 0,1 0-1,-1 1 1,0 0 0,0 0-1,-6-2 1,8 4-160,0 0-1,1 0 1,-1 0-1,0 0 1,0 1-1,0-1 1,0 1-1,1-1 1,-1 1-1,0 0 1,1 0-1,-1 1 1,1-1-1,-1 0 1,1 1-1,-1-1 1,1 1-1,0 0 1,0 0-1,0 0 1,0 0-1,0 0 1,0 0-1,-2 5 1,-3 4 55,0 0 1,1 0 0,0 1 0,-4 12 0,-2 9 59,2 1 1,2 0-1,1 1 1,-3 43-1,-1 147 275,9-110-255,-3-16-63,-29 604 600,-33-1-256,-38 177-1115,104-863 300,0-1-796,-1 1 0,-1-1 0,-7 26 0,6-38-1597,3-9-1219,3-15 643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31.5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16 465 7889,'-2'-3'91,"0"0"0,0-1 0,0 1 1,1-1-1,-1 1 0,1-1 0,0 0 1,0 0-1,0 1 0,1-1 0,-1 0 0,1 0 1,0-7-1,1 8-16,0 0 1,0 1 0,1-1-1,-1 0 1,1 1 0,-1 0-1,1-1 1,0 1-1,0 0 1,0 0 0,0 0-1,0 0 1,0 0 0,1 0-1,-1 1 1,1-1-1,-1 1 1,1 0 0,4-2-1,52-20 478,1 3 0,1 2 0,110-17 0,-105 22-315,-27 6-71,77-15 1037,115-39 0,-223 58-921,0 1-1,0-1 1,0-1-1,-1 0 1,1 0-1,-1 0 1,0-1-1,0 0 1,-1 0-1,1-1 0,-1 0 1,0 0-1,-1-1 1,1 1-1,-1-1 1,4-8-1,-18 38 0,2 1-1,0-1 1,-6 43 0,12-60-289,1 1 1,-1-1-1,1 0 0,0 1 1,0-1-1,0 0 1,1 0-1,0 1 1,1-1-1,-1 0 1,1 0-1,0 0 0,1 0 1,-1-1-1,1 1 1,0-1-1,1 1 1,-1-1-1,1 0 0,0 0 1,9 7-1,-12-11 5,1 1 0,-1-1-1,1 0 1,0 0-1,-1 0 1,1 0 0,0 0-1,0-1 1,0 1-1,0 0 1,0-1 0,-1 1-1,1-1 1,0 0 0,0 0-1,0 0 1,0 0-1,0 0 1,0 0 0,0 0-1,0-1 1,0 1 0,0-1-1,0 1 1,0-1-1,0 0 1,-1 0 0,1 0-1,0 0 1,0 0-1,-1 0 1,1 0 0,-1-1-1,1 1 1,-1 0 0,0-1-1,1 1 1,-1-1-1,0 0 1,0 1 0,0-1-1,0 0 1,1-2 0,2-5 5,0 1 1,0-1 0,-1 1-1,0-1 1,-1 0 0,1-1-1,0-15 1,-2 10-6,-1 1-1,-1-1 1,0 1 0,-1 0 0,-1-1-1,0 1 1,-10-27 0,10 34-345,-1-1 0,0 1 0,0 0-1,0 0 1,-1 0 0,-9-9 0,10 11-450,-1 1 0,1 1 0,-1-1 0,0 0 0,0 1 0,0 0 0,0 0 0,-1 1 0,-10-4 0,13 5 76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2:32.9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94 901 8489,'2'-10'604,"-1"0"0,0 0 0,0 0-1,-1 0 1,0 0 0,-1-1 0,-2-10 0,-1-28 1777,4 48-1819,-4 4-394,-2 2-114,0 1 1,0 1-1,1-1 1,0 1-1,0 0 1,0 0-1,1 0 1,0 1-1,1 0 1,0-1-1,0 1 1,-2 10-1,-3 11 41,1-1 0,-3 41 0,9-60-86,1-1 0,0 1-1,1-1 1,0 1 0,0-1-1,1 1 1,0-1 0,0 0 0,1 0-1,0 0 1,1 0 0,0-1-1,0 1 1,0-1 0,1 0-1,0 0 1,0 0 0,1-1 0,0 0-1,9 8 1,-10-10 8,0 0 1,1-1 0,-1 0-1,0 0 1,1 0-1,0 0 1,0-1-1,0 0 1,0 0-1,0-1 1,0 1-1,0-1 1,0-1 0,1 1-1,-1-1 1,0 0-1,0 0 1,1-1-1,-1 0 1,0 0-1,0-1 1,0 1-1,0-1 1,0-1-1,0 1 1,-1-1 0,1 0-1,7-5 1,-8 3 57,1 1-1,-1-1 1,0-1 0,-1 1 0,1-1 0,-1 0 0,0 0 0,-1 0 0,1 0 0,-1 0 0,0-1 0,-1 0-1,1 1 1,-2-1 0,1 0 0,1-13 0,1-13 207,-2 0 1,-3-46-1,0 35-47,4-16 3,-3 59-145,2 6-65,5 10-15,-2 0 0,0 1 0,-1 0 0,0 0 0,3 31 0,-5-24-88,2 0-1,1 0 1,9 27 0,-11-44 39,-1 0 0,1-1 1,0 1-1,0-1 0,0 1 1,1-1-1,-1 0 0,1-1 1,1 1-1,-1-1 0,1 1 1,0-1-1,0 0 0,0-1 1,0 0-1,9 5 0,-11-6 26,1-1 0,-1 1 0,1-1 0,-1 0 0,1 0 0,-1 0 0,1-1 0,0 1 0,-1-1 0,1 0 0,0 0 0,-1 0 0,1 0 0,0-1 0,0 1 0,-1-1 0,1 0 0,-1 0 0,1-1 0,-1 1 0,1-1 0,-1 1 0,0-1 0,0 0 0,0 0 0,0-1 0,0 1 0,0-1 0,-1 1 0,5-6 0,-2 1 41,1-1-1,-2-1 1,1 1-1,-1-1 1,0 1-1,0-1 1,-1-1-1,-1 1 1,1 0-1,0-14 1,1-30 225,4-26 161,-8 79-415,0 0 0,0 0 0,0 0 0,0 0 0,0-1 0,0 1-1,0 0 1,0 0 0,0 0 0,0 0 0,1 0 0,-1 0 0,0 0 0,0 0 0,0-1-1,0 1 1,0 0 0,0 0 0,0 0 0,0 0 0,0 0 0,0 0 0,0 0 0,0 0-1,1 0 1,-1 0 0,0 0 0,0 0 0,0 0 0,0-1 0,0 1 0,0 0-1,0 0 1,0 0 0,1 0 0,-1 0 0,0 0 0,0 0 0,0 0 0,0 0 0,0 0-1,0 0 1,0 0 0,1 0 0,-1 0 0,0 1 0,0-1 0,0 0 0,0 0 0,0 0-1,0 0 1,0 0 0,0 0 0,0 0 0,1 0 0,-1 0 0,0 0 0,0 0 0,0 0-1,0 0 1,0 1 0,0-1 0,0 0 0,0 0 0,0 0 0,8 12 31,4 15-20,-9-14-45,1-1 1,0 1-1,0-1 1,2 0 0,-1-1-1,15 22 1,-18-30 21,1-1 0,-1 1 0,1 0 1,0-1-1,0 0 0,0 1 0,0-1 1,0-1-1,0 1 0,1 0 0,-1-1 0,0 1 1,1-1-1,0 0 0,-1 0 0,1-1 1,0 1-1,-1-1 0,1 0 0,0 0 1,-1 0-1,1 0 0,0 0 0,0-1 1,-1 0-1,1 0 0,-1 0 0,5-2 1,0 1 7,-1-1 0,0 0 1,-1-1-1,1 1 1,0-1-1,-1-1 1,0 1-1,0-1 1,0 0-1,-1 0 1,0-1-1,0 0 1,0 0-1,-1 0 0,1 0 1,-1-1-1,-1 0 1,4-7-1,-3 3 7,0-1 1,-1 1-1,0 0 0,-1-1 0,0 0 0,-1 1 0,-1-1 0,0 0 0,0 0 0,-1 1 0,-2-15 1,30 64-1096,12 29 720,-32-55 305,0 1 11,-1 0 1,1 0-1,-2 1 1,0 0-1,4 20 1,-8-29 47,-1 0 1,0 0-1,0 0 1,0 0 0,0 0-1,-1 0 1,0 0-1,0 0 1,-1 0-1,1-1 1,-1 1 0,0 0-1,0-1 1,-1 1-1,1-1 1,-1 0 0,0 0-1,0 0 1,-6 6-1,-12 12-8,14-17-36,1 1 1,1 0-1,-1 0 1,1 1 0,0 0-1,-6 9 1,11-16 43,0 1 1,0-1-1,0 0 1,0 0-1,0 0 1,0 1-1,0-1 1,0 0 0,0 0-1,0 1 1,0-1-1,0 0 1,0 0-1,0 1 1,0-1-1,0 0 1,0 0-1,0 0 1,0 1-1,0-1 1,0 0 0,0 0-1,1 1 1,-1-1-1,0 0 1,0 0-1,0 0 1,0 0-1,0 1 1,1-1-1,-1 0 1,0 0 0,0 0-1,0 0 1,1 0-1,-1 1 1,0-1-1,0 0 1,0 0-1,1 0 1,-1 0-1,0 0 1,0 0-1,1 0 1,-1 0 0,0 0-1,1 0 1,19 0-113,17-8 44,-2-3 25,0-1 0,-1-1 1,-1-3-1,0 0 1,58-41-1,-70 42 111,0-2-1,-2 0 1,0-1-1,-1 0 1,-1-2-1,0 0 1,-2-1-1,0-1 1,12-25-1,-25 42-18,0 0-1,0-1 1,-1 1-1,1 0 1,-1-1-1,-1 1 1,1-1-1,-1 1 1,0-1-1,0 1 1,0-1-1,-1 1 1,0 0-1,-3-10 1,4 13-30,-1 0 0,0-1 1,0 1-1,0 0 0,0 0 1,0 0-1,0 0 0,0 0 1,-1 0-1,1 1 0,-1-1 1,0 0-1,1 1 0,-1-1 1,0 1-1,0-1 0,0 1 1,0 0-1,0 0 0,0 0 1,0 0-1,0 0 0,-1 1 1,1-1-1,0 0 0,0 1 1,-1 0-1,1-1 0,0 1 0,-1 0 1,1 0-1,0 1 0,-1-1 1,1 0-1,0 1 0,-4 1 1,3-1-5,0 0 0,-1 0-1,1 0 1,0 1 0,0-1 0,0 1 0,1 0 0,-1 0 0,0 0 0,1 1 0,-1-1 0,1 0-1,0 1 1,0 0 0,0-1 0,-3 6 0,2-2 1,0 0 0,1 0 1,-1 1-1,2-1 0,-1 1 0,1 0 0,-1-1 1,1 8-1,1-2-2,-1 0 1,2 0-1,0-1 1,0 1-1,1 0 1,1-1-1,0 0 1,0 1-1,7 14 1,-6-20-4,-1 0 0,0-1 0,1 1 0,0-1 0,1 0 0,-1 0 0,1 0 0,0-1 0,0 0 0,0 0 0,0 0 0,1 0 0,0-1-1,0 0 1,0 0 0,0-1 0,0 0 0,0 0 0,1 0 0,-1-1 0,7 1 0,-7-1 0,-1-1 0,1 0-1,-1-1 1,0 1 0,1-1-1,-1 0 1,0 0 0,1-1-1,-1 0 1,0 0 0,0 0-1,0 0 1,-1-1 0,1 0-1,0 0 1,-1 0 0,0 0-1,0-1 1,0 0 0,0 1-1,0-2 1,-1 1-1,0 0 1,0-1 0,4-8-1,3-8 4,-1-1 0,-1 0-1,0 0 1,-2-1 0,-1 0-1,3-31 1,1-146 59,-8 153-47,-1 41-19,-1-242 210,-2 202-46,-2-1-1,-2 2 1,-17-61 0,24 104-158,0 1-1,-1 0 1,1-1 0,-1 1 0,1 0 0,-1-1-1,1 1 1,-1 0 0,0 0 0,0 0-1,0 0 1,1 0 0,-1 0 0,0 0 0,-2-2-1,2 3-1,0 0 0,1-1-1,-1 1 1,1 0 0,-1 0 0,0 0-1,1 0 1,-1 0 0,0 0 0,1 0-1,-1 0 1,1 0 0,-1 0-1,0 0 1,1 1 0,-1-1 0,1 0-1,-1 0 1,1 0 0,-1 1 0,0-1-1,1 0 1,-1 1 0,0 0-1,-1 1 8,0 0 0,-1 1-1,1-1 1,0 1-1,0 0 1,1-1-1,-1 1 1,1 0-1,-1 0 1,1 0-1,0 0 1,-1 5 0,-5 44 87,2 0 1,3 0 0,2 0 0,6 53 0,-1-8-14,24 365-687,-15-284-1727,-11-142 614,-3 1 1,-4 42-1,2-57-520,-2 1 0,-10 31 0,0-15-2754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0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36 7497,'-64'-36'4598,"63"36"-4562,1 0 0,0 0 0,-1 0 0,1 0-1,-1 0 1,1 0 0,-1 0 0,1 1 0,-1-1 0,1 0-1,0 0 1,-1 0 0,1 0 0,-1 1 0,1-1 0,0 0 0,-1 0-1,1 1 1,0-1 0,-1 0 0,1 1 0,0-1 0,-1 1 0,1-1-1,0 0 1,0 1 0,-1-1 0,1 1 0,0-1 0,0 0 0,0 1-1,0-1 1,0 1 0,-1-1 0,1 1 0,0 0 0,-4 19 450,3-20-420,-5 55 581,3-1 1,4 85-1,1-16-214,-4 91 100,-18 352-431,14-543-1607,6-23 1404,0 0 1,0 1-1,0-1 0,0 0 1,-1 0-1,1 1 0,0-1 1,0 0-1,-1 0 0,1 0 1,0 1-1,-1-1 0,1 0 1,0 0-1,0 0 0,-1 0 1,1 0-1,0 0 0,-1 1 1,1-1-1,0 0 0,-1 0 1,1 0-1,0 0 0,-1 0 1,1 0-1,0 0 0,-1 0 1,1 0-1,0-1 0,-1 1 1,1 0-1,-26-25-6599,21 19 6157,-10-10-2515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7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1823 290 10117,'0'0'-505,"-1"-4"-833,-3-11 5349,4 22-3659,-1 0 0,0 0 0,-1 0 0,0 0 0,0 0 0,-4 10 0,1-4-134,-84 320 506,-2 20-511,-16 56 244,-154 398 32,-214 578 395,371-1103-675,-72 211 390,-27 136-124,-10 47 130,178-584-519,-9 27 104,44-118-190,0 1 0,0 0 0,0-1 0,0 1 0,0 0 0,1-1-1,-1 1 1,0 0 0,1-1 0,-1 1 0,1 0 0,0-1-1,-1 1 1,1-1 0,0 1 0,0-1 0,0 0 0,0 1 0,0-1-1,1 0 1,-1 1 0,0-1 0,0 0 0,1 0 0,-1 0-1,1 0 1,-1-1 0,1 1 0,-1 0 0,1-1 0,0 1 0,1 0-1,60 17 7,-58-17-3,115 10 6,86 8 6,-148-9 1,-17-2-13,0-2-1,1-2 1,-1-1 0,1-2-1,74-8 1,232-41 24,-276 36-18,115-37 0,-161 41 16,-15 5-17,1-1 0,-1 0 1,1-1-1,12-8 0,-20 11-4,0-1 0,0-1-1,-1 1 1,1 0 0,-1-1 0,0 0-1,0 1 1,0-1 0,0-1 0,-1 1-1,1 0 1,-1-1 0,0 1-1,1-6 1,18-61 73,-3-2 0,10-80 0,4-148 176,-30 272-243,9-112 50,46-348 232,-33 358-254,31-140 48,-5 53 92,24-81 41,172-344 110,-87 329-266,-37 79 21,-31 35 12,-37 76 99,130-214-1,39-41 22,-33 52-72,12-6-64,-173 280-60,-2-1 0,-2-1 0,30-103 0,-28 74-11,69-199 18,-77 228 321,-19 54-312,0 1-14,0-1 0,0 0 0,0 0 0,1 1 0,-1-1-1,0 0 1,-1 0 0,1 0 0,0 1 0,0-1 0,0 0 0,0 0 0,0 0 0,-1 1 0,1-1 0,0 0 0,-1 1 0,1-1 0,-1 0 0,1 1 0,-1-1 0,1 0 0,-1 0 0,-82 33 138,71-27-1141,1 0 0,0 0 0,1 1 0,0 1 0,0 0 1,0 0-1,1 1 0,0 0 0,0 1 0,-9 12 1,-77 94-6456,58-68 3437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1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60 527 6201,'-2'0'104,"1"0"0,0 1 0,-1-1 0,1 0 0,-1 0 0,1 0 0,0 0 0,-1 0 0,1 0 0,-1 0 0,1 0 0,0-1 0,-1 1 0,1-1 0,0 1 0,-1-1 0,1 1 0,0-1 0,-2-1 0,-5-2 2547,-14 5 1553,85 6-3593,1-3 1,0-3-1,78-7 0,-15 0-341,1276-86 1247,-546 28-694,-295 26-345,624-6 320,-280 18-147,-298 17-362,-450 10-226,824-13 106,-203-20-101,-702 30-55,387-21 57,-353 14-39,7-1 107,228-47 0,-259 28-1271,-81 26 540,0 0 0,1 0 0,-1-1 1,-1 0-1,1 0 0,6-6 0,-12 9 473,1 1-1,-1 0 1,1-1-1,-1 1 0,0-1 1,1 1-1,-1-1 1,0 1-1,1-1 0,-1 1 1,0-1-1,0 1 1,1-1-1,-1 1 1,0-1-1,0 1 0,0-1 1,0 1-1,0-1 1,0 1-1,0-1 1,0 0-1,0 1 0,0-1 1,0 1-1,0-1 1,0 1-1,0-1 0,-1 1 1,1-1-1,0 1 1,0-1-1,-1 1 1,1-1-1,0 1 0,-1-1 1,1 1-1,0-1 1,-1 1-1,0-1 0,-22-11-4632,-11 3-1508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1 718 11021,'48'-19'3375,"45"-10"-2198,591-75 1066,-240 72-1533,-45 6 76,392-26 39,-109 12-193,-250 10-301,206-23 36,458-44 530,-943 88-793,304-10 212,408-23 1023,-28-32-864,-516 57-264,-97 9 20,128-3 275,-223 13-305,138-5 180,-23-5-69,-25 19 367,-119-13 900,-156-20-7087,2 10-1446,-103-9 0,90 20-472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71 12833,'0'-6'-1225,"1"4"1320,-1 0-1,0 0 0,1 1 1,-1-1-1,0 0 0,0 0 0,0 0 1,0 0-1,-1 0 0,1 1 1,0-1-1,-1 0 0,0 0 1,1 0-1,-1 1 0,0-1 0,0 0 1,1 1-1,-1-1 0,-1 1 1,1-1-1,0 1 0,0-1 1,-1 1-1,1 0 0,0 0 0,-1 0 1,1-1-1,-3 0 0,-11-6 474,14 7-535,0 1-1,0-1 1,0 0 0,0 1-1,0-1 1,0 1 0,0-1-1,0 1 1,0 0-1,0-1 1,0 1 0,-1 0-1,1 0 1,0 0 0,0 0-1,0 0 1,0 0-1,0 0 1,-1 0 0,1 0-1,0 0 1,0 1 0,-2-1-1,-2 3-11,-1-1 0,1 1-1,0 0 1,0 0 0,0 1 0,0-1 0,0 1-1,1 0 1,-1 0 0,1 1 0,0-1 0,1 1-1,-1 0 1,1 0 0,0 0 0,0 0 0,0 1-1,-1 6 1,-8 16-11,2 0-1,-9 39 0,-9 82 52,-19 283-1,43-376-62,-1 105 19,6 0 1,8-1-1,42 236 1,-12-204 35,-31-165-12,1 1-1,1-1 0,1-1 0,26 45 0,-35-66-11,1-1-1,0 0 1,0 0 0,0 0-1,0 0 1,1 0-1,-1-1 1,1 0-1,0 0 1,0 0 0,1 0-1,-1 0 1,0-1-1,1 0 1,-1 0 0,1 0-1,0 0 1,0-1-1,0 0 1,0 0-1,0 0 1,10 0 0,-13-2-15,0 1 1,0-1 0,0 0 0,0 0 0,-1 0 0,1 0-1,0 0 1,0 0 0,-1 0 0,1-1 0,0 1 0,-1-1 0,0 1-1,1-1 1,-1 0 0,0 1 0,0-1 0,0 0 0,0 0-1,0 0 1,0 0 0,1-3 0,14-47 187,27-197 602,-11-2 1,0-404-1,-38 522 288,-46-253 0,50 374-1019,-5-48 389,5 39-73,0-1 0,-9-33 0,9 49-437,0 0 1,0 0 0,-1 1 0,1-1 0,-1 1-1,-1-1 1,1 1 0,-1 0 0,0 0 0,0 0-1,0 1 1,0 0 0,-8-6 0,7 6-585,1 1 1,-1 0-1,0 0 0,0 0 1,0 0-1,0 1 1,-1 0-1,1 0 0,-6-1 1,8 3 202,1 0 0,-1 0 0,0 0-1,1 1 1,-1-1 0,1 1 0,-1-1 0,1 1 0,-1 0 0,1 0 0,-1 0 0,1 0-1,0 0 1,0 1 0,-1-1 0,1 1 0,0-1 0,0 1 0,0 0 0,1 0 0,-1 0-1,-2 3 1,-14 21-5022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7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95 4152,'-9'6'7371,"13"-3"-7169,0-1 0,0 1 0,1-1 1,-1 0-1,0 0 0,1-1 0,-1 1 0,1-1 0,-1 0 0,1 0 0,-1-1 1,7 1-1,68-2 339,-43 0-211,-2-2-144,-1 0 0,0-2 0,39-11 0,8-2 13,15-2-123,-51 10-18,1 1 0,89-4 0,20-1 416,-154 14-480,0 0 1,1 0-1,-1 0 1,0 0-1,1 0 1,-1 0-1,0 0 1,1 0 0,-1 0-1,1 0 1,-1 0-1,0 0 1,1 0-1,-1 0 1,1 0-1,-1 0 1,0 0-1,1 0 1,-1 0-1,0-1 1,1 1-1,-1 0 1,0 0-1,1 0 1,-1-1-1,0 1 1,0 0-1,1 0 1,-1-1-1,0 1 1,0 0-1,1-1 1,-1 1-1,0 0 1,0-1-1,0 1 1,0 0-1,1-1 1,-1 1-1,0-1 1,0 1 0,0 0-1,0-1 1,0 0-1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8421,'36'-14'530,"-34"14"-420,0 1 0,0 0-1,0-1 1,0 1-1,0 0 1,0 0-1,-1 0 1,1 0-1,0 0 1,0 0-1,-1 1 1,1-1-1,-1 0 1,1 1-1,-1-1 1,2 4-1,25 16 418,3-13-110,1-1 0,-1-2 0,1 0 0,1-3 0,-1-1 0,41-3-1,-11 1 103,-17-1-127,-31 1-328,1 0 0,-1 1 0,24 4 0,25-2-34,-35 2 70,-28-4-166,1 0-1,-1 0 0,1-1 1,-1 1-1,1 0 1,-1-1-1,0 1 0,1 0 1,-1-1-1,1 1 0,-1 0 1,0-1-1,1 1 1,-1-1-1,0 1 0,0 0 1,1-1-1,-1 1 1,0-1-1,0 1 0,0-1 1,0 1-1,0-1 0,1 1 1,-1-1-1,0 1 1,0-1-1,0 1 0,0-1 1,0 1-1,-1-1 1,1 1-1,0-1 0,0 1 1,0-1-1,0 1 0,0-1 1,-1 1-1,1-1 1,0 1-1,0-1 0,-1 1 1,1 0-1,0-1 1,-1 1-1,1 0 0,-1-1 1,1 1-1,-1-1 0,-27-57-7762,22 34 5290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64 5925,'4'-33'602,"-3"31"-655,14-26 3736,-17 50-3086,-68 546 2865,27 319-1785,49-783-1689,5 0-1,34 147 0,-42-234 47,1-1 1,1 0-1,0 0 1,11 22-1,-14-35-26,-1 0-1,1 0 0,-1 0 1,1 0-1,0 0 0,0 0 0,0 0 1,0-1-1,1 1 0,-1-1 0,1 1 1,0-1-1,-1 0 0,1 0 0,0 0 1,0-1-1,0 1 0,1-1 1,-1 1-1,0-1 0,0 0 0,1 0 1,-1-1-1,1 1 0,-1-1 0,1 1 1,-1-1-1,5-1 0,-6 0-3,0 1-1,0-1 1,0-1-1,-1 1 1,1 0-1,0 0 1,-1-1-1,1 1 1,0-1-1,-1 1 1,0-1-1,1 1 1,-1-1-1,0 0 1,0 0-1,0 0 1,0 0-1,0 0 1,-1 0-1,1 0 1,0 0-1,-1-2 1,12-56 29,-10 47-14,9-74 60,0-134 1,-21-91 142,3 152-105,-41-389 228,40 499-68,-1 1-1,-3 1 1,-1 0 0,-3 0-1,-35-72 1,44 108-147,0 1 1,-1 0 0,-1 0-1,0 0 1,0 1 0,-1 0-1,0 1 1,-20-14 0,-22-13-2523,34 24 554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5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 7333,'-1'0'-23,"-1"0"0,1 0-1,0-1 1,0 1 0,0 0 0,0-1 0,0 1 0,0-1 0,0 1 0,0-1 0,0 0 0,0 1 0,0-1 0,0 0 0,-11 1 5198,11 1-5077,1 0-1,-1 0 1,1-1-1,0 1 0,0 0 1,0 0-1,-1 0 1,1 0-1,0 0 1,0 0-1,0 0 0,0-1 1,0 1-1,1 0 1,-1 0-1,0 0 0,0 0 1,0 0-1,1 0 1,-1-1-1,1 1 0,-1 0 1,0 0-1,1-1 1,-1 1-1,1 0 0,0 0 1,-1-1-1,2 2 1,29 1 470,-30-3-551,158 11 792,-114-5-641,-1-3-1,1-1 1,69-7 0,79-12 263,-169 13-325,-22 4-993,-44 14-7517,9-4 4984,8-2 300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5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6857,'2'0'63,"-1"-1"-1,1 1 1,-1-1 0,1 1 0,0-1 0,-1 1 0,1 0 0,0 0 0,-1 0 0,1 0 0,0 0-1,-1 0 1,1 0 0,0 0 0,-1 1 0,1-1 0,0 1 0,-1-1 0,1 1 0,-1 0 0,1-1-1,-1 1 1,1 0 0,-1 0 0,0 0 0,1 0 0,0 2 0,31 12 831,5-9-203,0-3 0,1-1 1,69-6-1,38 1 523,155 6 264,-200-3-1129,-95 1-317,0 0 0,0 0 0,0 1 0,0 0 0,0 0 0,-1 1 0,1-1 0,6 6 0,-9-6-51,1 0-1,-1 0 0,1 0 1,-1 0-1,1 0 0,0-1 0,0 1 1,0-1-1,0 0 0,0 0 0,0-1 1,0 1-1,0-1 0,0 0 0,6 0 1,-9-1-94,0 1 0,0-1 0,0 1-1,0-1 1,0 1 0,0-1 0,0 1 0,0-1 0,0 0 0,-1 1 0,1-1 0,0 0 0,0 0 0,-1 0 0,1 0 0,0 0 0,-1 0 0,1 0 0,0-1 0,-1 1-265,0-1 1,1 1-1,-1-1 1,0 1-1,0-1 1,0 1 0,-1 0-1,1-1 1,0 1-1,0-1 1,-1 1 0,1 0-1,-1-1 1,1 1-1,-1 0 1,0-1-1,0 1 1,1 0 0,-1 0-1,0 0 1,-2-2-1,-3-5-2492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6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62 6637,'0'0'47,"1"-1"1,-1 1 0,0-1 0,0 1 0,0-1 0,0 1 0,0-1-1,0 1 1,0 0 0,0-1 0,0 1 0,0-1 0,0 1 0,0-1 0,0 1-1,-1 0 1,1-1 0,0 1 0,0-1 0,0 1 0,-1 0 0,1-1-1,0 1 1,0-1 0,-1 1 0,1 0 0,0 0 0,-1-1 0,1 1-1,-1-1 1,-9 10 1868,-7 20-434,-1 15-978,1 1 1,2 1 0,3 0-1,-9 60 1,18-86-444,2 0 1,0 1 0,1-1 0,1 1-1,1-1 1,1 0 0,0 0-1,2 0 1,0 0 0,1-1-1,1 1 1,16 28 0,-21-43-47,1 0 1,0-1-1,0 1 1,1-1-1,-1 0 1,1 0-1,0 0 1,0 0 0,0-1-1,0 1 1,1-1-1,0 0 1,-1-1-1,1 1 1,0-1-1,0 0 1,0 0-1,1 0 1,-1-1-1,11 2 1,-12-3 4,0 0-1,0-1 1,0 1 0,1-1 0,-1 0-1,0 0 1,0 0 0,0 0 0,0-1 0,-1 1-1,1-1 1,0 0 0,-1-1 0,1 1-1,-1 0 1,0-1 0,1 0 0,-1 0-1,-1 0 1,1 0 0,0 0 0,-1-1-1,0 1 1,1-1 0,-1 1 0,-1-1-1,3-6 1,9-27 235,-1-2-1,-2 0 1,-2 0-1,-2 0 1,-1-1-1,-2 0 1,-2 0-1,-3-40 1,0 60-79,0 0 1,-2 0-1,0 1 0,-1-1 1,-10-25-1,10 34-228,1 0 1,-2 1-1,1 0 1,-1-1-1,-1 2 1,0-1-1,0 1 1,-1 0-1,0 1 1,-15-13-1,21 20-191,0 0 0,-1-1-1,1 1 1,0 0 0,-1 0-1,1 1 1,-1-1 0,1 0-1,-1 1 1,1 0 0,-1-1-1,1 1 1,-1 0 0,0 0-1,1 1 1,-1-1 0,1 0-1,-1 1 1,1 0 0,-1-1-1,1 1 1,-4 2 0,-1 0-711,0 1 0,0 0 0,0 1 0,1 0 0,0 0 0,-6 5 0,-10 14-3420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0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76 233 6929,'-34'-40'319,"-8"-14"2100,42 53-2365,0 0 1,0 0 0,0 0-1,0 0 1,0 0 0,0 0-1,1 0 1,-1 0-1,0 0 1,0 0 0,1 0-1,-1 0 1,1 0-1,-1 1 1,1-1 0,-1 0-1,1 0 1,-1 0-1,1 1 1,0-1 0,0 0-1,-1 0 1,1 1 0,0-1-1,0 1 1,0-1-1,-1 1 1,1-1 0,0 1-1,0-1 1,0 1-1,0 0 1,2-1 0,34-14 841,-35 15-842,53-15 1083,102-13 1,-74 15-465,9 0 0,48-10 2144,-133 22-2686,25-3 2416,-25 11-1148,-12 11-742,-4 3-484,1 0 0,0 0 0,2 1 0,0 0 0,2 0-1,0 0 1,2 0 0,-1 35 0,4-45-156,0 0-1,0 1 1,1-1-1,1 0 1,0 0-1,0-1 1,9 20-1,-8-24-41,-1-1 0,1 1-1,0-1 1,1 0-1,0 0 1,-1-1 0,2 1-1,-1-1 1,1 0-1,0-1 1,0 1 0,0-1-1,10 5 1,-10-7-27,-1 1 0,1-1 0,0 0 0,0 0-1,0-1 1,0 0 0,0 0 0,0 0 0,0-1 0,0 0 0,1 0 0,-1-1 0,0 1 0,0-1-1,0-1 1,0 1 0,0-1 0,0 0 0,9-5 0,-11 5 31,0-1-1,0 0 1,0 0 0,0 0 0,0 0-1,-1-1 1,0 1 0,1-1-1,-1 0 1,-1 0 0,1 0 0,0 0-1,-1-1 1,0 1 0,0-1-1,0 0 1,-1 1 0,0-1 0,0 0-1,0 0 1,0 0 0,-1 1-1,1-1 1,-2-9 0,-12-98-128,11 101 128,0 0-1,-1 0 0,-1 0 0,0 0 0,0 1 1,-1-1-1,-11-16 0,14 24-62,0 1 0,-1-1 1,0 0-1,1 1 0,-1 0 0,0 0 0,0 0 1,0 0-1,0 0 0,-1 0 0,1 1 0,0 0 1,-1-1-1,1 1 0,-1 0 0,1 1 0,-1-1 0,1 1 1,-1-1-1,-7 2 0,6-1-542,-1 1 0,1 0 0,0 0 0,-1 0 0,1 1 0,0 0 1,0 0-1,0 0 0,0 0 0,0 1 0,0 0 0,1 0 0,-7 5 0,11-7 440,-1-1-45,0 1-1,1-1 0,-1 1 1,1-1-1,-2 2-694,1-1 694,1-1 0,0 1 1,-1 0-1,1-1 1,0 1-1,-1 0 0,1-1 1,0 1-1,0 0 0,0-1 1,0 1-1,0 0 0,0-1 1,0 1-1,0 1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7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850 291 4384,'3'-5'545,"0"-1"-1,0 0 0,-1 0 0,1 0 1,-1 0-1,-1 0 0,1-1 0,-1 1 1,-1 0-1,1-1 0,-1-12 0,-1 13-361,0 1-1,-1-1 1,1 0-1,-1 1 1,-1-1-1,1 1 1,-1-1-1,0 1 1,0 0-1,0 0 1,-1 0-1,1 1 1,-1-1-1,-1 1 1,1 0-1,0 0 0,-1 1 1,0-1-1,0 1 1,-5-3-1,-9-4 47,1 0-1,-1 1 1,-1 1 0,1 1-1,-1 1 1,0 1-1,-36-5 1,25 7-13,-1 2-1,1 1 1,0 1 0,-48 9-1,57-6-157,0 1 0,1 0 0,-1 2 0,1 1 1,1 0-1,-1 2 0,2 0 0,-1 1 0,2 2 0,-1-1 0,1 2 0,-22 23 0,27-24-49,2 0 0,-1 1 0,2 1 0,0 0-1,1 0 1,0 1 0,1 0 0,1 0 0,1 1 0,0 0 0,1 0 0,1 0 0,0 1 0,2 0 0,-2 35 0,4-34-10,1-1 1,1 1-1,1 0 1,0-1-1,1 0 0,1 0 1,1 0-1,1 0 1,0-1-1,1 0 1,1 0-1,0-1 1,1 0-1,1-1 1,1 0-1,0-1 0,1 0 1,0-1-1,1-1 1,0 0-1,1 0 1,1-2-1,0 0 1,0 0-1,1-2 1,18 7-1,-12-6 1,0-2-1,1 0 1,0-2 0,0-1 0,1 0-1,-1-2 1,31-1 0,-35-2 3,1 0 0,-1-1-1,0-1 1,1-1 0,-2-1 0,1-1 0,0 0 0,-1-2 0,19-9 0,-20 6 6,1-1 1,-2-1-1,1 0 1,-2-2 0,0 1-1,-1-2 1,0 0-1,24-36 1,-22 24 49,-1 0-1,-2-2 1,0 0-1,-2 0 1,10-41-1,-15 45 49,-1 1-1,-1-1 1,2-35-1,-7 48 24,0-1-1,-1 1 1,0 0 0,-1 0-1,-1 1 1,0-1 0,0 0-1,-10-20 1,5 15 19,-1 1 0,-2 0-1,1 0 1,-2 1 0,0 0 0,-22-21 0,23 27-675,-1 0 1,1 1 0,-24-14 0,26 18-584,0 1 1,0 0-1,0 0 0,-1 1 1,1 0-1,-14-2 0,21 5 762,0 0 0,0 0-1,0 0 1,0 0-1,0 0 1,0 0-1,0 1 1,0-1-1,0 1 1,0-1-1,0 1 1,0 0 0,1 0-1,-1 0 1,-3 1-1,-10 9-4011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8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 8357,'-1'-15'2359,"11"27"-1879,-1 1-1,0 0 1,-1 0-1,0 1 0,-1 0 1,0 1-1,-1-1 1,7 31-1,23 47 249,131 252 1290,-55-111-832,134 226 245,-215-403-1232,92 191 404,106 195 499,-163-327-843,-68-127-2218,1 0 1,-1 0-1,2 0 0,0 0 1,0 0-1,1 0 1,5-22-1,-1 2-3073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89 9109,'-2'-7'170,"-1"1"0,-1 0 0,1 0 0,-1 0 0,0 1 0,0-1 0,-1 1 0,1 0 0,-1 0-1,0 1 1,-1-1 0,-6-3 0,0-1 928,3 3 1082,14 23-1502,184 473 1677,-94-191-934,148 315 0,-167-439-870,35 72 185,36 41-107,-141-276-563,-5-7-15,1 0 0,0-1 0,0 1 1,0-1-1,1 1 0,-1-1 0,1 0 0,0 0 0,1 0 0,4 5 0,-8-9-259,-12-48-6202,10 43 5123,-1 0 0,1 0 0,-1-1 0,0 2 0,0-1 0,-6-7 0,-3-4-4245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1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1321 44 10041,'0'0'-479,"23"-10"2913,-35 5-1876,1 0-1,-1 0 0,0 1 0,0 1 1,0 0-1,0 1 0,-23-2 0,1 2 139,-59 4-1,-72 7 392,-71 6-171,176-7-739,-1 2 1,2 3-1,-1 2 1,2 3-1,1 2 1,0 3-1,-60 34 1,102-46-152,-1 1-1,2 1 1,0 0 0,0 1 0,2 1-1,-1 0 1,2 0 0,0 1 0,-10 21-1,17-30-22,0 1-1,0-1 0,1 1 0,0 0 1,1 0-1,0 0 0,0 1 1,0-1-1,1 0 0,1 1 1,-1-1-1,1 1 0,1-1 0,-1 1 1,3 8-1,1 0 3,0-1 0,2 0 0,-1 0 0,2 0 0,0-1 0,15 23 0,-12-23-7,1-1 1,0 0 0,1-1-1,1-1 1,0 0 0,1 0-1,0-1 1,1-1-1,0 0 1,0-1 0,1-1-1,26 10 1,-16-9 4,0 0-1,1-2 1,-1-1-1,1-1 1,0-2-1,1 0 1,42-2-1,362-19 58,-45-21-10,18-4-20,-228 23-22,101-19 0,-128 8 39,-134 27-40,-1-2-1,-1 0 1,1 0-1,-1-2 1,0 1-1,13-11 1,-1 2-2,-21 12-73,0 1 1,0-1-1,0 0 1,0 0 0,-1 0-1,0 0 1,0-1-1,0 0 1,0 0 0,4-8-1,-34 18-4035,-74 44-6160,69-34 5374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17 8821,'0'0'-607,"-11"-17"-608,2 17 1924,-7 3 5899,12 19-4528,15 226-462,-1 3-772,-13 270 187,-3-352-751,9-84 438,-3-84-685,0 3-10,-1 2-18,14-12-42,-5 1 36,0 1 1,0 0-1,0 0 0,1 1 0,11-3 1,30-14 1,-25 9 5,1 0 1,0 2-1,0 1 1,1 1-1,50-6 1,19-5 5,125-20 17,-55 13-26,74-9 27,-191 27-15,55-1 0,37-5 27,114-20 106,58-8 487,-57 10-487,-196 27-135,27-4-29,-86 8 28,0 0 0,1 0 0,-1-1 1,1 1-1,-1 0 0,0-1 1,1 1-1,-1-1 0,0 0 0,1 0 1,-1 1-1,0-1 0,0 0 0,0 0 1,0 0-1,1 0 0,-1 0 0,-1 0 1,1 0-1,0-1 0,0 1 0,0 0 1,-1 0-1,1-1 0,0 1 0,-1 0 1,0-1-1,1 1 0,-1-1 0,0 1 1,1 0-1,-1-1 0,0 1 1,0-1-1,0 1 0,0-1 0,-1 1 1,1-1-1,0 1 0,-1-3 0,0-11-34,20-343 152,2 197-124,4-46 31,-19 166-32,-3 32-101,-2-1 1,0 1 0,0-1 0,0 0 0,-2-14-1,0 22-109,1 1-1,-1 0 0,0-1 1,1 1-1,-1 0 0,0 0 1,0 0-1,0 0 0,0 0 1,0 0-1,0 0 0,0 0 1,0 0-1,0 0 0,0 0 1,0 1-1,-1-1 0,1 0 1,0 1-1,-1-1 0,1 1 0,0-1 1,-1 1-1,1 0 0,0 0 1,-1 0-1,1 0 0,-1-1 1,1 2-1,0-1 0,-3 0 1,-48 7-7347,49-7 6828,-27 6-4910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12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754 6 8185,'0'0'13,"0"1"0,0-1 0,0 0 0,1 0 1,-1 1-1,0-1 0,0 0 0,0 0 0,1 0 0,-1 1 0,0-1 1,0 0-1,1 0 0,-1 0 0,0 0 0,0 0 0,1 0 0,-1 1 1,0-1-1,1 0 0,-1 0 0,0 0 0,0 0 0,1 0 1,-1 0-1,0 0 0,1 0 0,-1 0 0,0 0 0,1 0 0,-1 0 1,0 0-1,0-1 0,1 1 0,-1 0 0,0 0 0,0 0 0,1 0 1,-1 0-1,0-1 0,0 1 0,1 0 0,-1 0 0,0 0 1,0-1-1,0 1 0,1 0 0,-1 0 0,0-1 0,0 1 0,0 0 1,0 0-1,0-1 0,0 1 0,1 0 0,-1-1 0,0 1 1,0 0-1,0 0 0,0-1 0,0 1 0,0 0 0,0-1 0,0 1 1,0 0-1,0-1 0,0 1 0,-1 0 0,17 21 1554,112 299 704,-91-237-2040,88 203 229,198 444 736,-185-409-872,68 140 179,-90-214-314,54 101 139,-98-211-37,-6 4 1,48 152-1,-23-27-81,28 169-195,-109-402-4,0-1 0,3-1 0,19 38 0,15 35 11,39 106-8,-59-154-34,28 69 30,-21-60 44,-34-63 10,-1 0 1,1 0 0,0 0 0,-1-1-1,1 1 1,-1 0 0,0-1 0,1 1-1,-1 0 1,0-1 0,0 1 0,0-1 0,0 1-1,0-1 1,-1 1 0,1-1 0,0 0-1,-1 0 1,1 0 0,0 0 0,-1 0-1,0 0 1,1 0 0,-1 0 0,-2 0-1,-49 30 292,52-30-328,-381 177 568,258-119-546,68-35-44,1 3 0,-80 52 0,14 18 8,-24 17 19,89-71-32,45-33-27,-1 0 0,-1 0-1,0-1 1,-17 8-1,29-16 16,-1-2 7,0 1 1,0-1 0,0 0-1,1 0 1,-1 0 0,0 0-1,1 0 1,-1 0 0,1 0-1,-1 0 1,1-1-1,-1 1 1,1 0 0,0-1-1,0 1 1,0-1 0,0 0-1,0 1 1,-1-3 0,-18-37-16,17 36 16,-123-278-32,-24-32-5,38 87 13,52 100 20,-74-181-53,67 121-14,-81-362 0,-43-339-2,95 454 44,-54-150 89,116 487-50,-53-109 1,76 183 8,-2 1 1,0 0-1,-26-32 1,16 23-2,-15-15-170,37 46 70,-17 40-10295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16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87 7753,'-8'-12'-1440,"11"8"774,-2 5 679,0-1 1,-1 1-1,1-1 1,0 1-1,0 0 1,-1 0-1,1 0 0,0-1 1,-1 1-1,1 0 1,-1 0-1,1 0 0,-1 0 1,1 0-1,-1 0 1,0 0-1,1 0 0,-1 0 1,0 0-1,0 0 1,0 0-1,0 0 0,0 0 1,0 0-1,0 0 1,0 0-1,0 2 1,13 794 5150,-6-627-4774,2-15 277,-17 217 0,-24-65-135,21-164-415,-31 281 94,-21 131-56,53-433-19,-4 97 84,-5 98 38,16-277-257,1-25 0,1-5-3,0 1 1,0-1 0,1 1 0,1 0 0,-1-1-1,4 13 1,-3-20 0,0 0 0,0 0 0,0-1 0,1 1 0,-1-1 0,1 1 0,-1-1 0,1 1 0,0-1 0,0 0 0,0 0 0,0 0 0,1 0 0,-1 0 0,0 0 1,1-1-1,0 1 0,-1-1 0,1 1 0,0-1 0,-1 0 0,1 0 0,0-1 0,0 1 0,0 0 0,5-1 0,15 2 25,0 0 1,40-4-1,-44 0-7,0 1 0,1 1 1,-1 1-1,37 7 0,-30-2-10,0-2 0,1 0-1,-1-2 1,1-1 0,0-1 0,0-1-1,27-5 1,40-7 127,163-3-1,-255 16-81,1 0 0,-1 0-1,0-1 1,1 1-1,-1 0 1,1-1 0,-1 0-1,0 1 1,1-1-1,-1 0 1,0 0 0,0 0-1,0 0 1,0-1-1,0 1 1,0-1-1,0 1 1,0-1 0,0 0-1,-1 0 1,1 1-1,-1-1 1,1 0 0,-1 0-1,0-1 1,0 1-1,0 0 1,1-4 0,2-5-11,-2 0-1,1-1 1,-2 0 0,1-22 0,1-1-1,2-45 1,-3 1 0,-11-112 0,-1-19-33,9 107 25,4-182 164,3 68 221,17-209-25,-11 328-365,49-364 115,-53 391-127,-3-127 1,1-20 6,46-235 648,-31 210-361,-16 194-256,-3-53-1,-2 98-50,0-98-39,1 94 21,0 0 0,1-1 0,0 1 0,1 1 0,0-1 0,5-9 0,0-4 9,-3 15 15,-4 5-9,0 0-1,0 0 0,-1 1 1,1-1-1,0 0 0,0 0 1,-1 0-1,1 0 1,-1 0-1,1 0 0,-1 0 1,1 0-1,-1 0 1,0 0-1,0 0 0,1 0 1,-1-2-1,0 3 68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0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1479 289 7381,'-18'-9'1454,"17"9"-1384,0-1 0,0 1 0,0 0 0,0-1 0,0 1 0,-1-1 0,1 1 0,0-1 0,1 1 0,-1-1 0,0 0 0,0 0 0,0 1 1,0-1-1,0 0 0,1 0 0,-1 0 0,0 0 0,1 0 0,-1 0 0,1 0 0,-1 0 0,1 0 0,-1 0 0,1 0 0,0 0 0,0 0 0,-1-2 0,-1-4 136,0 0-1,-1 0 0,0 1 1,0-1-1,0 1 0,-1 0 1,0 0-1,0 0 0,0 0 1,-1 1-1,0 0 1,0 0-1,-9-6 0,-7-6 278,-2 1 0,-27-14-1,19 13-261,-2 2-1,0 1 0,0 2 1,-1 1-1,-1 2 0,0 1 1,0 1-1,0 3 0,-1 0 1,1 3-1,-1 1 0,0 1 1,1 2-1,-70 15 0,53-7-24,-83 31-1,115-33-171,0 0-1,1 0 0,1 2 0,0 1 0,0 0 1,1 1-1,-17 17 0,-9 13 33,2 1 0,2 2 0,-62 97 0,84-114-51,1 0 0,2 1 0,1 1 0,1 0 0,2 0 0,1 1 0,1 1 0,-5 54 0,3 192 34,12-226-26,2 1 0,3-1 0,15 63-1,-15-94-4,1 0-1,1 0 1,1-1-1,1-1 1,1 1-1,1-2 1,0 0-1,2 0 1,0-1-1,1-1 1,0-1-1,2 0 1,37 26-1,16 4 20,1-3 0,114 50 0,-154-79-17,0-2 0,1-1-1,1-1 1,-1-2 0,1-2 0,1 0 0,-1-3 0,44 0 0,-32-5 5,0-2 1,-1-1-1,1-3 0,-1-2 1,76-26-1,-81 19-12,0-1 0,-1-2 1,-1-2-1,-1-1 0,-1-2 0,-1-1 0,39-39 1,-17 8 21,-2-2 1,-3-3-1,45-70 1,-78 101 40,-1-1-1,-1-1 1,-2 0 0,-1-1-1,-2-1 1,-1 0-1,8-51 1,-9 19 110,-2-1 1,-4 1-1,-4-76 0,-1 109 47,-2 0 0,-1 0 1,-1 1-1,-2-1 0,-2 2 0,-18-48 0,19 62-107,-1 0-1,-1 1 1,0 0-1,-2 0 1,1 1 0,-2 1-1,0 0 1,-1 1 0,-1 0-1,0 1 1,-1 0 0,-22-13-1,2 5-90,-2 2 1,0 1-1,-81-25 0,89 35-1781,0 1 0,-1 1 0,-40-2-1,65 8 705,-1 0 1,1 0-1,-1 1 0,1-1 0,-1 1 0,1 1 0,-1 0 0,-9 3 0,0 3-4921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1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201 198 10905,'-42'-14'-134,"30"11"388,2 1-1,-1-2 0,0 0 0,1 0 0,-1-1 0,1 0 1,0 0-1,1-1 0,0-1 0,-1 0 0,2 0 1,-1-1-1,-7-8 0,15 14-220,0 0-1,-1 1 1,1-1 0,0 0 0,0 0-1,0 0 1,0 0 0,0 0 0,1 0-1,-1-1 1,0 1 0,1 0 0,0 0-1,0 0 1,-1-1 0,1 1 0,0 0-1,1 0 1,-1-1 0,0 1 0,1 0-1,-1 0 1,1 0 0,0 0 0,-1 0-1,1 0 1,0 0 0,1 0 0,-1 0-1,0 0 1,0 0 0,1 0 0,-1 1-1,1-1 1,-1 1 0,1-1 0,2-1-1,0 0 7,0 0 0,0 1 0,0 0 0,1-1 0,-1 1 0,1 0 0,-1 1 0,1-1 0,0 1 0,-1 0 0,1 0 0,0 1 0,0-1 0,0 1 0,0 0 0,5 1 0,-9-1-36,37 7 129,49 15 0,-77-19-103,-1 1-1,1 0 0,-1 0 0,0 0 0,0 1 0,-1 1 0,1-1 0,-1 2 0,0-1 0,10 11 0,-16-13 0,0 0 1,1 0-1,-2 1 0,1-1 1,0 0-1,-1 0 0,0 1 1,0-1-1,0 1 0,-1-1 1,1 1-1,-1 0 1,0-1-1,0 1 0,-1-1 1,1 1-1,-1-1 0,0 1 1,-1-1-1,1 1 0,-1-1 1,1 0-1,-4 5 0,-6 14 89,-1-1-1,-26 39 1,32-52-96,-48 61 108,-11 18-40,64-87-86,0 0-1,0 0 1,0 0-1,1 1 0,-1-1 1,1 0-1,-1 0 1,1 0-1,-1 1 0,1-1 1,-1 0-1,1 0 1,0 1-1,0-1 1,0 0-1,0 1 0,0-1 1,0 0-1,0 1 1,0-1-1,1 0 0,0 3 1,-1-3 1,1 0-1,0 0 1,0 0 0,0 0-1,1-1 1,-1 1 0,0 0 0,0 0-1,0-1 1,1 1 0,-1-1 0,0 1-1,0-1 1,1 0 0,-1 1-1,0-1 1,1 0 0,1 0 0,12 1 31,-1-2 1,1 0 0,21-4 0,-15 2 4,28-2-92,57-14 0,-87 14-1182,0 0 0,-1-2 0,23-10 0,-19 0-6187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1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802 107 8437,'-10'-13'127,"-1"1"0,0 1 0,0-1 0,-2 2 0,-22-17 1,30 24-2,-1 0 0,1 1 1,-1-1-1,0 1 0,0 0 1,0 0-1,0 1 1,0 0-1,0 0 0,0 0 1,-1 1-1,1 0 0,0 0 1,0 1-1,-1-1 1,1 1-1,-11 4 0,-8 4 140,0 1-1,1 2 0,1 0 1,-1 2-1,2 0 0,0 2 1,1 0-1,-23 23 0,-140 160 767,180-194-1004,-18 21 113,2 0-1,2 1 1,0 0-1,1 2 1,2 0 0,-22 62-1,30-69-75,1 0 1,1 1-1,2-1 0,0 1 1,1 0-1,2 0 0,0 0 1,1 0-1,1 0 1,10 38-1,-3-24-44,3-1 1,1-1 0,1 0-1,2-1 1,1 0-1,2-1 1,2-1-1,0-1 1,2-1-1,2-1 1,0-2 0,31 27-1,-37-38-47,1-1 1,0-1-1,1-1 1,0-1-1,1-1 1,0-1-1,1-1 1,36 10-1,-39-14 14,0-2 1,1 0-1,-1-1 1,0-2-1,1 0 1,-1-1-1,0 0 1,1-2-1,-1-1 1,0 0-1,24-10 1,-24 7 3,1-2 1,-1 0 0,0-2-1,-1 0 1,0-1 0,-1-1-1,-1 0 1,0-2 0,0 0-1,-2 0 1,0-2 0,-1 0-1,0-1 1,16-28-1,-17 22 54,-1-1 0,-1 0 0,-2 0 0,0-1 0,-2-1 0,0 1 0,-2-1-1,-1 0 1,-1 0 0,-2-1 0,-2-39 0,-3 20 111,-1 0 1,-3 0-1,-23-76 0,21 94-78,-1 0-1,-1 1 0,-2 0 1,0 1-1,-2 1 1,-34-44-1,41 60-259,0 1 1,0 0-1,-1 1 1,0 0-1,0 0 1,-1 1-1,0 0 0,0 1 1,-1 1-1,0-1 1,0 2-1,0 0 1,0 0-1,-1 1 1,1 1-1,-1 0 0,0 0 1,0 2-1,0-1 1,0 2-1,1 0 1,-1 0-1,-17 5 0,-6 2-1051,1 2 0,-1 2 0,2 2 0,0 0 0,0 3 0,-59 39 0,4 7-2109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33.6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1281 465 9853,'-46'-246'452,"6"28"2663,41 285-1648,-3-27-1141,47 816 2104,-21-534-1971,58 654 461,11 175-178,-92-1132-729,19 222 188,-20-240-199,0 0 0,0 1-1,0-1 1,0 0 0,0 0 0,1 1 0,-1-1 0,0 0 0,1 0-1,-1 0 1,1 0 0,-1 1 0,1-1 0,-1 0 0,1 0-1,0 0 1,0 0 0,-1 0 0,1-1 0,1 2 0,-1-2-1,0 0 0,0 0 0,-1 0 0,1 0 0,0 0 0,0 0-1,-1-1 1,1 1 0,0 0 0,0 0 0,-1-1 0,1 1 0,0-1 0,-1 1 0,1 0 0,-1-1 0,1 1 0,-1-1 0,1 0 0,0 1 0,-1-1 0,0 1 0,1-2 0,32-55-4,-27 45-9,414-843-805,87-163 296,-191 496 354,-313 518 183,0-1 0,0 1 0,-1-1-1,1 1 1,-1-1 0,3-10 0,-5 15-11,0-1-1,0 1 1,0-1 0,0 1 0,0-1-1,0 0 1,0 1 0,0-1 0,0 1-1,0-1 1,-1 0 0,1 1 0,0-1-1,0 1 1,0-1 0,-1 1 0,1-1-1,0 1 1,-1-1 0,1 1 0,0-1-1,-1 1 1,1-1 0,-2 0 0,-23-3 185,-37 12 262,-82 20 0,39-6-263,-532 83 246,-675 21 0,889-109-395,417-17-50,0 0 1,-1 1-1,1 0 1,0 0 0,-1 0-1,1 1 1,-9 3 0,14-4 7,0 0 1,0-1-1,0 1 1,0 0-1,0 0 1,0 0-1,0 0 1,1 0-1,-1 0 1,0 0-1,0 0 1,1 0 0,-1 0-1,1 0 1,-1 0-1,1 0 1,-1 1-1,1-1 1,0 0-1,0 0 1,-1 1-1,1-1 1,0 0-1,0 0 1,0 1 0,0-1-1,1 0 1,-1 0-1,0 1 1,0-1-1,1 0 1,-1 0-1,1 0 1,-1 1-1,1-1 1,0 0-1,-1 0 1,1 0 0,0 0-1,0 0 1,-1 0-1,1 0 1,1 0-1,16 22-4,1-2-1,1 0 1,1-2 0,45 33-1,-51-40 7,651 439-7,37-54 21,-619-351-12,564 278 74,-304-158 25,-331-160-80,38 18 45,-47-22-59,-1-1 0,1 0 0,-1 0 0,1 0 0,-1-1 0,1 1 0,0-1 0,-1 1 0,1-1 0,0-1 1,6 0-1,-9 0-5,0 0 1,0 0-1,0 0 1,0 0-1,0 0 1,0 0-1,0 0 1,0 0-1,0 0 1,-1-1-1,1 1 1,0 0-1,-1-1 1,1 1-1,-1 0 1,0-1-1,1 1 1,-1-1-1,0 1 1,0-1-1,0 1 1,0 0-1,0-1 1,0 1-1,0-1 1,-1 1-1,1-1 1,0 1-1,-1 0 1,0-2-1,-14-51-10,13 49 7,-391-909-67,57 320 108,-39 14 53,93 148-24,195 291-116,-27-40-315,34 66-5015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1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 8517,'-6'-9'-900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3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99 7689,'0'-15'57,"0"2"403,0-1 1,0 1 0,2 0 0,3-17 0,-2 31 464,0 11-586,3 17-78,2 168 630,-1-9-462,-4-164-369,1-1 1,1 1 0,0-1-1,2 0 1,16 38 0,-18-52-17,1 0 0,0 1 1,0-2-1,0 1 0,1-1 1,1 0-1,-1 0 0,1-1 1,1 0-1,-1-1 0,1 1 1,0-2-1,1 1 0,-1-1 1,1-1-1,0 0 0,0 0 0,0-1 1,1 0-1,16 2 0,-7-2-164,-1-2 0,1 0 0,-1-1 0,1-1 0,-1 0 0,1-2-1,-1 0 1,0-2 0,0 0 0,29-12 0,-44 16-346,0-1 0,-1 0 0,1 0 0,0-1 0,-1 1 0,1-1 0,-1 0 0,0 0 0,0 0 0,0 0 0,-1 0 0,1-1 0,-1 1 0,1-1 0,-1 0 0,0 0 0,1-4 0,1-3-2158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3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90 259 6329,'-5'0'87,"-4"0"93,0 0 0,1 0 0,-1 0 0,1-1 0,0-1 1,-1 0-1,-14-4 0,22 5-156,1 0 0,0 1-1,0-1 1,0 0 0,-1 0 0,1 1 0,0-1 0,0 0 0,0 0 0,0 1 0,0-1 0,1 0 0,-1 1 0,0-1 0,0 0 0,0 1-1,1-1 1,-1 0 0,0 0 0,0 1 0,1-1 0,-1 1 0,1-1 0,-1 0 0,1 1 0,-1-1 0,1 1 0,-1-1 0,1 1-1,-1-1 1,1 1 0,1-1 0,23-23 290,-22 22-246,27-22 183,0 1-1,43-23 0,-41 27-1981,0-2 0,35-31 0,-51 38-999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3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108 258 6673,'-10'-1'23,"0"-1"0,0 0 0,0-1 0,0 0 0,1 0 0,-16-8 0,23 10-2,1 0 1,-1 0 0,0 0-1,1-1 1,-1 1-1,1 0 1,-1 0-1,1-1 1,0 1-1,-1-1 1,1 0 0,0 1-1,0-1 1,0 0-1,0 1 1,1-1-1,-2-2 1,2 2 4,0 0 0,0 0 0,0 0 1,1 0-1,-1 0 0,1 0 0,-1 1 0,1-1 0,-1 0 0,1 0 1,0 0-1,0 1 0,0-1 0,0 1 0,0-1 0,0 1 1,1-1-1,-1 1 0,0-1 0,1 1 0,2-2 0,9-8 73,1 1-1,0 1 0,0 0 0,1 1 0,31-12 0,88-23-302,-94 31-152,95-24-3487,-97 28 1716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4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 6217,'-1'0'204,"-1"0"0,0 0 1,0 0-1,0 0 0,0 0 1,1 1-1,-1-1 1,0 1-1,0-1 0,1 1 1,-1-1-1,0 1 0,-2 2 1,3-3-145,1 1 0,0-1 0,-1 1 0,1-1 0,0 1 0,-1-1 0,1 1 0,0-1 0,-1 1 0,1 0 0,0-1 0,0 1 0,0 0 0,0-1 0,-1 1 0,1 0 0,0-1 1,0 1-1,0-1 0,1 1 0,-1 0 0,0-1 0,0 1 0,0 0 0,1 0 0,1 5 62,1-1-1,0 0 1,0 0 0,1 0-1,-1 0 1,1-1 0,5 6-1,334 314-630,-338-319-301,0 0 1,0-1-1,1 0 1,-1 0-1,1-1 1,0 1-1,13 4 0,-7-5-1960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4.3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83 6921,'-2'-7'253,"0"1"0,-1-1 0,0 1 0,0-1 0,-1 1 0,0 0 0,0 0 0,0 0 0,-1 1 0,1-1 0,-2 1 0,-4-4 0,9 9-218,0-1 1,0 1-1,0 0 0,1 0 1,-1 0-1,0 0 1,0 0-1,0 0 1,0 1-1,1-1 1,-1 0-1,0 0 1,0 1-1,1-1 0,-1 0 1,0 1-1,0-1 1,1 1-1,-1-1 1,0 1-1,1-1 1,-1 1-1,0-1 1,1 1-1,-1-1 0,1 1 1,-1 0-1,1 0 1,0-1-1,-1 1 1,1 0-1,0 0 1,-1-1-1,1 3 1,-11 29 309,10-29-267,-8 38 142,3 0 0,1 1 0,1 43-1,0-5-63,-21 235 299,-37 694-316,62-978-449,0 114-1105,13-53-3455,-9-77 2526,1-8-364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4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32 473 6569,'-7'-13'201,"-15"-32"647,21 44-822,1-1 0,0 1 1,-1-1-1,1 1 0,0-1 1,0 1-1,0 0 0,0-1 1,0 1-1,0-1 0,0 1 1,0-1-1,0 1 0,1-1 1,-1 1-1,1-1 0,-1 1 0,1 0 1,0-1-1,-1 1 0,1 0 1,0-1-1,0 1 0,0 0 1,0 0-1,0 0 0,2-2 1,53-37 329,-17 14-177,36-33 1,-66 51 10,0 0 1,-1-1-1,0 0 0,0-1 1,-1 0-1,0 0 0,-1 0 1,10-23-1,-14 28-80,0 1 0,-1-1 0,0 1 0,0-1 0,0 0 0,-1 1 0,0-1 0,0 0 0,0 0 0,0 1 0,-1-1 0,1 0 0,-1 0 0,0 1 0,-1-1 0,1 1 0,-1-1 0,0 1 0,0 0 0,0-1 0,-1 1 0,0 0 0,-3-3 0,3 4-43,0 0 1,0 0-1,0 1 1,0-1-1,-1 1 1,1 0-1,-1 0 1,0 0-1,0 1 1,1-1-1,-1 1 1,0 0-1,0 0 0,0 0 1,0 1-1,-1-1 1,1 1-1,0 0 1,0 0-1,0 0 1,0 1-1,0 0 1,0 0-1,0 0 1,0 0-1,0 0 1,-4 3-1,-1 0-17,0 1 1,1 1-1,0-1 0,0 1 1,0 1-1,1-1 0,0 1 1,0 1-1,1-1 0,0 1 0,0 0 1,1 1-1,0-1 0,0 1 1,1 0-1,0 0 0,1 0 1,0 1-1,-3 14 0,4-16-36,1 0 0,-1 1 0,1-1 0,1 1 0,0-1 0,0 0 0,0 1 0,1-1-1,0 1 1,1-1 0,0 0 0,0 0 0,1 0 0,0 0 0,0 0 0,1-1 0,0 1 0,1-1 0,-1 0 0,1 0-1,1 0 1,-1-1 0,10 9 0,-4-7-194,1 0-1,1-1 1,-1 0 0,1-1-1,0 0 1,0-1 0,1 0-1,0-1 1,-1-1 0,1 0-1,1-1 1,17 0 0,-12-1-829,-1-1 0,0-1 1,1-1-1,-1-1 0,0-1 1,0 0-1,-1-2 0,30-12 1,-16 2-2366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95 8033,'-35'-39'948,"28"33"-573,1 0-1,0 0 0,0-1 0,1 0 0,0 0 0,-5-9 0,55 130 1016,53 201 0,11 161-1219,-48-194 169,35 127-465,-54-234-2578,-38-161 1822,1 4-1358,-4-7-2040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85 161 6633,'-26'-34'146,"12"17"198,1-1 1,-17-31 0,30 48-314,0 0 1,-1 0-1,1 0 1,0 0-1,0 0 1,0 0 0,0 0-1,0 0 1,0 0-1,0 0 1,0 0-1,0 0 1,0 0-1,1 0 1,-1 0-1,0 0 1,1 0 0,-1 1-1,0-1 1,1 0-1,0 0 1,-1 0-1,1 0 1,-1 1-1,1-1 1,0 0 0,-1 1-1,1-1 1,0 0-1,0 1 1,0-1-1,-1 1 1,1-1-1,0 1 1,0 0-1,0-1 1,0 1 0,0 0-1,0 0 1,0-1-1,0 1 1,0 0-1,1 0 1,53-8 439,-46 7-379,22-1 31,0 1 1,-1 2 0,1 0-1,-1 2 1,1 2 0,-1 0 0,0 2-1,42 16 1,-57-17-52,-1 1 1,1 0-1,-1 1 0,-1 1 0,1 0 1,-2 1-1,22 20 0,-26-21 11,-1-1 0,0 1 0,0 1 0,-1 0 0,0-1 0,-1 2 0,0-1 0,-1 1 0,0-1 0,-1 1 0,5 23 0,-7-22-9,-1 0 0,1 0 0,-2 0-1,0 1 1,0-1 0,-1 0 0,-1 0 0,0 0 0,0-1-1,-2 1 1,1-1 0,-1 0 0,-1 0 0,-11 17-1,7-13-380,-1-1 0,0 0 0,-1 0-1,-1-1 1,0-1 0,-1 0-1,0 0 1,0-2 0,-21 12 0,12-11-5666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83 181 6689,'-4'-12'457,"1"0"0,-2 0 0,1 0 0,-2 1 0,1 0 0,-10-14 0,7 14 141,1-2 0,1 1-1,0-1 1,-5-15 0,11 28-578,0 0 1,-1-1-1,1 1 0,0 0 0,0 0 0,0 0 1,0 0-1,0 0 0,0-1 0,-1 1 0,1 0 1,0 0-1,0 0 0,0-1 0,0 1 0,0 0 0,0 0 1,0 0-1,0-1 0,0 1 0,0 0 0,0 0 1,0 0-1,0-1 0,0 1 0,0 0 0,0 0 1,0 0-1,0-1 0,0 1 0,0 0 0,0 0 1,0 0-1,0-1 0,0 1 0,1 0 0,-1 0 1,0 0-1,0 0 0,0-1 0,0 1 0,0 0 1,1 0-1,-1 0 0,0 0 0,0 0 0,0 0 1,0-1-1,1 1 0,-1 0 0,0 0 0,0 0 1,0 0-1,1 0 0,-1 0 0,0 0 0,0 0 0,1 0 1,14 11 321,14 21-165,-9 2-272,-1 1 1,-1 1-1,15 47 0,20 40-5336,-41-104 1209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71 115 6585,'-16'-28'272,"1"6"8,3 5 40,6 3-16,-1 3-28,1 3-40,3 2-60,-3 1-68,6 2-136,19 14-1704,-10-3-581,3 6-315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1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31 6889,'-11'-6'78,"7"3"66,0 0 1,-1 0-1,1 1 1,-1-1 0,0 1-1,0 0 1,0 1-1,0-1 1,0 1-1,-7-1 1,11 2-95,1 0 0,-1 0 0,0 1 0,1-1 1,-1 0-1,1 1 0,-1-1 0,0 0 0,1 1 0,-1-1 1,1 1-1,-1-1 0,1 1 0,0-1 0,-1 1 0,1-1 1,-1 1-1,1-1 0,0 1 0,0-1 0,-1 1 0,1 0 0,0-1 1,0 1-1,-1 0 0,1-1 0,0 1 0,0-1 0,0 1 1,0 0-1,0-1 0,0 1 0,0 0 0,0-1 0,1 1 1,-1 0-1,0-1 0,0 1 0,0 0 0,1-1 0,-1 1 1,9 29 937,32 67 354,5-1-1,62 98 1,-65-127-2620,85 98 0,-126-162 1067,1 1-580,0 0-1,1 0 0,-1 0 1,1-1-1,0 1 1,0-1-1,0 0 1,1 0-1,4 2 0,-1-4-2346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6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1 298 7125,'0'1'81,"1"1"1,-1 0-1,1 0 1,0-1-1,-1 1 1,1 0-1,0-1 1,0 1-1,0-1 0,0 1 1,1-1-1,-1 1 1,0-1-1,3 2 1,-2-2-38,1-1 1,-1 1 0,1-1-1,-1 0 1,1 0-1,-1 0 1,1 0-1,-1 0 1,1 0-1,-1-1 1,4 0-1,12-3 16,-1 0 0,1-1-1,-1 0 1,0-1-1,-1-1 1,1-1 0,-1-1-1,-1 0 1,29-22-1,-39 26 69,0 1 0,0-1 0,0 0 0,0 0 0,-1-1 0,0 1 0,0-1 0,-1 0 0,0 0 0,0-1-1,0 1 1,-1-1 0,0 1 0,0-1 0,0 0 0,-1 1 0,0-1 0,0 0 0,-1 0 0,0 0 0,0 0 0,-1 0 0,0 0 0,0 1-1,0-1 1,-1 0 0,0 1 0,-5-12 0,6 15-67,0 1 0,0-1 0,0 1 0,0-1 0,-1 1 0,1 0 0,-1 0-1,1-1 1,-1 1 0,0 0 0,0 0 0,0 1 0,0-1 0,0 0 0,0 1 0,-1-1 0,1 1 0,0 0-1,-1 0 1,1 0 0,-4-1 0,2 1-8,1 1 1,0 0-1,-1 0 0,1 0 1,-1 1-1,1-1 0,-1 1 0,1 0 1,-1 0-1,1 0 0,0 0 0,0 1 1,0-1-1,-4 3 0,-3 3 18,1-1 0,0 1 0,0 1 0,1 0 0,0 0 0,0 0 0,1 1 0,-12 19 0,12-14-41,1 0 0,0 1 0,2-1 1,-1 1-1,2 0 0,0 1 0,1-1 1,0 0-1,2 1 0,-1-1 0,2 1 0,0-1 1,1 1-1,1-1 0,6 24 0,-6-30-184,1 1 1,0-1-1,0 0 0,0 0 0,1-1 0,1 1 0,-1-1 0,1 0 0,1 0 0,0-1 0,8 8 0,-9-10-213,1-1 0,0 1 1,0-1-1,0-1 0,0 1 0,1-1 0,-1 0 1,1-1-1,0 0 0,0 0 0,0-1 0,0 0 1,0 0-1,0 0 0,9-2 0,-6 1-473,1-1 0,-1-1 0,0 0-1,14-4 1,9-7-1835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6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97 6689,'-4'-2'112,"1"0"0,-1 0 0,1 0 0,-1 1 0,0-1 0,0 1 0,0 0 0,1 0 0,-1 1 0,0-1 0,0 1 0,0 0 0,0 0 0,0 0 0,0 0 0,0 1 0,0-1 0,0 1 0,0 0 0,0 0 0,0 1 0,0-1 0,1 1 0,-1 0 0,1 0 0,-1 0 0,1 0 0,0 1 0,0-1 0,0 1 0,0 0 0,-3 4 0,-2 2 11,1 0 0,1 1 1,0-1-1,0 1 0,1 1 0,0-1 1,1 1-1,0-1 0,1 1 0,-3 14 0,2-1 57,2 0 0,0 0 0,2 0 0,0 0 0,5 32-1,-2-40-140,0-1 0,0 0 0,1 0 0,1 0-1,1-1 1,0 0 0,1 0 0,0 0-1,13 17 1,-17-27-55,0 0 0,0 0-1,0-1 1,1 1 0,-1-1 0,1 0-1,0 0 1,0 0 0,0 0-1,0-1 1,0 0 0,0 0 0,1 0-1,-1 0 1,1-1 0,0 1-1,-1-1 1,1 0 0,0-1 0,0 1-1,0-1 1,-1 0 0,1 0-1,0 0 1,0-1 0,0 0 0,-1 0-1,1 0 1,0 0 0,5-3-1,-3 0 23,0 1-1,-1-1 0,1 0 0,-1-1 0,0 0 0,0 0 0,0 0 0,-1 0 0,1-1 0,-1 0 0,-1 0 1,1-1-1,-1 1 0,0-1 0,-1 0 0,1 0 0,-2 0 0,4-9 0,0-12 358,0-1-1,-2 0 0,1-57 1,-5 86-358,0 0 0,0 0 1,0 0-1,0 0 0,0-1 1,1 1-1,-1 0 0,0 0 0,0 0 1,0 0-1,0 0 0,0 0 1,0-1-1,0 1 0,0 0 1,0 0-1,1 0 0,-1 0 1,0 0-1,0 0 0,0 0 1,0 0-1,0 0 0,0 0 1,1 0-1,-1-1 0,0 1 0,0 0 1,0 0-1,0 0 0,0 0 1,1 0-1,-1 0 0,0 0 1,0 0-1,0 0 0,0 0 1,1 0-1,-1 1 0,0-1 1,0 0-1,0 0 0,0 0 1,0 0-1,0 0 0,1 0 1,-1 0-1,0 0 0,0 0 0,0 0 1,0 0-1,0 1 0,0-1 1,16 9 63,-12-6-82,0 0 0,0-1 1,0 0-1,0 0 0,1 0 0,-1 0 1,0 0-1,1-1 0,-1 0 0,10 1 1,-8-3 8,1 0 0,-1-1 1,1 1-1,-1-1 0,0-1 1,0 0-1,0 0 0,0 0 1,0 0-1,0-1 0,-1 0 1,0 0-1,0 0 0,0-1 1,0 0-1,-1 0 0,0 0 1,0 0-1,0-1 1,-1 0-1,1 1 0,-1-1 1,-1 0-1,1-1 0,-1 1 1,0 0-1,1-12 0,0 7 118,-1 0 0,-1-1 0,0 1 0,0-1 0,-1 1 0,-1-1 0,0 1 0,0-1-1,-1 1 1,-1 0 0,0 0 0,0 0 0,-1 0 0,-1 0 0,-8-14 0,11 22-71,0-1 1,0 2-1,0-1 1,-1 0-1,1 0 0,-1 1 1,0 0-1,0-1 1,0 1-1,0 0 1,0 0-1,0 1 0,0-1 1,-1 1-1,1-1 1,-1 1-1,1 0 1,-1 0-1,0 1 0,1-1 1,-1 1-1,1 0 1,-1 0-1,0 0 1,1 0-1,-1 1 0,0-1 1,1 1-1,-1 0 1,1 0-1,-1 0 1,1 1-1,-1-1 0,1 1 1,-5 3-1,-2 1 9,0 0 0,1 0 0,0 1-1,0 1 1,1-1 0,0 2 0,0-1-1,1 1 1,0 0 0,-9 15 0,8-8-16,1 0 1,1 1 0,0 0 0,1 0 0,1 1 0,0-1-1,1 1 1,1-1 0,1 1 0,1 0 0,0 0-1,1 0 1,5 23 0,-3-27-34,0 0 1,1 0-1,0-1 0,1 0 0,1 0 0,0 0 1,1-1-1,0 0 0,1 0 0,0-1 1,0 1-1,2-2 0,-1 0 0,1 0 0,1 0 1,0-1-1,19 12 0,-8-9-250,1-1 0,0-2 0,1 0 0,0-1 0,0-1 0,1-1 0,-1-1 1,1-2-1,51 2 0,-33-6-1500,0-2 0,0-2-1,-1-2 1,1-1 0,43-16 0,-39 8-2336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2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1481 53 8281,'-11'-4'346,"-1"0"0,0 1 0,0 1 0,0 0 0,-16-1 0,-24-4 715,-16-4-594,-2 2-1,1 4 1,-1 2 0,1 4 0,-1 3 0,1 2 0,0 4-1,0 3 1,-98 31 0,140-34-418,0 0 0,1 2-1,0 1 1,1 1 0,0 2-1,-25 19 1,16-6 25,1 1 0,2 2 0,-35 43 0,56-62-50,1-1 52,0-1 0,0 0 0,-1-1 0,-14 11 1,24-21-64,-1 1 0,1-1 1,-1 0-1,0 1 0,1-1 1,-1 0-1,0 0 0,1 0 1,-1 1-1,0-1 0,1 0 1,-1 0-1,0 0 1,1 0-1,-1 0 0,0 0 1,1 0-1,-1 0 0,0-1 1,1 1-1,-1 0 0,0 0 1,1 0-1,-1-1 0,0 1 1,1 0-1,-1-1 0,1 1 1,-2-1-1,-14-22 180,-3-28-28,-22-159 73,34 179-223,4 35 8,2 18 3,-1 22-24,1-25 5,1 1 0,0 0 1,1-1-1,6 28 0,-6-41-13,0-1 0,1 0-1,0 0 1,0 0 0,0 0-1,1 0 1,-1-1 0,1 1-1,0-1 1,1 0 0,-1 0-1,1 0 1,0 0 0,0 0-1,0-1 1,0 0 0,1 1-1,-1-2 1,1 1 0,0-1-1,5 3 1,3-1-136,0 0 1,0 0-1,0-2 0,0 0 1,1 0-1,-1-1 0,25-1 1,51-8-3727,-46 3-280,-31 5 1054,-2 2-894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3.1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1260 988 5272,'8'-18'273,"1"0"0,1 1 0,1 0-1,0 0 1,1 1 0,27-27-1,19-26 4861,-58 69-5108,0 0-1,0 0 0,-1 0 0,1 0 0,0 0 0,0 0 0,0 0 0,0 0 0,0 0 0,0 0 0,0 0 0,-1 0 0,1 0 0,0 0 0,0 0 0,0 0 0,0 0 0,0 0 0,0 0 0,0 0 0,0 0 0,-1 0 1,1 0-1,0 0 0,0 0 0,0-1 0,0 1 0,0 0 0,0 0 0,0 0 0,0 0 0,0 0 0,0 0 0,0 0 0,0 0 0,0 0 0,0-1 0,0 1 0,0 0 0,-1 0 0,1 0 0,0 0 0,0 0 0,0 0 1,0 0-1,0-1 0,0 1 0,1 0 0,-1 0 0,0 0 0,0 0 0,0 0 0,0 0 0,0 0 0,0 0 0,0-1 0,0 1 0,0 0 0,0 0 0,0 0 0,0 0 0,0 0 0,0 0 0,-16 5 567,-17 10-150,-18 21-123,1 1 0,3 2 0,1 3 0,-56 63 0,-142 206 99,178-213-326,4 2-1,4 3 1,-66 169 0,-87 347 154,60 72-29,92-375-86,-5 151 1,36 4-29,25-410-83,41 913 343,-18-716-21,-1-76-85,47 200 0,70 174 19,24-80-100,-70-238 839,-88-233-982,1 0 1,-1 0-1,1 0 0,0 0 0,0-1 1,0 1-1,0-1 0,1 0 0,6 5 1,-7-7-18,0 0 1,0 0-1,0 0 0,0-1 1,1 0-1,-1 1 1,1-1-1,-1-1 1,1 1-1,-1 0 0,1-1 1,-1 0-1,1 0 1,0 0-1,-1 0 1,5-1-1,10-2 30,0-1 0,-1-1 0,1 0 0,-1-1 0,0-1 0,-1-1 0,0 0 0,0-1 0,-1-1 0,27-22 0,8-12 17,71-81 0,-85 86-34,240-285 81,-184 218-82,-5-3 1,80-132-1,110-259 47,-231 408-80,142-301 11,-33-14-13,6-68 94,-105 304 313,51-271-1,-75 294-306,29-280 578,-41 245-444,-4-2-97,-8 0 1,-23-278 0,-23 128 155,4 55-204,22 195-26,-26-95 0,-2-11 6,25 113 58,-3 2 0,-56-145 0,-86-135 316,4 76-381,116 214-68,-131-234-6,158 275-33,11 18 57,-1 1 0,0 0 0,0 0 0,-1 1 0,0-1-1,-7-8 1,10 13-6,0-1-23,1 2 23,0 0-1,0 0 1,0-1-1,0 1 0,0 0 1,0 0-1,0 0 0,0-1 1,0 1-1,-1 0 0,1 0 1,0 0-1,0-1 0,0 1 1,0 0-1,0 0 0,-1 0 1,1 0-1,0 0 1,0-1-1,0 1 0,0 0 1,-1 0-1,1 0 0,0 0 1,0 0-1,0 0 0,-1 0 1,1 0-1,0-1 0,0 1 1,0 0-1,-1 0 0,1 0 1,0 0-1,0 0 1,-1 0-1,1 0 0,0 0 1,0 1-1,0-1 0,-1 0 1,1 0-1,0 0 0,-15 8-15,0 1 1,1 1-1,0 0 0,-13 13 0,9-8 7,-37 26-1,-7 0-2,1 3 0,3 3-1,-64 66 1,108-100 13,-89 95-17,-117 154 0,156-181 10,-212 323-471,156-216-1145,20-40-681,-230 373-11317,266-406 8020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7.4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874 422 9965,'3'-44'-1402,"-2"41"1590,-1 0 0,1 0 0,-1 0-1,1 1 1,0-1 0,0 0 0,1 0 0,-1 1 0,0-1 0,1 1-1,0-1 1,2-2 0,-4 4 173,-4 2-123,0 0 0,1 0-1,-1 0 1,0 1-1,0 0 1,1-1-1,-1 1 1,1 1 0,-1-1-1,1 0 1,0 1-1,0-1 1,0 1-1,0 0 1,-3 6 0,-49 64-307,30-39 423,-41 58-127,4 4-1,4 1 0,4 4 0,-77 201 0,61-128-31,20-54-39,-46 170 0,60-151-62,-41 177 163,61-232-177,-10 151 0,22-138 99,-4 66 135,6-1 0,22 169-1,135 409 454,-77-402 359,-72-314-935,-2-12 299,-1 0 0,0 0 0,1 24 0,-4-35-481,1 0 0,-1-1 0,0 1 0,0 0 0,1 0 1,-1 0-1,1-1 0,-1 1 0,1 0 0,-1-1 0,1 1 0,-1 0 0,1-1 0,-1 1 0,1-1 0,0 1 0,-1-1 1,1 1-1,0-1 0,0 1 0,-1-1 0,1 0 0,0 1 0,0-1 0,0 0 0,-1 0 0,1 0 0,0 0 0,0 1 0,0-1 1,0 0-1,0 0 0,-1-1 0,1 1 0,0 0 0,0 0 0,0 0 0,0 0 0,-1-1 0,1 1 0,1-1 0,7-1-2,1-1-1,-1 0 0,0-1 0,0 0 0,0 0 1,-1-1-1,1 0 0,-1-1 0,12-10 0,6-6 21,31-37 0,33-35-11,51-60 22,-100 106 11,-2-2 0,-2-2 0,-3-1 1,-2-1-1,27-64 0,-1-21-3,-11 31 51,44-153 1,-43 98-11,-20 78-8,19-112 0,-35 126-21,65-445 150,-46 234-10,-16-126 278,-15 335-342,-6-215 140,3 227-60,-20-110 0,0 7-58,17 113-77,-3 0-1,-1 1 1,-3 0 0,-33-84 0,5 28-29,-27-60 34,23 71-106,40 84 30,5 11-9,0-1 0,0 0 1,0 1-1,0-1 0,0 1 0,0-1 0,-1 1 0,1-1 0,0 0 0,0 1 0,-1-1 1,1 1-1,0-1 0,-1 1 0,1 0 0,-1-1 0,1 1 0,-1-1 0,1 1 0,-1 0 0,1-1 1,-1 1-1,1 0 0,-1-1 0,1 1 0,-1 0 0,1 0 0,-1 0 0,0-1 0,1 1 0,-1 0 1,1 0-1,-2 0 0,0 0-24,-18 23-146,-40 42 73,-19 18-1033,4 2 1,-84 126 0,-130 338-7441,133-170 1804,86-182 1132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9.3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83 54 10233,'-8'1'-89,"1"0"1,0-1-1,0 0 1,0 0 0,-11-2-1,-10 0 1139,272-4 3059,96-1-3859,-282 8-223,401-3-2997,-419-2-462,70-17 1,-98 18 2668,29-7-1923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9.6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0 6953,'-29'16'1197,"23"-14"-986,0 0 0,1 1 0,-1 0 1,1 0-1,0 0 0,0 1 0,0 0 1,0 0-1,-6 6 0,11-9-187,1-1 0,-1 1 0,0-1-1,0 1 1,0-1 0,1 1 0,-1-1-1,0 0 1,1 1 0,-1-1 0,0 1-1,1-1 1,-1 0 0,0 1 0,1-1-1,-1 0 1,1 0 0,-1 1 0,1-1-1,-1 0 1,1 0 0,-1 1 0,1-1-1,-1 0 1,1 0 0,-1 0 0,1 0-1,-1 0 1,1 0 0,-1 0 0,1 0-1,-1 0 1,1 0 0,-1 0 0,1 0-1,-1 0 1,1-1 0,26 1 197,-27 0-201,150-2-71,162 20 0,-17 0-3119,-176-22-304,-55 3 670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9.8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6953,'31'5'610,"0"-1"0,0-1-1,1-2 1,54-4 0,20 0 248,393 52 597,-210-15-1110,-277-33-419,455 39 647,-231-31-2228,-2-11-5153,-209 1 3968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0.5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97 184 7181,'-18'0'377,"11"1"-43,-1 0 0,0-1 0,1 0-1,-1-1 1,1 0 0,-1 0 0,0-1 0,-9-3 0,64-8 785,635-71-220,-418 57-741,332-15-250,-198 35-2753,-239 4-1859,-113 3 1462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0.8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7233,'35'2'1958,"59"10"0,17 2-1453,361 1-1371,-155-20-5424,-256 1 3648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1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593 22 7557,'-2'-22'1289,"-4"28"237,-7 36 46,13-40-1626,-76 402 3809,45-203-2874,-378 1772 2024,394-1911-3100,3-17-494,2 1 0,2 0 0,-3 65 0,14-90-415,21-49-8255,-9-5 5198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1.1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6493,'29'1'774,"0"2"0,41 10 1,13 1 737,104 9 94,990 80 1281,-1114-104-3328,15 1-1209,-30 7-3240,-42-5 2192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1.7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71 7577,'36'-3'414,"569"-50"405,-437 44-4892,-102 4 1192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 7189,'154'-8'2443,"26"0"-827,77 24-1226,-96-5-2121,1-6-3847,-116-5 3105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4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57 6433,'29'5'412,"-4"-2"92,-4-3 60,-1 2 4,-3-4-72,6-1-12,-3-2-40,6 3-48,0-4-32,0 4-40,2-3-100,1-3-188,6 3-332,2-1-356,-2 1-400,-1-2-732,3 1-757,7 1-527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5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47 7733,'0'0'448,"6"-5"-8,0 2-36,-1 1-16,7-1 4,2 0-16,3 3 4,12 0-112,3 0-28,8 0-32,9 0-120,0 0-208,8-2-316,4-3-332,-4-1-704,-2 1-268,5-2-585,-5 1-323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7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1 112 7117,'315'-51'6091,"-104"22"-4917,-33-2-10286,-149 30 5698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9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8665,'14'2'488,"4"1"16,2-3 56,6 3 0,5-1-40,9 1-20,9-1-64,9 1-48,8-1-48,12 1-208,5-3-364,38 5-508,-26-5-652,-15-8-528,-5 3 144,-15-5-617,-8 0-391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0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60 47 5404,'-6'-3'361,"1"0"0,-1 0 0,1-1 0,0 1-1,0-2 1,0 1 0,1 0 0,-7-8-1,3 6 1824,101 281-1603,-43-88-7153,-44-149 3584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6529,'6'58'587,"-6"-49"-480,0 0 0,1 0 0,0 0 0,0 0-1,1-1 1,0 1 0,1 0 0,4 10-1,0-3-560,-1 1 0,8 33 0,-9-27-2006,0-5 61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3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0 6533,'0'16'112,"-2"-1"40,2 6 8,0 2 24,0 1-12,0 4-8,0 1-20,0 7-20,0-5 16,0 8-40,0-3-24,2 3-104,1 2-168,0 1-168,0-4-292,0 1-456,0-2-829,5-1 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2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84 8705,'-3'-16'1421,"1"1"0,1-1 0,1-20 0,-32 60 208,19-11-1437,1 1 0,0 0 0,1 1 0,0 0 0,1 1 0,1 0 0,0 1-1,2-1 1,-1 2 0,2-1 0,-6 25 0,6-16-98,2 0 1,0 0-1,1 1 0,2-1 0,1 1 1,1-1-1,6 37 0,-5-53-84,0 0 0,1-1 0,0 1 0,1-1 0,0 1 0,1-1 0,0 0-1,0-1 1,1 1 0,0-1 0,1 0 0,-1 0 0,1-1 0,10 8 0,-13-12-14,0 0 1,-1-1 0,1 1-1,0-1 1,0 0-1,0 0 1,1-1 0,-1 1-1,0-1 1,1 0-1,-1 0 1,0 0 0,1-1-1,0 1 1,-1-1-1,1 0 1,-1 0-1,1-1 1,-1 0 0,1 1-1,-1-1 1,0-1-1,1 1 1,-1-1 0,0 0-1,0 0 1,0 0-1,0 0 1,0 0-1,-1-1 1,1 0 0,-1 0-1,1 0 1,2-4-1,0 0 9,0 0-1,-1-1 0,0 0 0,0 0 1,-1 0-1,0-1 0,0 1 0,-1-1 1,0 0-1,-1 0 0,0 0 0,0-1 1,-1 1-1,0 0 0,-1 0 0,0-1 1,0 1-1,-3-15 0,-1-4 16,-1 1-1,-1 0 1,-2 1-1,0-1 1,-14-26-1,21 49-119,-1 1 0,0-1 0,0 1-1,0 0 1,0 0 0,-1-1-1,1 1 1,-1 1 0,0-1 0,0 0-1,0 1 1,0-1 0,0 1-1,0 0 1,-1 0 0,1 0 0,-1 1-1,1-1 1,-1 1 0,0 0-1,0 0 1,0 0 0,1 0 0,-5 1-1,3 0-425,0 0-1,1 0 1,-1 1-1,1 0 0,-1 0 1,1 0-1,-1 0 1,1 1-1,0-1 1,-1 1-1,1 1 0,0-1 1,0 0-1,1 1 1,-1 0-1,0 0 0,1 0 1,0 0-1,-1 1 1,-3 5-1,0 4-3354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1.8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 7181,'19'-1'888,"1"-1"0,-1-1 1,28-8-1,36-5 84,223 10-454,-98 7-8112,-168-1 4820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0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7701,'40'6'2630,"79"1"0,45-12-2369,-12 0-4282,-44 8-439,-50-1 1575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5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5356,'5'13'387,"-1"0"0,-1 0 0,-1 1 0,3 24 0,2 13-54,2 6-1053,3 113-1,-7-63-2214,-2-68 1543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6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4604,'3'80'2307,"20"107"0,-8-73-2401,-5 2-4425,-9-77 1770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6401,'64'458'2703,"-27"-233"-4017,-17-108-2556,-15-78 1806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9.1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5845,'-4'38'730,"2"-1"1,1 0 0,8 71 0,31 109-840,-32-192-369,10 78-748,5 208-1,0 13 2192,1-188-346,7 55 1832,-27-144-1254,-6 80 0,0-22-2504,-7-24-4755,8-65 3130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0.5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81 425 7517,'-1'-3'158,"0"1"1,-1 0-1,1 0 1,0 0-1,0 0 1,-1 0-1,0 0 1,1 0-1,-1 0 1,0 1-1,0-1 1,0 1-1,0-1 1,-2-1-1,3 3-113,1 0 0,-1 0 0,1 0 0,0 0 0,-1 0 0,1 1 0,-1-1 0,1 0 0,0 0 0,-1 0 0,1 0 0,-1 0 0,1 0 0,0 1 0,-1-1 1,1 0-1,0 0 0,-1 1 0,1-1 0,0 0 0,-1 1 0,1-1 0,0 0 0,-1 1 0,1-1 0,0 0 0,0 1 0,-1-1 0,-6 25 363,5 13-94,2 0-1,1 0 0,2 0 0,11 50 0,-4-14 9,39 477 3581,-49-543-3701,-1 0 0,0-1 1,0 1-1,0 0 0,-3 8 0,4-16-170,0 1 0,-1 0 0,1-1-1,0 1 1,0 0 0,0-1 0,-1 1 0,1-1-1,0 1 1,-1 0 0,1-1 0,0 1-1,-1-1 1,1 1 0,-1-1 0,1 1-1,-1-1 1,1 0 0,-1 1 0,1-1 0,-1 0-1,1 1 1,-1-1 0,0 0 0,0 1-1,0-2 0,-1 0-1,1 1 1,0-1-1,0 0 1,0 0-1,0 0 1,0 0-1,0 0 1,1 0-1,-1 0 1,0-1-1,1 1 1,-1 0-1,0 0 1,1-1-1,-1 1 1,1 0-1,-1-3 1,-13-46 99,2 0 1,3-1-1,1 0 1,0-74-1,5 82-83,-2-34 1,-12-232-33,16 228-209,19-146 0,-15 211 164,0-1 1,1 1-1,1 0 1,1 0-1,0 0 1,1 0-1,1 1 1,0 1-1,1-1 1,1 1-1,19-21 0,-24 29-124,1 0-1,1 0 0,-1 1 0,1 0 1,0 0-1,0 0 0,0 1 0,1 0 1,-1 0-1,1 1 0,0 0 0,0 1 0,0 0 1,1 0-1,-1 0 0,1 1 0,-1 0 1,0 1-1,1 0 0,-1 0 0,1 1 0,-1 0 1,1 1-1,14 4 0,-17-5-457,-1 1 0,1 1-1,0-1 1,-1 1 0,1 0-1,-1 0 1,0 0 0,0 1 0,0 0-1,0 0 1,-1 0 0,1 1-1,-1-1 1,0 1 0,-1 0-1,7 11 1,4 7-3291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1.0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205 0 8617,'-59'38'283,"32"-23"174,1 2 0,1 1 0,-38 35 0,62-53-444,1 0 1,0 0-1,-1 0 1,1 1 0,0-1-1,0 0 1,0 0-1,-1 0 1,1 1-1,0-1 1,0 0 0,0 1-1,-1-1 1,1 0-1,0 0 1,0 1 0,0-1-1,0 0 1,0 1-1,0-1 1,0 0-1,0 1 1,0-1 0,0 0-1,0 1 1,0-1-1,0 0 1,0 0 0,0 1-1,0-1 1,0 0-1,0 1 1,0-1-1,0 0 1,1 1 0,-1-1-1,0 0 1,0 1-1,15 4 299,27-4-9,-37-1-239,351 11 1083,-337-10-904,-13-2-22,1 1 0,-1 1-1,1-1 1,0 1 0,-1 0 0,1 0-1,-1 1 1,9 3 0,-17-1-65,0 1 1,0-1 0,0 0-1,0 0 1,-1 0-1,1 0 1,-1 0 0,0-1-1,-4 5 1,4-5-71,-6 8 6,1 1 0,1 0 1,-1 1-1,2-1 0,0 1 0,0 1 0,1-1 1,1 1-1,0 0 0,-2 18 0,5-27-82,1 0 0,-1 0 0,1 0-1,0 0 1,0 0 0,1 0 0,-1 0-1,1 0 1,0 0 0,0 0 0,1 0-1,0 0 1,0 0 0,0-1 0,0 1 0,0-1-1,1 0 1,0 1 0,0-1 0,0-1-1,1 1 1,-1 0 0,1-1 0,0 1-1,0-1 1,0 0 0,0-1 0,1 1-1,-1-1 1,1 0 0,9 3 0,-8-3-10,0 0 0,0-1 0,0 0 0,1 0 0,-1 0 0,1-1 0,-1 0 0,0 0 0,1-1 0,-1 0 0,0 0 0,1 0 0,-1-1 0,0 0 0,0 0 0,0 0 0,8-6 0,-11 6 2,1 0 0,-1 0-1,0-1 1,0 0-1,1 1 1,-2-1-1,1 0 1,0-1 0,-1 1-1,1 0 1,-1-1-1,0 1 1,0-1 0,-1 0-1,1 0 1,-1 0-1,1 0 1,-1 0 0,-1 0-1,1 0 1,0 0-1,-1 0 1,0 0 0,0 0-1,0 0 1,-1-1-1,0-3 1,-2-7-40,0 1 0,-1 0 0,-1 0-1,0 0 1,-1 0 0,-1 1 0,0 0 0,-1 0 0,0 1-1,-1 0 1,0 0 0,-21-19 0,28 29-155,-1 1 0,1-1 1,-1 1-1,0 0 0,0 0 0,1 0 1,-1 0-1,0 1 0,0-1 0,0 1 0,0-1 1,0 1-1,0 0 0,0 0 0,0 1 1,0-1-1,0 1 0,0-1 0,1 1 1,-6 2-1,5-2-103,1-1-1,0 1 1,1 0 0,-1 0 0,0 1 0,0-1 0,0 0-1,1 1 1,-1-1 0,0 1 0,1-1 0,0 1 0,-1 0-1,1-1 1,0 1 0,0 0 0,0 0 0,0 0 0,0 0-1,0 0 1,1 0 0,-1 0 0,1 0 0,-1 1-1,1-1 1,0 0 0,0 0 0,0 3 0,4 9-3052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1.8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103 576 7953,'2'-5'397,"-1"0"0,1 0 0,-1 1 0,0-1 0,0 0 0,0 0 0,-1 0 0,0-1 0,0 1 0,0 0 0,0 0 0,-1 0 0,0 0 0,0 0 0,-2-6 0,3 11-356,-1 0 0,1-1 0,0 1 0,0-1 0,-1 1-1,1 0 1,0-1 0,-1 1 0,1 0 0,0-1 0,-1 1 0,1 0 0,-1-1-1,1 1 1,0 0 0,-1 0 0,1 0 0,-1-1 0,1 1 0,-1 0-1,1 0 1,-1 0 0,1 0 0,0 0 0,-1 0 0,1 0 0,-1 0-1,1 0 1,-1 0 0,1 0 0,-1 0 0,1 0 0,-1 0 0,1 0-1,-1 1 1,-18 14 547,-8 23-116,19-22-367,1 0 0,1 1-1,0 0 1,1 0 0,1 0-1,1 0 1,-2 28 0,4-39-119,1 0 0,0-1 1,0 1-1,1 0 0,0-1 0,0 1 1,0 0-1,1-1 0,0 0 1,0 1-1,0-1 0,0 0 1,1 0-1,0 0 0,0 0 1,1-1-1,-1 1 0,1-1 0,0 0 1,0 0-1,0 0 0,0-1 1,1 1-1,0-1 0,0 0 1,0 0-1,9 3 0,1-1-109,0-1-1,0-1 0,0-1 1,1 0-1,-1 0 0,1-2 0,-1 0 1,1-1-1,-1 0 0,1-1 1,-1-1-1,0-1 0,0 0 1,20-8-1,-10 2 73,1-1-1,-1-1 1,-1-1 0,0-1-1,-1-2 1,-1 0-1,27-25 1,-45 37 127,0 0 0,0-1 0,0 1 0,-1-1 0,1 0 0,-1 0 0,-1 0 0,1 0 0,-1-1 0,1 1 0,-2-1 0,1 0 0,-1 1 0,1-1 1,-2 0-1,1 0 0,0-8 0,-2 10 33,1 0 1,-1 0-1,0 0 1,0-1 0,0 1-1,0 1 1,-1-1 0,0 0-1,1 0 1,-1 0 0,-1 1-1,1-1 1,0 1-1,-1 0 1,0 0 0,0 0-1,0 0 1,0 0 0,0 1-1,-1-1 1,1 1 0,-1 0-1,1 0 1,-1 0-1,-4-1 1,4 2-40,0 0 0,0 0 1,0 0-1,0 1 0,0 0 0,0 0 0,0 0 0,0 0 0,0 1 1,0-1-1,0 1 0,0 0 0,0 0 0,0 1 0,0-1 0,1 1 1,-1 0-1,1 0 0,-1 0 0,1 0 0,-6 5 0,-6 5 95,1 1-1,0 1 1,-12 15-1,25-28-155,-8 10 82,-1 1 0,2 1 0,0-1 0,0 1-1,-7 18 1,13-27-97,1-1-1,-1 0 1,1 1-1,0-1 1,0 1-1,0-1 1,0 1-1,1-1 1,-1 1-1,1-1 1,0 1-1,0 0 1,1-1-1,-1 1 1,1 0-1,-1-1 1,1 1 0,0-1-1,1 1 1,-1-1-1,0 0 1,1 0-1,0 1 1,0-1-1,0 0 1,0 0-1,3 2 1,-1-2-63,0 0 0,1 0 0,-1-1 0,1 0 0,0 0 1,0 0-1,-1 0 0,1-1 0,0 0 0,1 0 0,-1 0 0,0-1 1,0 1-1,0-1 0,0-1 0,0 1 0,1-1 0,-1 0 1,6-1-1,0-1-27,-1 0 1,0 0-1,-1 0 1,1-1-1,-1-1 0,1 0 1,-1 0-1,11-10 1,-14 12 125,-1-1 1,0-1 0,0 1-1,-1-1 1,0 0 0,0 0-1,0 0 1,0 0 0,-1-1-1,1 0 1,-1 1 0,-1-1-1,1 0 1,-1 0 0,0-1-1,-1 1 1,1 0-1,-1-1 1,-1 1 0,1-1-1,-1 1 1,0-1 0,0 1-1,-1-1 1,0 1 0,0 0-1,-1-1 1,1 1 0,-1 0-1,-1 0 1,1 0 0,-5-7-1,2 2 211,5 8-166,-1 1-1,0-1 1,0 0 0,0 1-1,0-1 1,-1 1 0,1-1-1,-1 1 1,1 0 0,-1 0-1,0-1 1,0 1 0,0 0-1,0 1 1,0-1 0,0 0-1,-5-2 1,6 6-43,1 0 1,-1 1-1,0-1 0,1 0 0,-1 1 1,1-1-1,0 1 0,0-1 0,0 1 1,0-1-1,1 0 0,-1 1 0,1 3 1,0-4 12,0 11-41,1 1 1,1-1-1,0 0 1,1-1 0,0 1-1,1 0 1,0-1-1,1 0 1,0-1-1,1 1 1,1-1-1,0 0 1,0-1 0,12 12-1,-15-17-42,1 0 0,-1-1 0,1 1 0,0-1-1,0 0 1,1-1 0,-1 0 0,1 0 0,0 0 0,0-1 0,0 1 0,0-2-1,0 1 1,0-1 0,0 0 0,1-1 0,-1 0 0,0 0 0,0 0-1,1-1 1,-1 0 0,0 0 0,0-1 0,0 0 0,0 0 0,0-1-1,9-5 1,-1 1-9,-1-2-1,0 0 1,0-1 0,-1 0-1,0-1 1,-1 0-1,0-1 1,-1-1-1,0 0 1,-1 0-1,0-1 1,-1 0-1,-1-1 1,0 0 0,-1 0-1,-1 0 1,0-1-1,-1 0 1,-1-1-1,3-24 1,0-15 130,-3 0 0,-3-1 1,-2 1-1,-15-99 0,14 130 17,2 17-59,0 1 1,-1 0-1,0 0 1,0 0-1,-1 0 1,0 0-1,-3-8 1,0 29 181,4 10-157,5 52-467,3 0 0,4-1 0,39 138 1,-44-190-353,2 0 0,0 0 1,2-1-1,1 0 1,17 27-1,-21-38-53,1 0 1,1 0-1,0-1 0,1 0 1,0 0-1,0-1 0,1 0 1,0-1-1,1 0 0,23 11 1,26 5-4172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2.1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180 4 9873,'-33'-2'423,"21"1"-125,-1 1 1,1-1 0,-1 2-1,-17 2 1,28-2-217,-1 0 0,0-1 1,0 1-1,0 0 0,1 1 0,-1-1 1,0 0-1,1 1 0,-1-1 0,1 1 0,0 0 1,0 0-1,-1 0 0,1 0 0,0 0 1,1 0-1,-1 1 0,0-1 0,1 1 1,-1-1-1,1 1 0,0-1 0,-2 6 1,-1 8 103,1 0 0,0 1 1,1-1-1,1 1 0,1 0 1,2 28-1,23 105 318,-16-101-332,2 12-169,39 217-213,-20-90-2964,-15-92-4606,-12-83 5054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3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47 264 8381,'-6'-9'871,"1"-1"1,1 1-1,0-1 0,0 0 1,-4-19 885,7 30-1712,0 0 0,0 0-1,0 0 1,0 0-1,0 0 1,0 0 0,0 0-1,0 0 1,1 1-1,-1-1 1,0 0 0,1 0-1,-1 1 1,1-1-1,0 1 1,-1-1 0,1 0-1,0 1 1,0-1-1,0 1 1,0 2 0,-2 32 501,2 6-183,3-1 1,12 67 0,-11-87-311,1-1 0,1 0 0,1-1 1,0 0-1,2 0 0,0 0 0,15 22 1,-21-38-52,-1 1 1,1-1 0,0 1 0,-1-1 0,1 0 0,1 0 0,-1-1 0,0 1 0,1-1-1,-1 1 1,1-1 0,0 0 0,0 0 0,0-1 0,0 1 0,0-1 0,0 0-1,0 0 1,0 0 0,1-1 0,-1 1 0,0-1 0,6 0 0,-4-1 3,-1-1 0,1 1 0,-1-1 0,0 0 0,0 0 1,1-1-1,-2 0 0,1 1 0,0-2 0,-1 1 0,1 0 1,-1-1-1,0 0 0,0 0 0,0 0 0,-1-1 0,6-8 1,0-2 83,0-2 0,-2 1 0,0-1 1,0 0-1,-2-1 0,0 1 1,-1-1-1,-1 0 0,-1 0 0,0-1 1,-1-22-1,-3-3 405,-1 1 0,-3-1 0,-16-66 0,21 105-450,1 4-33,0 0-1,0 0 1,0 0-1,0 0 1,0 0-1,0 0 1,-1 0-1,1 0 1,0 0-1,-1 0 1,1 0 0,-1 0-1,1 1 1,-1-1-1,1 0 1,-1 0-1,1 0 1,-1 1-1,0-1 1,0 0-1,1 1 1,-1-1-1,0 0 1,0 1-1,0-1 1,0 1 0,1-1-1,-3 0 1,1 5 2,1-1 1,-1 0 0,1 0 0,0 1 0,0-1 0,0 0 0,0 1-1,1-1 1,-1 1 0,1-1 0,0 1 0,0 3 0,0-4 1,-1 23 12,1 0-1,1 0 1,1 0-1,2 0 1,0-1 0,2 1-1,13 35 1,-15-47-43,2 0-1,0-1 1,0 0 0,1-1-1,1 1 1,0-1-1,1-1 1,0 1 0,1-1-1,0-1 1,0 0 0,1-1-1,1 0 1,23 15 0,-29-22 6,-1 1 1,1-1-1,0 0 0,0 0 1,0-1-1,0 1 1,0-2-1,0 1 1,1 0-1,-1-1 0,0 0 1,0-1-1,0 0 1,0 0-1,0 0 1,0 0-1,0-1 1,0 0-1,0 0 0,0-1 1,-1 1-1,1-1 1,-1-1-1,0 1 1,5-5-1,0 0 1,-1 0-1,-1-1 1,1 1 0,-1-2 0,-1 1-1,0-1 1,0-1 0,-1 1-1,0-1 1,-1 0 0,7-22 0,-4 2 5,-2-1 0,-1 1 0,-2-1 0,0 0 0,-3 0 0,0 0 0,-2 1 0,-2-1 0,-9-39 0,11 64-20,-1 0-1,0 0 0,0 0 1,-1 1-1,1-1 1,-10-10-1,5 4-66,8 14 89,0-1 0,0 0 0,0 0 0,0 0 0,0 0 0,0 0 0,0 0 0,0 0 0,1 0 0,-1 0 0,0 0 0,0 0 0,0 0 0,0 0 0,0 0 0,0 0 0,0 0-1,0 0 1,0-1 0,0 1 0,0 0 0,0 0 0,1 0 0,-1 0 0,0 0 0,0 0 0,0 0 0,0 0 0,0 0 0,0 0 0,0 0 0,0 0 0,0 0 0,0 0 0,0 0 0,0 0 0,0-1 0,0 1 0,0 0 0,0 0 0,0 0 0,0 0 0,0 0 0,0 0 0,0 0 0,0 0 0,0 0 0,0 0 0,0-1 0,0 1 0,0 0 0,0 0 0,0 0 0,0 0 0,0 0 0,0 0 0,0 0 0,0 0 0,0 0 0,85 18-697,-70-16 597,0 1-1,-1 0 1,1 0 0,-1 2-1,16 6 1,-25-8 82,0 0 1,0 0-1,0 1 1,-1 0-1,0-1 1,1 1-1,-1 1 0,0-1 1,-1 1-1,1-1 1,-1 1-1,0 0 1,0 0-1,0 1 1,-1-1-1,0 0 1,2 8-1,6 28-37,7 54-1,9 36-12,-22-117 8,0-1 0,1 1 0,1-1 0,0 0 0,1-1 1,0 1-1,10 12 0,-14-22-103,0 0 0,1 0 0,-1 0-1,0 0 1,1 0 0,0-1 0,0 1 0,-1-1 0,1 0 0,1 0 0,-1-1 0,0 1 0,0-1 0,1 0 0,-1 0 0,1 0 0,-1 0 0,0-1 0,1 0 0,-1 0 0,1 0-1,-1-1 1,1 1 0,7-3 0,9-3-1683,0-1-1,-1 0 0,37-20 1,-35 16 385,23-11-2114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2.4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116 143 7561,'-32'-26'478,"23"19"-189,0 1 0,0-1 0,1-1 1,0 0-1,0 0 0,1 0 0,0-1 0,-10-16 1,17 25-261,-1-1 1,1 1-1,0-1 1,0 1-1,0-1 1,0 0-1,0 1 1,0-1-1,-1 1 1,1-1-1,1 1 1,-1-1-1,0 0 1,0 1-1,0-1 1,0 1-1,0-1 0,0 1 1,1-1-1,-1 0 1,0 1-1,0-1 1,1 1-1,-1-1 1,0 1-1,1 0 1,-1-1-1,1 1 1,-1-1-1,1 1 1,0-1-1,23-8 441,28 5-39,-12 6-273,1 2 1,-1 1-1,62 18 0,-85-19-129,0 2-1,-1 0 0,0 1 0,0 0 0,-1 1 0,0 1 0,-1 1 0,1 0 0,-2 1 0,25 24 1,-34-31 9,-1-1 0,1 1-1,-1 1 1,0-1 0,0 0 0,0 1 0,-1-1 0,0 1 0,0 0 0,0 0 0,0 0 0,-1 0 0,0 0 0,0 0 0,0 1 0,0-1 0,-1 0 0,0 0 0,0 1 0,-1-1 0,1 0 0,-1 0 0,0 1 0,-1-1 0,1 0 0,-1 0 0,0 0 0,0-1 0,0 1 0,-1 0 0,0-1 0,0 1 0,0-1 0,0 0 0,-6 5 0,-5 5 94,-2 0-1,0-1 1,-1-1 0,0 0 0,-1-1 0,0-1 0,-32 12 0,31-13-276,-55 18 219,68-25-466,0 0 1,0-1-1,0 0 1,0-1-1,0 1 1,0-1-1,0 0 1,0-1-1,0 0 1,-10-2-1,16 3 331,0 0 0,0 0 0,-1 0 0,1 0 0,0 0 0,0 0 0,0 0 0,-1 0 0,1 0 0,0 0 0,0 0 0,0-1-1,-1 1 1,1 0 0,0 0 0,0 0 0,0 0 0,0 0 0,-1-1 0,1 1 0,0 0 0,0 0 0,0 0 0,0-1 0,0 1-1,0 0 1,0 0 0,0 0 0,-1-1 0,1 1 0,0 0 0,0 0 0,0-1 0,0 1 0,0 0 0,0 0 0,0-1 0,0 1 0,0 0-1,1 0 1,-1 0 0,0-1 0,0 1 0,0 0 0,0 0 0,0 0 0,0-1 0,0 1 0,0 0 0,1 0 0,-1 0 0,0-1 0,0 1-1,0 0 1,0 0 0,1 0 0,-1 0 0,0 0 0,0-1 0,15-9-2882,6 0-142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3.7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163 165 8045,'-20'-47'1676,"-35"-60"-1,55 106-1655,0 0-1,0 1 0,0-1 0,-1 1 0,1-1 1,0 1-1,0-1 0,-1 1 0,1-1 1,0 1-1,-1-1 0,1 1 0,-1 0 0,1-1 1,-1 1-1,1 0 0,-1-1 0,1 1 1,-1 0-1,1 0 0,-1-1 0,1 1 0,-1 0 1,1 0-1,-1 0 0,1 0 0,-1-1 1,1 1-1,-1 0 0,0 0 0,1 0 0,-1 0 1,1 0-1,-1 1 0,0-1 0,-15 18 464,-3 32 109,7 4-167,2 0 0,3 1 0,-1 66 0,8-90-331,1 1 1,2 0-1,1-1 1,1 0 0,2 0-1,1 0 1,13 32-1,-18-54-120,1 0 1,0-1-1,1 1 0,-1-1 0,2 0 0,-1-1 0,1 1 0,0-1 0,0 0 0,1 0 0,0-1 0,1 0 0,-1 0 0,1-1 0,0 0 0,0 0 0,1-1 1,-1 0-1,1 0 0,0-1 0,0-1 0,0 1 0,0-1 0,1-1 0,-1 1 0,0-2 0,1 1 0,-1-1 0,1-1 0,-1 0 0,16-3 0,-11 0 50,-1 0-1,0 0 0,0-2 0,0 1 0,-1-2 1,1 0-1,-2 0 0,1-1 0,-1 0 0,0-1 1,-1 0-1,16-18 0,-21 21 74,-1 0 0,1 0-1,-1 0 1,0-1 0,0 0-1,-1 0 1,0 0 0,0 0 0,0 0-1,-1-1 1,0 1 0,-1-1-1,0 0 1,0 1 0,0-1 0,-1 0-1,-1 1 1,1-1 0,-1 0-1,0 1 1,-1-1 0,1 0 0,-2 1-1,-2-8 1,3 10-12,-1 1 0,1-1 0,-1 1-1,0 0 1,0 0 0,-1 0 0,1 0 0,-1 1 0,1-1 0,-1 1 0,0 0-1,0 0 1,-1 0 0,1 1 0,-1 0 0,1-1 0,-1 2 0,0-1 0,0 0-1,0 1 1,0 0 0,0 0 0,0 0 0,0 1 0,0 0 0,0 0 0,0 0-1,0 1 1,0-1 0,-5 2 0,2 0-26,1-1 0,0 1 0,0 0 0,-1 1 0,1-1 0,1 2 0,-1-1 0,0 1 0,1 0 0,0 0 0,0 0 0,0 1 0,0 0 0,1 0-1,0 1 1,0-1 0,0 1 0,1 0 0,-7 12 0,8-9-69,-1 0-1,2-1 0,-1 1 1,1 0-1,1 0 0,0 0 0,0 0 1,0 1-1,1-1 0,1 0 1,0 0-1,0 0 0,0 0 1,1 0-1,6 16 0,-6-20-37,0 0 0,1 0 0,0 0 0,0 0-1,0 0 1,1-1 0,-1 0 0,1 1 0,0-1 0,0-1-1,1 1 1,-1 0 0,1-1 0,0 0 0,0 0 0,0-1-1,0 1 1,0-1 0,0 0 0,1 0 0,-1-1 0,1 0-1,0 0 1,-1 0 0,1 0 0,9-1 0,-11 0 12,1 0 0,0 0 1,-1-1-1,1 1 0,0-1 1,-1 0-1,1 0 0,-1-1 1,0 1-1,1-1 0,-1 0 1,0 0-1,0 0 0,0-1 1,0 0-1,5-4 0,-6 4 44,-1-1-1,0 1 0,0 0 1,0-1-1,0 1 0,0-1 1,-1 1-1,0-1 1,0 0-1,0 0 0,0 0 1,0 1-1,-1-1 0,0 0 1,0 0-1,0 0 0,0 0 1,0 0-1,-1 0 0,-1-6 1,0-1 192,0 1 0,-1 0 0,0 1 0,0-1 0,-1 0 0,0 1 0,-1 0 0,0 0 0,0 0 0,-1 0 1,0 1-1,-14-15 0,19 23-184,1 0 0,0-1 1,0 1-1,0 0 1,-1 0-1,1-1 0,0 1 1,0 0-1,-1 0 1,1 0-1,0 0 0,0-1 1,-1 1-1,1 0 1,0 0-1,-1 0 0,1 0 1,0 0-1,-1 0 0,1 0 1,0 0-1,-1 0 1,1 0-1,0 0 0,-1 0 1,1 0-1,0 0 1,0 0-1,-1 0 0,1 0 1,0 0-1,-1 0 1,1 0-1,0 1 0,-1-1 1,1 0-1,0 0 1,0 0-1,-1 0 0,1 1 1,0-1-1,0 0 0,0 0 1,-1 1-1,1-1 1,-1 19 317,9 19-121,1-14-148,2-1 0,22 36 0,-27-50-95,0-1 0,1 1 1,0-1-1,0 0 0,1 0 0,0-1 0,0 0 1,16 10-1,-21-16 24,0 0 1,1 0-1,-1 0 1,0 0-1,0-1 1,0 1-1,1-1 1,-1 0-1,0 0 1,0 0-1,1 0 1,-1 0-1,0-1 1,0 0-1,0 1 1,0-1-1,0-1 1,0 1-1,0 0 1,0-1-1,0 1 1,0-1-1,0 0 1,-1 0-1,1 0 1,-1 0-1,0 0 1,1-1-1,2-3 1,8-9-15,0-1 0,-1 0 1,13-26-1,-22 38 12,7-15-13,-7 13 8,1-1 0,-1 0 1,1 1-1,0-1 0,1 1 1,0 0-1,0 0 0,0 1 1,0 0-1,1 0 0,0 0 0,8-5 1,-13 10 10,1 0 0,0 0 0,-1 0-1,1 0 1,-1 0 0,1 0 0,0 1 0,-1-1 0,1 1 0,-1-1 0,1 1 0,-1-1 0,1 1 0,-1 0-1,1 0 1,-1 0 0,0 0 0,1 0 0,-1 0 0,0 0 0,0 0 0,0 0 0,0 1 0,0-1 0,0 0 0,0 1-1,0-1 1,0 3 0,26 49 1,-22-43-1,9 35 9,-12-37 18,0-1-1,0 0 0,0 1 0,1-1 1,0 0-1,0 0 0,1-1 0,0 1 1,6 8-1,-5-19 8,0-1-1,0 1 1,0-1 0,-1 0 0,7-9-1,78-113-29,-88 126-7,0 1-1,0-1 1,0 1-1,0-1 1,0 1-1,0-1 1,0 1-1,0 0 1,0 0-1,0-1 1,0 1-1,0 0 1,0 0-1,0 0 1,1 0-1,-1 0 1,0 1-1,0-1 1,0 0-1,0 0 1,0 1-1,0-1 1,0 1-1,0-1 1,0 1-1,0-1 1,1 2-1,38 23-21,-17-10-22,-10-9 14,1 0 1,-1-1 0,1 0-1,1-1 1,-1-1-1,0 0 1,1-1 0,0-1-1,-1 0 1,1-1-1,0-1 1,0 0 0,-1-1-1,1 0 1,-1-1-1,0-1 1,17-6 0,-13 3 17,-1-1 1,-1 0 0,0-1 0,0-1-1,0-1 1,-1 0 0,-1-1 0,0 0-1,-1-1 1,0-1 0,-1 0 0,0-1-1,12-21 1,-13 20 29,-1 0-1,-1-1 1,-1 0-1,0-1 1,-1 0-1,-1 0 1,6-28-1,-12 45-5,0 1 0,0 0-1,0 0 1,1-1 0,-1 1-1,0 0 1,0 0 0,0-1 0,0 1-1,0 0 1,0 0 0,0-1 0,0 1-1,0 0 1,0-1 0,0 1 0,0 0-1,0 0 1,0-1 0,0 1-1,0 0 1,0 0 0,0-1 0,0 1-1,0 0 1,-1 0 0,1-1 0,0 1-1,0 0 1,0 0 0,0-1 0,0 1-1,-1 0 1,1 0 0,0 0 0,0-1-1,-1 1 1,1 0 0,0 0-1,0 0 1,-1 0 0,-9 10 118,-10 28 73,8-8-132,2 0-1,2 1 1,0 0 0,2 1-1,1-1 1,2 1 0,1 0-1,3 42 1,1-53-510,0-1 0,2 1 1,0-1-1,1 0 0,2 0 0,0 0 0,0-1 0,2 0 1,1 0-1,0-1 0,1 0 0,1-1 0,27 31 1,-32-42-326,-1 0 0,1 0 1,1 0-1,-1-1 0,13 6 1,25 5-5135,-20-15 1102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1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6365,'0'0'2939,"38"12"-1807,10 1-298,-9-5-202,0 3-1,70 29 1,446 218 1775,-481-223-2144,16 9 81,2-3-1,114 32 1,-42-24-25,254 112 1,-287-109-192,188 48 0,-87-32-43,-137-40-28,178 27-1,105-13 39,-153-20-56,68 1 35,40 5-82,-261-18 31,0 4-1,113 36 1,-110-25-27,-6-3 23,-1 2 1,114 60-1,3 5-8,1 0 44,-107-48-33,138 50 0,16 7-9,-41-12-6,-110-51 30,141 80-1,-149-71 6,2-3-1,2-3 0,85 28 1,7 1 43,-81-29-28,181 49 0,180 6 89,47 10-53,472 149 499,-943-245-560,382 102 256,203 56 490,-393-101-326,474 119 319,-228-74-521,67 20-62,36-2-3,-47-12 325,-177-35-204,374 94 58,348 111 615,-426-76-326,-497-158-679,208 53-48,-5-3 79,-176-39-42,383 115 37,-41-55-64,-157-35 72,129 28 6,-138-12 61,-234-71-89,184 79 0,-194-58 87,-70-35-33,0-2 0,2-1 0,35 12 0,-28-13 32,-26-8-54,1-1 0,-1-1 0,21 3 0,146 29 1,-155-30-18,173 38 12,-114-24-37,-76-15 39,13 0 13,-21-5-27,5 4-95,-2-2-1439,-11-10 64,6 7 1044,-3-3-1142,-1-1 0,1 1-1,1-1 1,-1 1 0,1-1 0,0 0-1,0-1 1,-4-7 0,4 0-4690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4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616 55 11385,'-10'-29'-131,"2"3"3542,6 26-3307,0 0 0,0 0-1,0 0 1,0 1 0,0-1 0,0 0-1,0 1 1,1-1 0,-1 1-1,0-1 1,0 1 0,0 0-1,0 0 1,1 0 0,-3 1-1,2-1 70,-33 17 72,2 0 1,0 2 0,1 2-1,1 1 1,1 1 0,1 1-1,2 2 1,-34 40 0,17-15 121,-53 78 1,84-108-284,0 0 1,1 1 0,1 1 0,2 0-1,0 0 1,-10 48 0,10-21 10,1 0 1,3 0-1,2 0 0,2 1 1,3-1-1,2 1 0,17 83 1,-14-119-746,0 4-4788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5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411 33 9281,'-10'-20'4257,"-3"25"-3911,0 0 0,0 2 0,1-1-1,0 2 1,0 0 0,1 0 0,-1 1 0,2 0 0,-10 11 0,-1 2-113,1 1 0,2 0-1,-20 33 1,30-41-157,0 0-1,1 1 0,1 0 1,1 0-1,0 0 0,1 0 1,0 1-1,2 0 0,0 0 1,1 0-1,0 0 0,2 0 1,0 0-1,1 0 0,0 0 1,2-1-1,0 1 0,0-1 1,2 0-1,0 0 0,1 0 1,15 24-1,-20-36-43,0-1 0,0 0 1,0 0-1,1 0 0,-1 0 0,1 0 0,0-1 0,0 1 0,0-1 0,0 0 1,0 1-1,0-1 0,1-1 0,-1 1 0,1 0 0,-1-1 0,1 0 0,0 0 1,-1 0-1,1 0 0,0-1 0,0 1 0,0-1 0,0 0 0,-1 0 0,1-1 1,0 1-1,0-1 0,5-1 0,-3 0 62,-1 0-1,1-1 1,0 0 0,-1 0-1,1 0 1,-1-1 0,0 0-1,0 0 1,0 0-1,-1 0 1,0-1 0,1 0-1,-2 0 1,1 0 0,0 0-1,-1-1 1,2-5 0,6-12 67,-1-1 0,-1 0 0,-1-1 0,-2 0 0,0 0 0,-2 0 0,2-30 0,-6 39-63,0 0-1,-1 0 0,-1 0 1,-1 0-1,0 0 0,-1 1 0,0-1 1,-1 1-1,-1 0 0,-1 0 1,0 1-1,-14-22 0,11 21 14,0 0 0,-1 1 0,-1 0 0,0 1 0,-1 1 0,-19-15 0,28 23-79,-1 1 0,1 0 0,-1 0 0,0 1 0,-1-1 0,1 1 0,0 0 1,-1 1-1,1-1 0,-1 1 0,1 0 0,-1 1 0,1-1 0,-1 1 0,0 0 0,1 0 0,-1 1 0,1 0 1,-1 0-1,1 0 0,-1 0 0,1 1 0,-1 0 0,-5 3 0,1 1-24,1 0 0,0 0 1,0 1-1,0 0 0,1 0 0,0 1 0,0 0 0,1 1 0,0 0 1,0 0-1,1 0 0,-9 20 0,12-23-25,1-1-1,-1 1 1,1-1 0,1 1 0,-1-1 0,1 1-1,0 0 1,0 0 0,1 0 0,0 0-1,0 0 1,0 0 0,1-1 0,-1 1 0,1 0-1,1 0 1,-1 0 0,1-1 0,0 1-1,1-1 1,-1 1 0,1-1 0,0 0-1,0 0 1,8 8 0,1 0-108,2-1 1,-1-1-1,2 0 0,-1-1 0,19 10 1,14 3-6133,-41-18 1204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6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20 110 12321,'-3'-10'-312,"0"5"349,1 0 0,-1 0 1,2 0-1,-1 0 0,0 0 1,1 0-1,0-1 0,0 1 1,1-1-1,0 1 0,-1-1 1,2 1-1,-1 0 0,1-1 1,0 1-1,2-10 0,-6 51 1095,2 0-1,5 64 0,-4-96-1065,7 74 714,-1-9-2455,-5-23-8715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00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19 6829,'-28'-6'625,"-25"-7"3863,91 18-3123,-4 3-882,0 2 0,0 2 0,-1 0 0,0 3 1,-1 0-1,43 30 0,0-4-116,121 71 410,-100-54-212,2-5 0,118 46 0,399 138 912,-366-139-1005,264 81 115,-250-91-379,291 89 148,-220-72-205,-251-79-118,323 96 128,-302-90-70,148 66-1,-217-84-90,27 9 33,88 19 1,-69-21-12,392 78 46,-99-56 8,-304-37-73,-25-2 42,63 12 1,-38-3 1910,-105-18-5390,-80-20-10802,92 19 8325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04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10609,'-3'0'57,"0"0"1,0 0-1,0 0 0,-1 1 0,1-1 1,0 1-1,0 0 0,0 0 1,0 0-1,0 0 0,-3 3 0,6-4 285,-19 11 3651,88 18-2225,-58-25-1614,1 0-1,-1 1 1,0 0 0,0 0-1,0 1 1,-1 0 0,12 10-1,48 48 727,15 15-17,4-4 0,129 85 0,217 78 58,15-27-367,-267-127-305,-74-30-60,151 102 1,87 90 81,-313-222-251,188 142 304,169 121 280,-181-134-409,90 60-15,-261-187-158,270 186 94,-95-54-74,101 80 10,-184-136-39,5-5 0,4-7 1,163 78-1,-215-125-18,445 220-12,-207-113 24,-41-21-27,-73-32 44,75 40-65,143 72 28,-96-52 33,-251-120-20,165 50-1,-185-68 12,380 144-41,-128-15 42,95 39 17,-79-34 9,-38-15-78,-110-59 54,-66-26 6,3-5 0,181 47 0,254 38 41,-376-90-35,-140-32-25,1 1 0,-1 1 0,60 31 0,43 16 6,287 111 39,-306-119-58,114 56 19,87 35 23,-60-32-8,-2-15-63,-55-24 53,-165-55-7,293 129 49,-308-134-78,1-1 1,43 11-1,-37-12 16,-19-6-42,-8-1 19,0 0 0,0-1-1,1 1 1,-1-2 0,1 1 0,0-1 0,-1 0 0,1-1 0,0 0 0,-1 0 0,1-1 0,10-1 0,-17 1-204,0 1-1,-1-1 1,1 1-1,0-1 1,0 0-1,0 1 1,0-1-1,0 0 1,-1 0-1,1 0 1,0 0-1,-1 0 1,1 1-1,0-1 1,-1 0 0,1 0-1,-1-1 1,0 1-1,1 0 1,-1 0-1,0 0 1,0 0-1,0 0 1,1-2-1,-1 1-693,-1 0 0,1-1 0,0 1 0,0 0-1,-1 0 1,1-1 0,-1 1 0,0 0 0,0 0 0,0 0-1,-2-4 1,-4-2-5993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08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33 12001,'-23'-20'-1319,"23"20"1568,4-7 1573,-4 6-1787,1 1-1,-1-1 1,0 1 0,1-1 0,-1 1 0,1 0-1,-1-1 1,1 1 0,-1 0 0,1 0-1,-1-1 1,1 1 0,-1 0 0,1 0 0,-1 0-1,1 0 1,-1-1 0,1 1 0,-1 0-1,1 0 1,-1 0 0,1 0 0,-1 0 0,1 0-1,-1 0 1,1 1 0,0-1 0,-1 0-1,1 0 1,-1 0 0,1 0 0,0 1 0,107 0 686,0 5-1,-1 4 1,119 28 0,806 122 1143,-809-128-1615,290 81 0,-68-20-124,-350-75-120,504 56 191,-519-67-162,484 68 100,-427-54-98,134 33 50,143 22-36,-382-68-39,241 68 31,-18-1 13,-225-64-41,-1 1 1,0 0 0,35 23 0,-33-18 11,-10-5 374,-1 1-1,29 22 0,-48-34-281,42 4 884,70-13-960,0 5 0,175 18 0,-28-1-2,890 66 102,-271 24-52,662-24-77,-482 13-67,-881-72 57,124 19 18,242 24 86,-316-47-50,325 17 82,167 8-96,-513-19-24,532 55 125,59 6-22,-224-14-76,-223-36-4,-104-15-47,185 35 33,222 23 9,223-19-8,-571-41-27,107 1-1,248-46-45,-630 24 42,-1-2 0,36-10 0,-6 0 2,127-34-14,-173 45 8,1 2 0,0 0-1,20-1 1,-22 2 0,-1 1 1,1-1 0,-1-1-1,1 0 1,11-5-1,57-19-16,43-7-95,-92 23-1254,-25 0-4180,-12-6-3319,0 10 3264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13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6597 10301,'-7'10'-1040,"4"-4"-170,11-10 1210,-6 2 208,32-26 2563,-3-4-2261,2 1-1,1 2 1,42-28 0,-72 54-483,386-261 1709,-363 246-1640,82-51 421,153-109 259,153-135 101,-320 243-686,173-116 75,-65 47-158,21-5-12,-26 18-31,-107 63-50,160-104 0,173-108 465,-347 217-343,-3-4-1,-3-4 0,77-89 0,-36 27-93,141-125 1,-95 104-64,93-80-25,-218 202 21,31-25-5,72-45 0,-13 14 21,127-110-1,-191 137 6,-3-2-1,-2-2 0,67-99 1,-60 77-3,-2 3 3,95-116-38,-80 122 108,166-125-1,-125 110-60,113-83 28,102-85 42,162-146 2,-179 137 40,-21-26-106,-265 263-17,24-17 23,2 1 0,2 4 0,112-64 0,-97 68 155,142-53 0,-110 51 287,-102 37-491,1 1-1,0-1 1,-1 1 0,1-1 0,0 1-1,-1-1 1,1 1 0,0 0 0,0 0-1,0-1 1,-1 1 0,1 0 0,0 0-1,0 0 1,0 0 0,-1 0 0,1 0 0,0 0-1,0 0 1,0 0 0,0 0 0,-1 0-1,1 1 1,0-1 0,1 1 0,-12 15-4198,-28 20-3660,13-16 2607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3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116 289 7929,'-79'9'2321,"47"-7"-704,27-3-805,11 0-39,10-3-713,-1 0 0,1-1-1,-1 0 1,0-1 0,-1-1 0,1 0 0,-1-1-1,-1-1 1,21-16 0,-28 20 30,1 0 0,-2-1-1,1 0 1,0 0 0,-1 0 0,0 0-1,-1-1 1,1 0 0,-1 0 0,-1 0 0,1-1-1,-1 1 1,0-1 0,-1 0 0,0 0 0,0 0-1,-1 0 1,0 0 0,0 0 0,-1-12-1,0 17-16,-1 1-1,1-1 0,0 0 0,-1 1 0,1-1 0,-1 1 0,0-1 0,0 1 0,0-1 0,0 1 0,0 0 0,-1 0 1,1-1-1,-1 1 0,1 0 0,-1 0 0,0 0 0,0 1 0,0-1 0,0 0 0,-4-2 0,2 3 9,1-1 0,-1 1 0,1 0 0,-1 1 1,1-1-1,-1 1 0,0-1 0,0 1 0,1 0 0,-1 0 0,0 1 0,1-1 0,-8 3 0,2-1 23,0 1 1,0 0-1,0 1 0,1 0 1,-1 0-1,1 1 0,0 0 1,1 1-1,-1 0 0,1 0 1,-10 10-1,11-8-62,1 0 1,-1 0-1,1 0 1,1 0-1,0 1 0,0 0 1,0 0-1,1 0 1,1 1-1,0-1 1,0 0-1,0 1 1,1 0-1,1-1 0,0 11 1,1-8-6,1 1 1,1-1 0,0 1-1,0-1 1,1 0 0,1 0-1,0-1 1,0 1-1,2-1 1,10 15 0,-6-10-43,1-1 1,1-1 0,0 0 0,1 0 0,0-2-1,1 0 1,1 0 0,-1-2 0,2 0-1,0 0 1,0-2 0,0 0 0,1-1-1,37 9 1,-46-15-227,0 0 0,-1-1 0,1 0 0,0-1 0,0 0 0,-1 0 0,1-1 0,0 0-1,-1 0 1,0-1 0,1 0 0,-1-1 0,0 1 0,-1-2 0,1 1 0,11-10 0,-5 3-1158,-1 0 0,0-2 1,0 1-1,-1-2 0,-1 1 1,0-2-1,10-18 0,-5 3-2654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14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96 9845,'-34'-68'-749,"30"57"1011,-1-5 3180,19 29-2151,-2 0-1178,-1 1-1,0 1 1,-1 0-1,-1 1 1,0-1-1,-2 2 1,0-1-1,0 1 1,-2 0 0,0 0-1,5 31 1,-8-21-1,0 0 1,-2 1-1,-1-1 1,-1 1-1,-1-1 1,-2 0-1,-7 27 0,-4 9-5,2-1-243,-4-1 0,-34 84 0,49-139-144,-8 18-2452,11-23 2444,-1 0 1,1-1 0,0 1 0,0-1-1,-1 1 1,1 0 0,0-1-1,0 1 1,0 0 0,0-1-1,0 1 1,0 0 0,0-1-1,0 1 1,0 0 0,0 0 0,0-1-1,0 1 1,1 0 0,-1-1-1,0 1 1,0-1 0,1 1-1,-1 0 1,0-1 0,1 2-1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15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270 329 7937,'2'-27'579,"-1"24"-380,0 0 0,-1 0 0,0 0 0,0-1 0,0 1 0,0 0 1,0 0-1,-1 0 0,1 0 0,-2-5 0,1 7-141,0-1 0,-1 1-1,1 0 1,0 0 0,-1-1-1,1 1 1,-1 0 0,1 0 0,-1 0-1,1 1 1,-1-1 0,0 0-1,1 1 1,-1-1 0,0 1 0,1-1-1,-1 1 1,0 0 0,0 0 0,0 0-1,1 0 1,-1 0 0,0 0-1,-2 0 1,-4 1 39,-1-1-1,0 2 1,0-1 0,0 1-1,1 0 1,-1 1 0,1 0-1,-1 0 1,1 1 0,0 0-1,0 1 1,1-1 0,0 1-1,-10 9 1,8-6-37,0 1 0,1 0-1,0 0 1,0 1 0,1 0 0,0 1 0,1-1-1,0 1 1,1 1 0,-4 11 0,6-14-33,0 1 1,1-1-1,0 1 1,0-1-1,1 1 0,0 0 1,1 0-1,0-1 1,1 1-1,0 0 0,0-1 1,5 16-1,-4-18 4,1 0-1,0 0 0,1 0 0,0-1 1,-1 1-1,2-1 0,-1 0 1,1 0-1,0-1 0,0 1 1,1-1-1,0 0 0,-1-1 0,2 1 1,-1-1-1,0 0 0,13 5 1,-8-5 14,0 0-1,0-1 1,1 0 0,-1 0 0,0-1 0,1-1 0,0 0 0,-1-1 0,1 0 0,-1-1-1,1 0 1,0-1 0,-1 0 0,0 0 0,1-2 0,19-7 0,-16 4 45,0-1 0,0 0 0,-1 0 0,0-2 0,0 0 0,-1-1 0,-1 0 0,0 0 0,0-2 0,-1 1 0,10-16 0,-5 4 90,-2 0 0,-1-1 0,-1 0 0,0-1 0,-2 0 0,-2-1 0,9-43 0,-14 57-72,-2 0 0,0 0-1,-1 0 1,0 0-1,-1 0 1,0 0-1,-1 0 1,-4-14-1,3 19-40,1 0 0,-2 0-1,0 0 1,0 0 0,0 0-1,-1 1 1,0 0 0,0 0-1,-1 0 1,1 0 0,-2 1-1,1 0 1,-8-5 0,5 5-40,1 1 1,-1 0-1,0 0 1,0 1-1,-1 0 1,1 0-1,-1 2 1,0-1-1,0 1 0,0 0 1,0 1-1,0 0 1,0 1-1,0 0 1,0 0-1,0 1 1,0 1-1,0 0 1,0 0-1,0 1 1,1 0-1,-1 0 0,1 1 1,0 0-1,0 1 1,0 0-1,0 1 1,1 0-1,0 0 1,0 1-1,-8 9 1,13-13-21,0 0 0,0 0 0,0 1 0,1-1 1,-1 0-1,1 1 0,0 0 0,0 0 0,0-1 1,1 1-1,-1 0 0,1 0 0,0 1 0,0-1 1,1 0-1,-1 7 0,1-8-3,1 0 0,0 0 0,-1 0 0,1 1 0,0-1 0,1 0 0,-1 0-1,1 0 1,-1 0 0,1-1 0,0 1 0,0 0 0,0-1 0,0 1 0,0-1 0,1 0 0,-1 1 0,1-1 0,0-1-1,-1 1 1,7 3 0,16 8 1,1-1-1,1-1 0,-1-2 1,2 0-1,-1-2 0,41 6 0,-16-8-3244,-2-3-3357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3476,'-4'8'135,"0"0"-1,1 1 0,0 0 0,1 0 1,0 0-1,0 0 0,1 0 0,0 1 1,1-1-1,0 0 0,0 0 0,1 0 0,0 1 1,1-1-1,0 0 0,0 0 0,1 0 1,0-1-1,1 1 0,0-1 0,0 0 1,6 9-1,-5-10-471,-1 1 1,0 0-1,0 0 0,-1 0 1,0 1-1,-1-1 1,1 1-1,0 12 0,-2-1-1341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 4852,'-3'51'1358,"-2"1"-1,-15 59 0,7-38-2000,-1 2-3250,8-49 1361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6545,'-2'6'155,"0"1"0,1 0 0,-1 0 1,2 0-1,-1 0 0,1 0 0,0 0 1,0 0-1,1 0 0,0 0 1,0 0-1,1 0 0,0 0 0,0 0 1,0-1-1,1 1 0,0-1 0,0 0 1,1 0-1,0 0 0,0 0 0,0 0 1,8 7-1,16 29-1404,-10 6-3389,-12-30 2110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0 6085,'-5'15'304,"2"1"1,0-1 0,1 1 0,0-1 0,1 1-1,1 0 1,0-1 0,2 1 0,-1 0 0,2-1-1,7 25 1,-6-25-1478,1 0 0,-2 1 0,2 22 0,-2-14-2021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7989,'-6'17'559,"0"1"1,1 0 0,1 0-1,1 0 1,0 0-1,1 28 1,2-32-688,1 0 0,1 0 0,0 0 0,1 0 0,7 19 0,-1-4-3332,8 45 0,-12-50 1098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5757,'9'73'1585,"35"136"1,-33-177-2448,23 50 0,-17-40-2222,-8-22 820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5344,'2'18'-164,"1"0"128,0 0 124,3-2 76,-3 5 65,3-1 27,-4 1-8,1 0-24,0-1-16,0 4-24,0-1-64,-3 0-188,6 3-268,-6-3-460,0-2-1133,0 2 49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5581,'-3'15'528,"3"4"116,-2 1-84,-1 1-12,0 0-52,0-1-52,0 1-28,0 0-140,3 2-188,0-2-232,-3 2-200,3 3-192,-3-5-236,3 4-292,-2 1-1225,-1 3-287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43 8445,'-11'-7'617,"0"0"-1,-1 0 1,-20-7 0,29 13-484,0 0 0,0-1 0,0 2 0,0-1 0,0 0 1,0 1-1,0-1 0,0 1 0,0 0 0,0 0 0,0 0 0,0 0 1,0 0-1,0 1 0,0 0 0,0-1 0,0 1 0,0 0 0,0 1 1,0-1-1,0 0 0,-4 4 0,7-5-100,-1 1 1,1-1 0,-1 1-1,0-1 1,1 1-1,-1 0 1,1 0-1,0-1 1,-1 1-1,1 0 1,-1 0 0,1-1-1,0 1 1,0 0-1,-1 0 1,1 0-1,0-1 1,0 1-1,0 0 1,0 0 0,0 0-1,0 0 1,0-1-1,0 1 1,0 0-1,1 0 1,-1 0-1,0 0 1,0-1-1,1 2 1,23 24 398,34 8-387,-27-17-197,-17-9-363,0 0 0,1-1 0,20 7 0,-32-13 258,0 0 0,0 0 0,0-1 1,0 1-1,1-1 0,-1 1 0,0-1 1,0 0-1,0 0 0,1-1 0,-1 1 1,0-1-1,0 1 0,0-1 0,0 0 1,0 0-1,0 0 0,0-1 0,0 1 1,0-1-1,-1 0 0,4-2 0,3-4-2068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5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 6597,'-5'56'1348,"3"1"0,8 96 1,-5-146-1587,-1 0-1,0 0 1,0 0 0,-1 0 0,-3 13 0,-12 13-4595,8-25 2309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 5833,'0'0'-104,"0"-8"120,0 6 136,3 17-152,-3-4-24,-3-1-108,6 3-112,-3 2-157,-3 4-483,3-1-552,-3 2 516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1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5 124 8749,'-4'2'892,"15"-5"-256,46-9 203,228 9 120,171 3 696,890 18 2181,-962-18-3270,91 2-51,-178 3-353,256 11 40,-232-4 148,-37-3-130,-71-9-165,-6 0-8,0 0 10,-106-2-73,-49-4 349,-53 3-310,-1 0 1,1 1-1,-1-1 1,1 0 0,-1 0-1,0 1 1,0-1 0,0 1-1,0 0 1,-3-3 0,-8-11 246,5 4-56,-4-7 25,-1 1 0,-1 0 0,-22-22 0,24 32-293,11 15-7,11 22 38,32 42 37,-12-23 0,-30-46-12,1 0 0,-1 0 0,0 0 0,0 0 1,0 0-1,0 0 0,0 0 0,0 0 0,0 0 1,-1 0-1,1-1 0,-1 1 0,1 0 0,-1 0 1,0 0-1,0 0 0,0 0 0,0-1 0,-2 4 1,-27 35 22,27-35-18,-8 8-422,-1 0-1,0 0 1,-1-1 0,-24 18 0,22-20-2101,-1-1 1,0-1-1,0 0 0,-27 8 1,20-7-2698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2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8 9921,'1'-1'46,"0"0"-1,0 1 1,0-1-1,0 0 1,0 1 0,0-1-1,0 1 1,0-1 0,0 1-1,0 0 1,0-1 0,1 1-1,-1 0 1,0 0 0,0 0-1,0 0 1,1 0-1,-1 0 1,0 0 0,2 1-1,-15 16 628,-35 23-154,7-13-276,-32 24 65,67-46-283,0-1 0,0 1 0,0 0 0,0 0 0,1 1 0,0-1 0,0 1 0,0 0 0,-4 9 0,7-11-9,0 0 1,0 0-1,1 0 1,-1 0-1,1 1 0,0-1 1,0 0-1,0 0 1,1 0-1,-1 0 1,1 0-1,0 0 1,0 0-1,3 7 0,33 58 152,-5-11-331,-29-48-453,-1 0-1,0 1 0,-1-1 1,0 0-1,-1 1 1,0-1-1,0 1 0,-1-1 1,-1 0-1,1 0 1,-6 16-1,2-5-815,2 7-1004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0 3780,'-3'16'60,"-2"-6"44,2-2 8,-3 5-20,3-3-4,0-2-20,0 5 12,3-3 0,-2 3-20,2 0-104,0 3-80,0-1-104,-3 1-244,0-1-772,0 4 688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3620,'6'10'92,"-6"1"40,3 2-12,-3 0-12,0 0-8,0-1-8,0 7-4,0-4-36,0 3-72,0 0-100,0 3-96,0-3-212,0 0-804,-3 3 700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7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509 171 6485,'49'-135'3301,"-49"134"-3229,1 0 0,-1 1-1,0-1 1,1 0 0,-1 0 0,0 0-1,0 0 1,0 0 0,0 1-1,0-1 1,0 0 0,0 0 0,0 0-1,0 0 1,0 0 0,0 0-1,0 1 1,-1-1 0,1 0 0,0 0-1,-1 0 1,1 1 0,-1-1-1,1 0 1,-1 0 0,1 1 0,-1-1-1,1 0 1,-1 1 0,0-1 0,0 0-1,-2-1 57,0 1 0,1 0 1,-1 0-1,0 0 0,0 0 0,0 1 0,0-1 0,0 1 0,-5-1 0,-1 1 85,-1 0-1,1 1 1,0 0-1,0 0 1,-17 5-1,21-3-164,-1 1 1,1 0-1,-1 0 0,1 0 0,0 0 0,1 1 0,-1 0 1,1 0-1,0 0 0,0 1 0,0-1 0,1 1 0,0 0 0,0 0 1,1 0-1,-1 0 0,-1 8 0,-5 18 47,2 0 1,-5 34-1,11-62-82,-40 342 381,-1 8-176,25-255-15,-45 148-1,57-229-223,-27 71 337,30-83-372,0-1 1,-1 0-1,1 0 0,-1-1 1,0 1-1,-1 0 0,1-1 0,-1 0 1,0 0-1,0 0 0,0 0 0,0-1 1,-8 5-1,10-7-116,1-1 0,-1 1 0,0-1 0,0 0 0,0 1 0,0-1 1,0 0-1,0 0 0,0 0 0,0 0 0,0-1 0,0 1 0,0 0 0,0-1 0,0 0 0,0 1 1,1-1-1,-1 0 0,0 0 0,0 0 0,1 0 0,-1 0 0,1 0 0,-1-1 0,1 1 0,-1 0 1,-1-3-1,-1 0-664,0-1-1,0-1 1,0 1 0,1 0 0,0-1 0,0 0 0,-3-6-1,0-9-2139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7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48 7281,'-4'-2'-7,"-28"-19"1706,32 21-1671,0 0 1,0-1 0,0 1 0,0 0 0,-1 0-1,1-1 1,0 1 0,0 0 0,0 0-1,0 0 1,0-1 0,0 1 0,0 0 0,0 0-1,0-1 1,0 1 0,0 0 0,0 0 0,0-1-1,0 1 1,0 0 0,0 0 0,0-1-1,0 1 1,0 0 0,1 0 0,-1-1 0,0 1-1,0 0 1,0 0 0,0 0 0,0-1 0,1 1-1,-1 0 1,0 0 0,0 0 0,0 0-1,1-1 1,-1 1 0,0 0 0,24-6 655,18 1-248,1 2-1,-1 1 1,53 6-1,-65 0-1383,0 0 0,55 17-1,-21 8-4629,-48-17 3278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8 6785,'-15'9'782,"12"-8"-623,0 0 0,0 0 0,0 1-1,0-1 1,0 1 0,0 0 0,1 0 0,-1 0 0,1 0 0,0 1-1,-1-1 1,1 1 0,0-1 0,0 1 0,1 0 0,-1-1-1,-2 6 1,5-7-119,0 1 0,-1-1 0,1 1 0,0-1 0,0 0 0,0 1 0,0-1 0,0 0 0,1 0 0,-1 0 0,0 0 0,0 0 0,1 0 0,-1 0 0,1 0 0,-1 0 0,1-1 0,-1 1 0,1-1 0,-1 1 0,1-1 0,-1 1 0,4-1 0,40 8 99,-30-7-96,1 0 0,-1-1 0,0 0 0,17-4 1,-29 4 47,1 0 0,-1-1 0,0 0 0,0 1 0,0-1 0,0 0 0,0-1 0,0 1 0,0 0 0,0-1 0,0 0 0,0 0 0,-1 0 0,1 0 0,-1 0 0,0 0 0,1 0 0,-1-1 0,0 0 0,0 1 0,0-1 0,-1 0 0,1 0 0,-1 0 0,2-5 0,-2 7-49,-1-1 0,1 1 1,-1 0-1,0 0 0,0 0 0,0 0 0,1 0 0,-1-1 0,0 1 0,-1 0 0,1 0 0,0 0 0,0 0 0,0-1 0,-1 1 0,1 0 0,0 0 1,-1 0-1,1 0 0,-1 0 0,0 0 0,1 0 0,-1 0 0,0 0 0,1 0 0,-2-1 0,0 1 10,0 1 0,1-1 0,-1 0 0,0 1 0,0-1 0,0 1 0,1 0 0,-1 0 0,0-1 0,0 1 0,0 0-1,0 0 1,1 1 0,-5 0 0,-2 0 73,0 1-1,0 1 0,0 0 1,0 0-1,0 0 1,-7 6-1,-7 5 58,0 1 1,1 1-1,-23 23 0,40-35-166,-1 1 0,1 0 0,0 0 0,0 0 0,0 0 0,1 1-1,0-1 1,0 1 0,0 0 0,1 0 0,0 0 0,0 0 0,0 0 0,1 1-1,0-1 1,0 0 0,1 1 0,0-1 0,0 8 0,2-9-74,-1 0 1,1 0 0,0-1-1,0 1 1,1 0 0,0-1-1,-1 0 1,1 0 0,1 1 0,-1-2-1,1 1 1,-1 0 0,1-1-1,0 0 1,0 1 0,1-2-1,-1 1 1,1 0 0,-1-1-1,7 2 1,0 1-401,0 0 0,0-1 0,1-1-1,0 0 1,0 0 0,0-1 0,17 1 0,-22-3-406,1-1 1,-1 0-1,0 0 1,0 0-1,0-1 1,0 0-1,0 0 1,0-1-1,10-5 1,-8 1-1717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6661,'6'-9'196,"-4"6"229,-1 1-1,0 0 1,1 0 0,0 0-1,-1 0 1,1 0-1,0 0 1,0 0 0,0 1-1,0-1 1,1 1-1,1-2 1,-2 3-264,0 0-1,-1 0 1,1 1 0,0-1-1,-1 1 1,1-1 0,0 1 0,-1-1-1,1 1 1,-1 0 0,1 0 0,-1 0-1,1 0 1,-1 0 0,0 0-1,0 0 1,1 1 0,-1-1 0,0 0-1,0 1 1,0-1 0,1 3-1,21 25 68,31 36-1176,-22-41-2380,3-11-3339,-27-12 3165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4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177 168 6465,'27'-78'1074,"-25"71"-531,-1 0 0,0 0 0,0-1 0,0 1-1,-1 0 1,0-1 0,0 1 0,-1 0-1,-1-8 1,2 14-495,0 1 0,0-1 0,0 1 0,0 0 0,0-1 0,0 1 0,0 0 0,0-1 0,-1 1 0,1 0 0,0-1 0,0 1 0,0 0 0,-1-1 0,1 1 0,0 0 0,0-1 0,0 1 0,-1 0 0,1 0 0,0-1 0,-1 1 0,1 0 0,0 0 0,-1 0 0,1-1 0,0 1 0,-1 0 0,1 0-1,0 0 1,-1 0 0,1 0 0,0 0 0,-1 0 0,1 0 0,-1 0 0,1 0 0,-1 0 0,-12 11 807,-7 20-74,11-3-502,1-1 1,1 1 0,2 1 0,0-1-1,2 1 1,1 40 0,-2 2 16,-20 261 618,-47 560 737,48-551-1627,21-197-3498,2-143 3262,0 0 1,0 0-1,0 0 1,-1-1-1,1 1 1,0 0-1,0 0 1,1 0-1,-1 0 1,0 0-1,0 0 1,0 0-1,0-1 0,1 1 1,-1 0-1,1 0 1,-1 0-1,0 0 1,1-1-1,-1 1 1,1 0-1,0-1 1,0 2-1,0-3-119,0 1-1,0-1 0,0 1 1,-1-1-1,1 0 1,0 1-1,0-2-331,0 1 331,0 0 1,-1 1-1,1-1 1,0 0-1,-1 0 0,0 0 1,1 0-1,-1 0 1,1 0-1,-1-2 1,9-18-3948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97 7929,'7'-8'264,"0"0"0,-1-1 0,0 0 1,5-12-1,-9 17 191,0 0-1,0 0 1,-1 0 0,0 0 0,0 0-1,0 0 1,1-8 502,-3 11-911,1 1 0,-1 0 0,0 0 0,1 0 0,-1-1-1,1 1 1,-1 0 0,0 0 0,1 0 0,-1 0 0,0 0 0,1 0 0,-1 0 0,0 1 0,1-1 0,-1 0 0,0 0 0,1 0 0,-1 1 0,1-1 0,-1 0-1,0 1 1,1-1 0,-1 0 0,1 1 0,-1-1 0,1 1 0,0-1 0,-1 1 0,1-1 0,-1 1 0,1-1 0,0 1 0,-1-1 0,1 2 0,-17 18 654,-171 275-354,175-275-1010,12-18 406,-10 16-1743,11-18 1850,0 0 0,-1 1 0,1-1 0,0 0 0,0 0 0,0 0 0,-1 1-1,1-1 1,0 0 0,0 0 0,0 1 0,0-1 0,0 0 0,0 1 0,0-1 0,-1 0 0,1 0-1,0 1 1,0-1 0,0 0 0,0 1 0,0-1 0,0 0 0,0 0 0,0 1 0,1-1 0,-1 0-1,0 0 1,0 1 0,0-1 0,0 0 0,0 1 0,0-1 0,0 0 0,1 0 0,-1 0 0,0 1-1,0-1 1,0 0 0,1 0 0,-1 0 0,0 1 0,0-1 0,1 0 0,-1 0 0,0 0 0,0 0-1,1 0 1,-1 1 0,1-1 0,4 0-3454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0 148 8421,'0'-2'131,"1"1"0,-1-1 0,0 1 0,0-1 1,1 1-1,-1-1 0,1 1 0,-1-1 0,1 1 0,0-1 0,0 1 1,0 0-1,-1-1 0,1 1 0,0 0 0,1 0 0,-1 0 0,0 0 1,0 0-1,0 0 0,1 0 0,-1 0 0,0 0 0,1 1 0,-1-1 1,1 0-1,-1 1 0,1-1 0,-1 1 0,1 0 0,-1-1 0,3 1 1,9-2-43,0 1 1,0 1-1,17 1 1,5 0-120,-22-2-37,5 0 52,1 0 0,-1-2 0,21-5 1,-36 8 112,0-1 1,-1 1-1,1-1 1,0 0-1,-1 0 1,1 0-1,-1 0 1,1 0-1,-1-1 1,1 1-1,-1-1 1,0 0-1,0 1 1,0-1-1,0 0 1,0 0-1,0 0 1,-1-1-1,1 1 1,0 0-1,-1-1 1,0 1-1,0-1 1,0 1-1,0-1 1,0 0-1,0 1 1,0-6-1,-1 6-33,0 0 0,0 0 0,0 0 0,-1 1 0,1-1 0,-1 0 0,1 0 0,-1 1 0,0-1 0,0 0-1,0 1 1,1-1 0,-1 1 0,-1-1 0,1 1 0,0 0 0,0-1 0,-1 1 0,1 0 0,0 0 0,-1 0 0,1 0-1,-1 0 1,1 0 0,-1 0 0,0 0 0,1 1 0,-1-1 0,0 1 0,0-1 0,0 1 0,1 0 0,-1-1-1,0 1 1,0 0 0,-2 0 0,-2 0 11,1 0-1,-1 1 1,0-1-1,1 1 0,-1 0 1,1 0-1,-1 1 1,1 0-1,0 0 1,-9 4-1,7-1-49,1-1 0,-1 2 0,1-1 0,0 1 0,0-1 0,1 1 1,0 1-1,0-1 0,0 1 0,1 0 0,-6 13 0,8-17-100,1 1 1,0-1-1,0 0 0,0 0 1,0 0-1,1 1 0,0-1 1,-1 1-1,1-1 0,0 0 1,0 1-1,1-1 1,-1 0-1,1 1 0,0-1 1,0 0-1,0 0 0,0 0 1,0 0-1,1 0 0,-1 0 1,1 0-1,0 0 0,0 0 1,0-1-1,0 1 0,1-1 1,-1 1-1,1-1 1,3 3-1,4 1-811,-1-1 1,1 1-1,1-2 1,-1 1-1,1-2 1,-1 1 0,1-2-1,0 1 1,0-1-1,0-1 1,15 0-1,-12 1-528,9 1-1773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9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51 126 7929,'3'-18'1584,"-1"-1"-1,-2-37 1,0 33 139,1 14 261,0 19-1341,1 26-294,-10 12-233,-13 52 0,4-27-2174,5 0-3620,10-52 966,4-13 1405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9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84 7361,'-1'-1'1,"-24"-48"1134,25 48-1102,-1 0 1,1 1-1,-1-1 1,1 0-1,0 0 1,0 0-1,-1 0 1,1 0-1,0 0 1,0 0-1,0 0 1,0 0-1,0 0 1,0 0-1,0 0 1,0 1-1,1-1 1,-1 0-1,0 0 1,0 0-1,1 0 1,-1 0-1,1 0 1,-1 0-1,1 1 1,-1-1-1,1 0 1,-1 0-1,1 1 0,0-1 1,-1 0-1,1 1 1,0-1-1,0 1 1,0-1-1,-1 1 1,1-1-1,0 1 1,0-1-1,0 1 1,0 0-1,0 0 1,0-1-1,0 1 1,0 0-1,0 0 1,-1 0-1,1 0 1,0 0-1,0 0 1,1 0-1,12 1 30,1 0 1,-1 0-1,0 1 0,0 1 0,0 0 0,-1 1 0,1 1 1,-1 0-1,16 8 0,-26-11-29,0 0-1,1-1 1,-1 2 0,0-1 0,0 0-1,0 0 1,-1 1 0,1 0 0,0 0-1,-1-1 1,0 1 0,1 1 0,-1-1-1,-1 0 1,1 0 0,0 1 0,-1-1-1,0 1 1,1-1 0,-2 1 0,1 0 0,0 0-1,-1-1 1,1 1 0,-1 0 0,0 0-1,0-1 1,-1 1 0,1 0 0,-1 0-1,0-1 1,0 1 0,0-1 0,0 1-1,-1-1 1,1 1 0,-1-1 0,-3 6-1,0-2 33,0 0 0,0 0 0,-1 0 0,0-1-1,0 0 1,-13 10 0,17-14-196,0 0 1,0 0-1,0-1 1,0 1-1,-1-1 0,1 1 1,-1-1-1,1 0 0,-1 0 1,1 0-1,-1 0 1,1-1-1,-1 1 0,0-1 1,0 1-1,1-1 1,-1 0-1,0 0 0,1 0 1,-1-1-1,0 1 1,0-1-1,1 1 0,-5-2 1,6 1-63,1 1 1,-1 0 0,0-1-1,1 1 1,-1-1 0,1 1-1,-1-1 1,1 1-1,0-1 1,-1 1 0,1-1-1,-1 1 1,1-1 0,0 1-1,-1-1 1,1 0-1,0 1 1,0-1 0,0 0-1,-1 1 1,1-1 0,0 0-1,2-7-2957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30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 8153,'-1'0'66,"1"1"1,-1-1-1,0 0 0,1 1 1,-1-1-1,0 0 1,1 1-1,-1-1 0,1 1 1,-1-1-1,1 1 0,-1 0 1,1-1-1,-1 1 1,1-1-1,-1 1 0,1 0 1,0-1-1,-1 1 1,1 0-1,0-1 0,0 1 1,0 0-1,-1 0 1,1-1-1,0 1 0,0 0 1,0 0-1,0-1 1,0 1-1,0 0 0,1 0 1,-1-1-1,0 1 1,0 0-1,1 1 0,27 8 1852,-11-6-2033,-3 0 81,1-1 0,-1 0 0,0-2 0,17 1 1,-26-2 82,-1 1 0,1-1 1,0-1-1,-1 1 1,1-1-1,-1 1 1,1-1-1,-1-1 1,1 1-1,-1 0 1,0-1-1,1 0 1,-1 0-1,0-1 1,-1 1-1,8-6 1,-11 8-11,1-1 1,-1 1-1,0 0 0,1-1 1,-1 1-1,0-1 0,1 1 1,-1 0-1,0-1 1,0 1-1,0-1 0,1 1 1,-1-1-1,0 1 0,0-1 1,0 1-1,0-1 1,0 1-1,0-1 0,0 1 1,0-1-1,0 1 0,0-1 1,0 1-1,0-1 0,0 1 1,0-1-1,0 1 1,-1 0-1,1-1 0,0 1 1,0-1-1,-1 1 0,1-1 1,-19-8 1005,-24 5 226,28 7-989,0 1 0,0 0-1,1 1 1,-1 1 0,-19 10-1,31-15-269,0 1 0,-1 0 0,1 0 0,0 0 0,0 0 0,0 0 0,0 0 0,1 1 0,-1-1 0,1 1 0,-1 0 0,1 0 0,0 0 0,0 0 0,0 0 0,1 0 0,-1 1 0,1-1 0,-1 1 0,1-1 0,0 1 0,1-1 0,-1 1 0,1-1 0,-1 1 0,1 0 0,0-1 0,1 6 0,1-4-55,0-1-1,0 1 0,0-1 1,1 1-1,-1-1 0,1 0 1,0 0-1,0-1 1,1 1-1,-1-1 0,1 1 1,0-1-1,0 0 0,0 0 1,0-1-1,0 1 0,1-1 1,-1 0-1,1 0 0,0 0 1,-1-1-1,1 0 0,8 1 1,4 2-40,0-1 0,0-1 1,1-1-1,-1-1 1,26-2-1,-30 1 112,-1-1 1,1 0 0,-1-1-1,0-1 1,0 0-1,13-6 1,-21 8 105,1-1 0,-1 0 0,0 1 0,1-2 0,-1 1 0,0 0 0,-1-1 0,1 1 1,-1-1-1,0 0 0,0-1 0,0 1 0,0 0 0,-1-1 0,1 1 0,-1-1 0,2-8 0,11-18 1263,-15 30-1331,1-1 1,0 1 0,0 0 0,0-1 0,0 1 0,0 0 0,0-1 0,0 1 0,0 0 0,1 0 0,-1 0-1,0 0 1,1 0 0,-1 1 0,1-1 0,-1 0 0,1 1 0,1-2 0,-1 5-35,0-1 0,-1 1 1,1-1-1,-1 1 1,1 0-1,-1-1 0,0 1 1,0 0-1,0 0 1,-1 0-1,1 0 0,0 3 1,-1-5-36,3 13-233,0 4-245,1 1 0,1 0-1,8 19 1,-12-35 114,0 0-1,0 0 0,1 0 0,-1 0 1,1 0-1,0-1 0,0 1 0,-1 0 1,2-1-1,-1 0 0,0 1 1,0-1-1,1 0 0,-1 0 0,1 0 1,0 0-1,0-1 0,0 1 0,0-1 1,0 1-1,0-1 0,0 0 1,0 0-1,0-1 0,5 1 0,15-10-5034,-11 1 1318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30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63 9125,'-3'-8'304,"0"3"64,0-3 4,3 3 8,-3 0-76,1 0-40,2 2-28,0-2-116,0 0-176,-3 2-260,8-2-1248,-2 0-56,6 7-4441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30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63 7901,'-1'-3'4399,"1"2"-3958,-1-1 0,1 0 0,-1 1 0,1-1 0,-1 1 0,0 0 1,0-1-1,1 1 0,-1-1 0,0 1 0,0 0 0,0 0 0,-1 0 0,-1-2 0,-6 7-211,0 0-1,0 0 1,0 1-1,1 0 1,0 1-1,-1 0 1,2 0-1,-12 12 0,15-14-259,0 0-1,0 0 1,0 0-1,1 1 1,0-1-1,0 1 1,0 0-1,0 0 1,1 0-1,0 0 1,0 0-1,0 1 1,0-1-1,1 1 0,0-1 1,0 1-1,1 7 1,0-11-21,0 1 0,1-1 0,-1 0 1,1 0-1,-1 0 0,1 0 0,0 0 0,0 0 1,0 0-1,0 0 0,0 0 0,0 0 0,1-1 0,-1 1 1,0 0-1,1-1 0,0 1 0,-1-1 0,1 0 0,0 1 1,3 0-1,-1 0-30,0 0 0,0-1 0,1 0 1,-1 0-1,1 0 0,-1 0 0,0-1 0,1 1 1,-1-1-1,7-1 0,-3 0 80,0 0 1,1 0-1,-1-1 0,0 0 1,0-1-1,0 1 0,0-2 1,0 1-1,-1-1 0,1 0 1,6-6-1,8-13 791,-19 19-581,0 1-1,0-1 0,1 1 0,-1 0 0,1-1 1,0 2-1,4-4 0,-6 5-219,0 1-1,0-1 1,-1 1 0,1-1 0,0 1 0,0 0-1,0 0 1,0 0 0,0 0 0,0 0-1,0 0 1,0 0 0,-1 1 0,1-1-1,0 0 1,0 1 0,0 0 0,0 0-1,-1-1 1,1 1 0,0 0 0,1 2 0,4 1-181,1 1 1,0-2 0,0 1-1,0-1 1,0 0 0,0 0-1,0-1 1,1 0 0,0-1-1,-1 0 1,1 0 0,0-1-1,-1 0 1,1 0 0,0-1 0,8-2-1,-11 1 230,1 0-1,-1-1 1,0 1-1,0-1 1,0-1-1,-1 1 1,1-1-1,-1 0 1,0 0-1,0 0 1,0-1-1,0 0 1,-1 0-1,0 0 1,0-1-1,-1 1 1,1-1-1,-1 0 1,0 0-1,-1 0 1,4-10-1,-4 11 130,-1-1 1,1 0-1,-1 0 1,0 0-1,-1 0 1,1 0-1,-1 0 1,-1-10-1,1 15-129,-1 0 0,1 1-1,0-1 1,0 0 0,0 0 0,-1 0-1,1 0 1,-1 1 0,1-1 0,0 0 0,-1 0-1,1 1 1,-1-1 0,0 0 0,1 1-1,-1-1 1,1 0 0,-1 1 0,0-1-1,0 1 1,1-1 0,-1 1 0,0 0 0,-1-1-1,1 1-9,-1 0-1,0 0 1,0 0-1,0 0 1,1 0-1,-1 1 1,0-1-1,1 1 0,-1 0 1,0-1-1,1 1 1,-1 0-1,0 0 1,1 0-1,-1 0 1,1 0-1,-2 1 1,-6 5 4,0 0 0,1 1 0,0 0 0,0 0 0,1 1 0,0 0 0,0 0 0,1 0 0,0 1 0,1 0 0,0 0 0,1 1 1,0-1-1,0 1 0,1 0 0,1 0 0,0 0 0,-2 22 0,4-19-447,1 0-1,0 0 1,0 0 0,1 0-1,1-1 1,6 19 0,-4-17-972,1-1-1,1 1 1,0-1 0,1 0 0,16 20 0,-12-18-2284,-1 0-1314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0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4816 9213,'151'-120'1553,"-26"23"-358,436-341 1270,-329 262-1537,26-25-275,192-144 489,27-51-374,-195 152-396,449-462 67,-455 395-173,-147 162-224,38-57 91,-27 31-101,119-161-54,-192 246 11,-43 57 9,248-305-60,10 18 4,-260 292 71,33-35 47,-55 63-62,1 0 1,-1 0-1,1 0 0,-1-1 0,1 1 1,-1 0-1,1 0 0,-1-1 0,1 1 1,-1 0-1,0-1 0,1 1 0,-1 0 1,0-1-1,1 1 0,-1-1 0,0 1 1,0-1-1,1 1 0,-1-1 0,0 1 1,0-1-1,0 1 0,1-1 0,-1 1 1,0-1-1,0 1 0,0-1 0,0 1 1,0-1-1,0 1 0,0-1 0,0 1 1,0-1-1,-1 1 0,1-1 0,0 1 1,0-1-1,0 1 0,-1-1 0,1 1 1,0-1-1,0 1 0,-1-1 0,1 1 1,0 0-1,-1-1 0,-1 0-59,-35 1-4162,37 0 3866,-1 0 0,0-1 0,0 1 0,1-1 0,-1 1 0,1-1 0,-1 1 0,0-1 0,1 1 0,-1-1 0,1 0 0,-1 1 0,1-1 0,-1 0 0,1 1 0,0-1 0,-1 0 0,1 0 0,0 1 0,-1-1 0,1 0 0,0 0 0,0 0 0,0 1 0,0-1 0,0-1 0,2-3-2899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1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2181 6709,'-13'8'-480,"10"-6"517,1 0 0,0 0 0,-1 0 0,1-1 0,-1 0 0,0 1 0,0-1 0,1 0 0,-1 0-1,0 0 1,0-1 0,-3 1 0,-4 4 795,16-9 82,3-1-751,1 0-1,0 1 0,0 0 0,1 0 0,-1 1 0,14-2 0,13-5 301,14-8 16,-1-3 1,-1-1-1,61-40 0,131-100 562,-93 59-747,316-250 581,-289 213-550,-8 11-142,120-97 28,18 7-139,-11 8 369,-237 166-312,3 3 0,70-39 0,136-57 213,-262 136-336,339-151 758,-326 147-834,25-11 447,-22 2-2952,-51 13-6721,11 11 5805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3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2902 7153,'1'-2'-30,"-1"0"0,1 0 0,0 0 1,0 0-1,0 0 0,0 0 0,0 1 0,0-1 1,0 0-1,1 1 0,-1-1 0,1 0 0,-1 1 1,1 0-1,-1-1 0,3 0 0,37-26 612,-23 16-209,56-35 1009,1 4-1,100-42 1,-85 42-737,164-72 580,-96 45 29,226-135-1,22-31 147,2-2 251,-261 153-1257,177-75 1,76-42 395,-320 155-581,686-432 739,-574 342-914,249-168-43,-381 267 3,170-119 19,-177 120-12,-39 29 12,-1-1-1,0-1 1,-1 0 0,20-21-1,-13 17 260,-4 2-2891,-16 11 2436,1 1 1,0-1-1,0 1 1,-1-1-1,1 1 1,0-1-1,-1 1 1,1-1-1,-1 1 1,1 0-1,0-1 1,-1 1-1,1 0 1,-1-1-1,1 1 1,-1 0-1,1 0 1,-1-1-1,1 1 1,-1 0-1,1 0 1,-1 0-1,1 0 1,-1 0-1,1 0 1,-1 0-1,0 0 1,1 0-1,-1 0 1,1 0-1,-1 0 1,1 0-1,-2 0 1,-23 0-6211,11 3 1188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5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7 638 8717,'0'0'230,"-7"32"1466,9-29-1583,-1-1 0,0 0 1,0 0-1,1 0 0,-1 0 0,1 0 0,0 0 0,0 0 1,-1 0-1,1-1 0,0 1 0,0-1 0,1 1 0,-1-1 1,0 0-1,0 0 0,1 0 0,-1 0 0,4 1 1,0-1 2,0 0 0,0-1 1,0 1-1,1-1 0,-1 0 1,0-1-1,11-1 0,-1-1-5,-1-1-1,0-1 1,0 0-1,-1-1 1,23-12-1,-28 12-38,1-1 1,-1 1-1,-1-1 1,1-1-1,-1 1 0,-1-1 1,1-1-1,-2 0 0,1 0 1,9-17-1,-14 22-11,0-1 0,0 0-1,0 0 1,0 0 0,-1-1 0,0 1-1,0 0 1,0 0 0,-1-1-1,1 1 1,-1-1 0,-1 1 0,1 0-1,-1-1 1,0 1 0,0 0-1,0 0 1,-1 0 0,0-1 0,0 2-1,0-1 1,-1 0 0,1 0-1,-6-6 1,6 9-10,0-1 0,-1 0-1,1 0 1,-1 1 0,0-1-1,1 1 1,-1 0-1,0 0 1,-1 0 0,1 0-1,0 0 1,0 1 0,-1 0-1,1-1 1,-1 1 0,1 0-1,-8 0 1,5 0 3,0 2 0,0-1 0,0 0 0,0 1 0,0 0 0,0 1 0,0-1 0,0 1 0,0 0 0,-5 3-1,0 1 11,0 0 0,0 1-1,0 0 1,1 1 0,0 0-1,1 0 1,0 1-1,0 0 1,-14 19 0,17-16-27,-1 0 0,2 0 0,-1 1-1,2-1 1,0 1 0,0 0 0,1 1 0,1-1 0,0 0 0,1 1 0,1 24 0,0-32-36,0-1 0,0 1 0,1 0 1,0-1-1,0 1 0,1-1 0,0 1 0,0-1 0,0 0 1,0 0-1,1 0 0,0 0 0,0 0 0,0 0 0,1-1 1,-1 1-1,1-1 0,0 0 0,1 0 0,-1-1 0,1 1 1,-1-1-1,1 0 0,0 0 0,0-1 0,0 1 0,1-1 1,-1 0-1,0-1 0,10 3 0,-6-3-32,-1 0-1,1-1 1,-1 0-1,1 0 0,0 0 1,-1-1-1,1-1 1,-1 0-1,1 0 1,-1 0-1,11-5 1,-5 0-10,0 0 1,-1-1-1,0 0 1,0-1-1,21-20 0,-12 7 23,0-1-1,-2-1 0,0-2 1,-2 1-1,23-44 0,-5-9 309,-4-1 1,30-110-1,-27 75 341,-29 87-473,-6 23-128,1 0 1,-1 0 0,1 0 0,0 0 0,0 0 0,0 0 0,1 0 0,-1 1-1,1-1 1,0 0 0,0 1 0,3-4 0,-4 6 30,1 7-35,1-1 1,-1 1-1,0-1 1,-1 1-1,1 0 1,0 10-1,-1-13-9,1 9 11,101 414-2091,-101-417 2011,1 0 1,-1 0 0,-1 1 0,0-1-1,0 1 1,-1-1 0,0 1 0,0-1-1,-1 0 1,-1 1 0,1-1 0,-1 0-1,-1 1 1,0-1 0,0-1 0,-1 1-1,0 0 1,-1-1 0,1 0 0,-10 12-1,7-12-321,0-1-1,0 0 0,0 0 1,-1 0-1,0-1 0,0 0 1,-12 6-1,19-11 134,0 0 0,0-1 0,0 1 0,0-1 0,-1 1 0,1-1 0,0 1 0,0-1 0,0 1 0,0-1 0,-1 0 0,1 0 0,0 0 0,0 0 0,-1 0 0,1 0 0,0 0 0,0 0 0,-1 0 0,1 0 0,0-1 0,0 1 0,0 0 0,0-1 0,-1 1 0,1-1 0,0 0 0,0 1 0,0-1 0,0 0 0,0 0 0,0 1 0,0-1 0,1 0 0,-1 0 0,0 0 0,-1-2 0,-1-7-3708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4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2622 9469,'17'-33'-1576,"21"9"2576,54-27-1,6-4 713,560-355 2348,191-133-1188,-236 101-2061,-185 140-746,-285 193 173,36-24-89,106-64-63,-229 156-91,35-26 5,112-75-28,-171 124 104,-19 12 203,0-2 0,-1 1 0,15-13 1,-27 19-351,0 1 1,0 0-1,0 0 0,0-1 1,0 1-1,0 0 1,0 0-1,0-1 1,0 1-1,0 0 1,0 0-1,0-1 1,0 1-1,0 0 0,0 0 1,0 0-1,-1-1 1,1 1-1,0 0 1,0 0-1,0 0 1,0-1-1,-1 1 1,1 0-1,0 0 0,0 0 1,-1 0-1,1-1 1,0 1-1,0 0 1,0 0-1,-1 0 1,1 0-1,0 0 1,0 0-1,-1 0 0,1 0 1,0 0-1,0 0 1,-1 0-1,1 0 1,0 0-1,0 0 1,-1 0-1,1 0 1,0 0-1,0 0 0,-1 1 1,-20-4-2367,18 3 1460,-9-2-337,1 1 0,-1 0-1,1 1 1,-1 0 0,-15 3 0,-10 6-3119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7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9353,'1'-5'76,"1"0"0,-1 1 1,1-1-1,1 1 0,-1 0 0,0-1 1,1 1-1,0 0 0,0 1 0,0-1 0,1 1 1,-1-1-1,8-4 0,-6 5-17,0 1 1,0 0-1,0 1 0,0-1 0,1 1 1,-1 0-1,1 1 0,-1-1 0,0 1 1,1 0-1,-1 0 0,7 2 0,-12-2-54,15 0 138,-1 1 0,0 0 0,1 1 0,-1 1 0,0 1 0,0 0 0,-1 0 0,23 11 0,-35-14-98,0 0-1,1-1 1,-1 1-1,0 0 1,0 0-1,1 0 1,-1 0-1,0 1 1,0-1-1,0 0 1,0 0-1,0 1 1,-1-1-1,1 0 1,0 1-1,-1-1 1,1 1-1,-1-1 1,1 1-1,-1-1 1,0 1-1,1-1 0,-1 1 1,0 0-1,0-1 1,0 1-1,0-1 1,-1 1-1,1-1 1,0 1-1,-1-1 1,1 1-1,-1-1 1,1 1-1,-1-1 1,0 1-1,1-1 1,-1 0-1,0 1 1,0-1-1,0 0 1,0 0-1,-3 2 1,-5 8 160,-2-1 0,1-1 1,-1 0-1,-13 8 1,5-4-6,18-12-179,-1 0-1,1 0 0,-1 0 0,1 0 0,-1 0 0,1 0 0,-1 1 0,1-1 0,0 1 1,0-1-1,0 1 0,0-1 0,0 1 0,0 0 0,0-1 0,0 1 0,1 0 1,-1 0-1,1 0 0,-1-1 0,1 5 0,1-4-9,0 0-1,0 0 1,0 0-1,1-1 1,-1 1-1,0 0 1,1 0 0,0-1-1,-1 1 1,1-1-1,0 0 1,0 0-1,0 1 1,0-1 0,0 0-1,0 0 1,0-1-1,0 1 1,3 0-1,50 20-1341,107 23-1,-149-41-406,0 1 0,0 1 1,-1 1-1,15 7 0,-12-5-1375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3.1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1260 988 5272,'8'-18'273,"1"0"0,1 1 0,1 0-1,0 0 1,1 1 0,27-27-1,19-26 4861,-58 69-5108,0 0-1,0 0 0,-1 0 0,1 0 0,0 0 0,0 0 0,0 0 0,0 0 0,0 0 0,0 0 0,0 0 0,-1 0 0,1 0 0,0 0 0,0 0 0,0 0 0,0 0 0,0 0 0,0 0 0,0 0 0,0 0 0,-1 0 1,1 0-1,0 0 0,0 0 0,0-1 0,0 1 0,0 0 0,0 0 0,0 0 0,0 0 0,0 0 0,0 0 0,0 0 0,0 0 0,0 0 0,0-1 0,0 1 0,0 0 0,-1 0 0,1 0 0,0 0 0,0 0 0,0 0 1,0 0-1,0-1 0,0 1 0,1 0 0,-1 0 0,0 0 0,0 0 0,0 0 0,0 0 0,0 0 0,0 0 0,0-1 0,0 1 0,0 0 0,0 0 0,0 0 0,0 0 0,0 0 0,0 0 0,-16 5 567,-17 10-150,-18 21-123,1 1 0,3 2 0,1 3 0,-56 63 0,-142 206 99,178-213-326,4 2-1,4 3 1,-66 169 0,-87 347 154,60 72-29,92-375-86,-5 151 1,36 4-29,25-410-83,41 913 343,-18-716-21,-1-76-85,47 200 0,70 174 19,24-80-100,-70-238 839,-88-233-982,1 0 1,-1 0-1,1 0 0,0 0 0,0-1 1,0 1-1,0-1 0,1 0 0,6 5 1,-7-7-18,0 0 1,0 0-1,0 0 0,0-1 1,1 0-1,-1 1 1,1-1-1,-1-1 1,1 1-1,-1 0 0,1-1 1,-1 0-1,1 0 1,0 0-1,-1 0 1,5-1-1,10-2 30,0-1 0,-1-1 0,1 0 0,-1-1 0,0-1 0,-1-1 0,0 0 0,0-1 0,-1-1 0,27-22 0,8-12 17,71-81 0,-85 86-34,240-285 81,-184 218-82,-5-3 1,80-132-1,110-259 47,-231 408-80,142-301 11,-33-14-13,6-68 94,-105 304 313,51-271-1,-75 294-306,29-280 578,-41 245-444,-4-2-97,-8 0 1,-23-278 0,-23 128 155,4 55-204,22 195-26,-26-95 0,-2-11 6,25 113 58,-3 2 0,-56-145 0,-86-135 316,4 76-381,116 214-68,-131-234-6,158 275-33,11 18 57,-1 1 0,0 0 0,0 0 0,-1 1 0,0-1-1,-7-8 1,10 13-6,0-1-23,1 2 23,0 0-1,0 0 1,0-1-1,0 1 0,0 0 1,0 0-1,0 0 0,0-1 1,0 1-1,-1 0 0,1 0 1,0 0-1,0-1 0,0 1 1,0 0-1,0 0 0,-1 0 1,1 0-1,0 0 1,0-1-1,0 1 0,0 0 1,-1 0-1,1 0 0,0 0 1,0 0-1,0 0 0,-1 0 1,1 0-1,0-1 0,0 1 1,0 0-1,-1 0 0,1 0 1,0 0-1,0 0 1,-1 0-1,1 0 0,0 0 1,0 1-1,0-1 0,-1 0 1,1 0-1,0 0 0,-15 8-15,0 1 1,1 1-1,0 0 0,-13 13 0,9-8 7,-37 26-1,-7 0-2,1 3 0,3 3-1,-64 66 1,108-100 13,-89 95-17,-117 154 0,156-181 10,-212 323-471,156-216-1145,20-40-681,-230 373-11317,266-406 8020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7.4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874 422 9965,'3'-44'-1402,"-2"41"1590,-1 0 0,1 0 0,-1 0-1,1 1 1,0-1 0,0 0 0,1 0 0,-1 1 0,0-1 0,1 1-1,0-1 1,2-2 0,-4 4 173,-4 2-123,0 0 0,1 0-1,-1 0 1,0 1-1,0 0 1,1-1-1,-1 1 1,1 1 0,-1-1-1,1 0 1,0 1-1,0-1 1,0 1-1,0 0 1,-3 6 0,-49 64-307,30-39 423,-41 58-127,4 4-1,4 1 0,4 4 0,-77 201 0,61-128-31,20-54-39,-46 170 0,60-151-62,-41 177 163,61-232-177,-10 151 0,22-138 99,-4 66 135,6-1 0,22 169-1,135 409 454,-77-402 359,-72-314-935,-2-12 299,-1 0 0,0 0 0,1 24 0,-4-35-481,1 0 0,-1-1 0,0 1 0,0 0 0,1 0 1,-1 0-1,1-1 0,-1 1 0,1 0 0,-1-1 0,1 1 0,-1 0 0,1-1 0,-1 1 0,1-1 0,0 1 0,-1-1 1,1 1-1,0-1 0,0 1 0,-1-1 0,1 0 0,0 1 0,0-1 0,0 0 0,-1 0 0,1 0 0,0 0 0,0 1 0,0-1 1,0 0-1,0 0 0,-1-1 0,1 1 0,0 0 0,0 0 0,0 0 0,0 0 0,-1-1 0,1 1 0,1-1 0,7-1-2,1-1-1,-1 0 0,0-1 0,0 0 0,0 0 1,-1-1-1,1 0 0,-1-1 0,12-10 0,6-6 21,31-37 0,33-35-11,51-60 22,-100 106 11,-2-2 0,-2-2 0,-3-1 1,-2-1-1,27-64 0,-1-21-3,-11 31 51,44-153 1,-43 98-11,-20 78-8,19-112 0,-35 126-21,65-445 150,-46 234-10,-16-126 278,-15 335-342,-6-215 140,3 227-60,-20-110 0,0 7-58,17 113-77,-3 0-1,-1 1 1,-3 0 0,-33-84 0,5 28-29,-27-60 34,23 71-106,40 84 30,5 11-9,0-1 0,0 0 1,0 1-1,0-1 0,0 1 0,0-1 0,-1 1 0,1-1 0,0 0 0,0 1 0,-1-1 1,1 1-1,0-1 0,-1 1 0,1 0 0,-1-1 0,1 1 0,-1-1 0,1 1 0,-1 0 0,1-1 1,-1 1-1,1 0 0,-1-1 0,1 1 0,-1 0 0,1 0 0,-1 0 0,0-1 0,1 1 0,-1 0 1,1 0-1,-2 0 0,0 0-24,-18 23-146,-40 42 73,-19 18-1033,4 2 1,-84 126 0,-130 338-7441,133-170 1804,86-182 1132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9.3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83 54 10233,'-8'1'-89,"1"0"1,0-1-1,0 0 1,0 0 0,-11-2-1,-10 0 1139,272-4 3059,96-1-3859,-282 8-223,401-3-2997,-419-2-462,70-17 1,-98 18 2668,29-7-1923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9.6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0 6953,'-29'16'1197,"23"-14"-986,0 0 0,1 1 0,-1 0 1,1 0-1,0 0 0,0 1 0,0 0 1,0 0-1,-6 6 0,11-9-187,1-1 0,-1 1 0,0-1-1,0 1 1,0-1 0,1 1 0,-1-1-1,0 0 1,1 1 0,-1-1 0,0 1-1,1-1 1,-1 0 0,0 1 0,1-1-1,-1 0 1,1 0 0,-1 1 0,1-1-1,-1 0 1,1 0 0,-1 1 0,1-1-1,-1 0 1,1 0 0,-1 0 0,1 0-1,-1 0 1,1 0 0,-1 0 0,1 0-1,-1 0 1,1 0 0,-1 0 0,1 0-1,-1 0 1,1-1 0,26 1 197,-27 0-201,150-2-71,162 20 0,-17 0-3119,-176-22-304,-55 3 670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19.8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6953,'31'5'610,"0"-1"0,0-1-1,1-2 1,54-4 0,20 0 248,393 52 597,-210-15-1110,-277-33-419,455 39 647,-231-31-2228,-2-11-5153,-209 1 3968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0.5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97 184 7181,'-18'0'377,"11"1"-43,-1 0 0,0-1 0,1 0-1,-1-1 1,1 0 0,-1 0 0,0-1 0,-9-3 0,64-8 785,635-71-220,-418 57-741,332-15-250,-198 35-2753,-239 4-1859,-113 3 1462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0.8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7233,'35'2'1958,"59"10"0,17 2-1453,361 1-1371,-155-20-5424,-256 1 3648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1.1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6493,'29'1'774,"0"2"0,41 10 1,13 1 737,104 9 94,990 80 1281,-1114-104-3328,15 1-1209,-30 7-3240,-42-5 2192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5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74 8505,'-13'-13'533,"0"0"0,-1 1 0,0 1 0,-18-11 0,31 21-492,1 1 0,-1 0 0,0-1 0,0 1-1,0 0 1,0 0 0,0 0 0,0 0 0,0 0 0,0 0-1,0 0 1,0 0 0,0 0 0,0 0 0,0 0-1,0 1 1,0-1 0,0 0 0,1 1 0,-1-1 0,0 1-1,0-1 1,0 1 0,0-1 0,1 1 0,-1-1 0,0 1-1,0 0 1,1 0 0,-1-1 0,1 1 0,-1 0-1,1 0 1,-1 0 0,1-1 0,-1 1 0,1 0 0,0 0-1,-1 0 1,1 0 0,0 0 0,0 0 0,0 0-1,0 1 1,-9 48 751,9-49-768,-3 76 849,10 106-1,-1-82-551,5 139 161,5 177 215,-16-139-3907,0-261 2630,-2 48-3518,8 74 0,2-82 872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1.7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71 7577,'36'-3'414,"569"-50"405,-437 44-4892,-102 4 1192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 7189,'154'-8'2443,"26"0"-827,77 24-1226,-96-5-2121,1-6-3847,-116-5 3105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4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57 6433,'29'5'412,"-4"-2"92,-4-3 60,-1 2 4,-3-4-72,6-1-12,-3-2-40,6 3-48,0-4-32,0 4-40,2-3-100,1-3-188,6 3-332,2-1-356,-2 1-400,-1-2-732,3 1-757,7 1-527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5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47 7733,'0'0'448,"6"-5"-8,0 2-36,-1 1-16,7-1 4,2 0-16,3 3 4,12 0-112,3 0-28,8 0-32,9 0-120,0 0-208,8-2-316,4-3-332,-4-1-704,-2 1-268,5-2-585,-5 1-323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7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1 112 7117,'315'-51'6091,"-104"22"-4917,-33-2-10286,-149 30 5698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9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8665,'14'2'488,"4"1"16,2-3 56,6 3 0,5-1-40,9 1-20,9-1-64,9 1-48,8-1-48,12 1-208,5-3-364,38 5-508,-26-5-652,-15-8-528,-5 3 144,-15-5-617,-8 0-391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0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60 47 5404,'-6'-3'361,"1"0"0,-1 0 0,1-1 0,0 1-1,0-2 1,0 1 0,1 0 0,-7-8-1,3 6 1824,101 281-1603,-43-88-7153,-44-149 3584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6529,'6'58'587,"-6"-49"-480,0 0 0,1 0 0,0 0 0,0 0-1,1-1 1,0 1 0,1 0 0,4 10-1,0-3-560,-1 1 0,8 33 0,-9-27-2006,0-5 61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3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0 6533,'0'16'112,"-2"-1"40,2 6 8,0 2 24,0 1-12,0 4-8,0 1-20,0 7-20,0-5 16,0 8-40,0-3-24,2 3-104,1 2-168,0 1-168,0-4-292,0 1-456,0-2-829,5-1 33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1.8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 7181,'19'-1'888,"1"-1"0,-1-1 1,28-8-1,36-5 84,223 10-454,-98 7-8112,-168-1 4820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35.10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1487 126 9873,'-11'-16'75,"0"0"0,-1 1 0,0 1 0,-1 0 0,-1 0 0,-25-18 0,39 31-62,-1 1 0,1 0 0,-1-1 0,1 1 1,-1 0-1,1-1 0,-1 1 0,1 0 0,-1 0 1,1-1-1,-1 1 0,1 0 0,-1 0 0,0 0 1,1 0-1,-1 0 0,1 0 0,-1 0 0,1 0 1,-1 0-1,0 0 0,1 0 0,-1 0 0,1 1 0,-1-1 1,1 0-1,-1 0 0,1 0 0,-1 1 0,1-1 1,-1 0-1,1 1 0,-1-1 0,1 0 0,-1 2 1,-11 24 182,3 35-34,9-60-156,0 75 228,2-1-1,4 1 1,23 108-1,-17-110-131,146 726 764,36-5-161,-139-577-435,71 369 604,-79-354-87,-41-198-586,-4-18 0,2 0 0,0 0-1,9 24 1,-13-41-195,0 1-1,0-1 1,0 0 0,0 0-1,1 0 1,-1 0 0,0 1 0,0-1-1,0 0 1,0 0 0,1 0-1,-1 0 1,0 0 0,0 0 0,0 1-1,1-1 1,-1 0 0,0 0-1,0 0 1,0 0 0,1 0 0,-1 0-1,0 0 1,0 0 0,0 0-1,1 0 1,-1 0 0,0 0 0,0 0-1,0 0 1,1 0 0,-1 0-1,0 0 1,0 0 0,0-1 0,1 1-1,-1 0 1,0 0 0,0 0-1,0 0 1,1 0 0,-1 0 0,0-1-1,0 1 1,0 0 0,0 0-1,13-14 118,9-19-30,-21 32-84,160-236 203,-3 5-340,180-384-154,-65 110 154,-201 390 100,-27 47 11,41-89 1,-84 155 17,0 0-1,-1 0 1,1-1 0,-1 1-1,0 0 1,0-1 0,0 1-1,-1 0 1,1-1 0,-1 1-1,0-1 1,0 1 0,0-1-1,0 1 1,-1-1 0,1 1 0,-1-1-1,0 1 1,0 0 0,-2-5-1,0 4 6,0 0 0,0 1-1,0 0 1,-1-1 0,1 1 0,-1 1-1,0-1 1,0 0 0,0 1-1,0 0 1,0 0 0,-1 0-1,1 0 1,-8-1 0,-21-6 77,-1 1-1,0 2 1,-55-3 0,-106 7 68,124 2-112,-1286-18 572,1088 23-304,-462 67 0,633-61-247,65-8-35,0 1-1,0 1 0,-50 15 0,82-20-24,1 0 1,-1 1-1,0-1 0,0 0 0,0 1 0,0-1 0,0 1 0,0-1 0,1 1 0,-1-1 0,0 1 0,0-1 0,1 1 1,-1 0-1,0 0 0,1-1 0,-1 1 0,1 0 0,-1 0 0,1 0 0,-1-1 0,1 1 0,-1 0 0,1 0 0,0 0 1,0 0-1,-1 2 0,1-2 0,1 1 0,-1 0 1,1 0-1,-1 0 1,1 0-1,0 0 0,-1 0 1,1-1-1,0 1 1,0 0-1,1-1 0,-1 1 1,2 1-1,7 8 4,1 0 0,24 17 0,-24-20-2,215 161 51,345 195-1,717 280 99,-1202-606-128,665 316 147,-736-346-141,-6-2 20,0-2 1,0 1 0,0-1-1,0-1 1,17 5 0,-25-8-46,-1 0 0,0 0 0,0 0 0,1 0 0,-1 0 0,0 0 0,0 0 0,1 0 0,-1 0 0,0 0 0,0 0 0,0 0 0,1 0 0,-1 0 0,0 0 0,0 0 0,1 0 0,-1 0 0,0 0 0,0 0 0,0 0 0,1-1 0,-1 1 0,0 0 0,0 0 0,0 0 0,0 0 0,1-1 0,-1 1 0,0 0 0,0 0 0,0 0 0,0-1 0,0 1 0,0 0 0,0 0 0,1 0 0,-1-1 0,0 1 0,0-1 0,-3-13 85,-14-20-20,14 27-47,-265-438 207,-666-910-299,551 814-15,-17-4-895,391 534 901,4 4-549,0 0 0,-1 0 0,0 1 0,-12-10 0,7 9-1814,10 7 2136,-1-1 1,0 1 0,1 0-1,-1-1 1,0 1 0,1 0-1,-1 0 1,1 0 0,-1 0-1,0 0 1,1 0 0,-1 1-1,0-1 1,1 1 0,-1-1-1,1 1 1,-1-1 0,1 1-1,-1 0 1,1 0 0,-4 2-306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35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 8125,'-23'31'2076,"-36"36"0,-13 17 4136,72-84-6273,0 0 1,0 0-1,0 1 0,0-1 1,0 0-1,0 0 1,-4 2-1820,4-2 1819,-1 0 1,1-1-1,0 1 0,0 0 1,-2-3-1335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22.0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7701,'40'6'2630,"79"1"0,45-12-2369,-12 0-4282,-44 8-439,-50-1 1575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5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5356,'5'13'387,"-1"0"0,-1 0 0,-1 1 0,3 24 0,2 13-54,2 6-1053,3 113-1,-7-63-2214,-2-68 1543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6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4604,'3'80'2307,"20"107"0,-8-73-2401,-5 2-4425,-9-77 1770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8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6401,'64'458'2703,"-27"-233"-4017,-17-108-2556,-15-78 1806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39.1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5845,'-4'38'730,"2"-1"1,1 0 0,8 71 0,31 109-840,-32-192-369,10 78-748,5 208-1,0 13 2192,1-188-346,7 55 1832,-27-144-1254,-6 80 0,0-22-2504,-7-24-4755,8-65 3130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0.5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81 425 7517,'-1'-3'158,"0"1"1,-1 0-1,1 0 1,0 0-1,0 0 1,-1 0-1,0 0 1,1 0-1,-1 0 1,0 1-1,0-1 1,0 1-1,0-1 1,-2-1-1,3 3-113,1 0 0,-1 0 0,1 0 0,0 0 0,-1 0 0,1 1 0,-1-1 0,1 0 0,0 0 0,-1 0 0,1 0 0,-1 0 0,1 0 0,0 1 0,-1-1 1,1 0-1,0 0 0,-1 1 0,1-1 0,0 0 0,-1 1 0,1-1 0,0 0 0,-1 1 0,1-1 0,0 0 0,0 1 0,-1-1 0,-6 25 363,5 13-94,2 0-1,1 0 0,2 0 0,11 50 0,-4-14 9,39 477 3581,-49-543-3701,-1 0 0,0-1 1,0 1-1,0 0 0,-3 8 0,4-16-170,0 1 0,-1 0 0,1-1-1,0 1 1,0 0 0,0-1 0,-1 1 0,1-1-1,0 1 1,-1 0 0,1-1 0,0 1-1,-1-1 1,1 1 0,-1-1 0,1 1-1,-1-1 1,1 0 0,-1 1 0,1-1 0,-1 0-1,1 1 1,-1-1 0,0 0 0,0 1-1,0-2 0,-1 0-1,1 1 1,0-1-1,0 0 1,0 0-1,0 0 1,0 0-1,0 0 1,1 0-1,-1 0 1,0-1-1,1 1 1,-1 0-1,0 0 1,1-1-1,-1 1 1,1 0-1,-1-3 1,-13-46 99,2 0 1,3-1-1,1 0 1,0-74-1,5 82-83,-2-34 1,-12-232-33,16 228-209,19-146 0,-15 211 164,0-1 1,1 1-1,1 0 1,1 0-1,0 0 1,1 0-1,1 1 1,0 1-1,1-1 1,1 1-1,19-21 0,-24 29-124,1 0-1,1 0 0,-1 1 0,1 0 1,0 0-1,0 0 0,0 1 0,1 0 1,-1 0-1,1 1 0,0 0 0,0 1 0,0 0 1,1 0-1,-1 0 0,1 1 0,-1 0 1,0 1-1,1 0 0,-1 0 0,1 1 0,-1 0 1,1 1-1,14 4 0,-17-5-457,-1 1 0,1 1-1,0-1 1,-1 1 0,1 0-1,-1 0 1,0 0 0,0 1 0,0 0-1,0 0 1,-1 0 0,1 1-1,-1-1 1,0 1 0,-1 0-1,7 11 1,4 7-3291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1.0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205 0 8617,'-59'38'283,"32"-23"174,1 2 0,1 1 0,-38 35 0,62-53-444,1 0 1,0 0-1,-1 0 1,1 1 0,0-1-1,0 0 1,0 0-1,-1 0 1,1 1-1,0-1 1,0 0 0,0 1-1,-1-1 1,1 0-1,0 0 1,0 1 0,0-1-1,0 0 1,0 1-1,0-1 1,0 0-1,0 1 1,0-1 0,0 0-1,0 1 1,0-1-1,0 0 1,0 0 0,0 1-1,0-1 1,0 0-1,0 1 1,0-1-1,0 0 1,1 1 0,-1-1-1,0 0 1,0 1-1,15 4 299,27-4-9,-37-1-239,351 11 1083,-337-10-904,-13-2-22,1 1 0,-1 1-1,1-1 1,0 1 0,-1 0 0,1 0-1,-1 1 1,9 3 0,-17-1-65,0 1 1,0-1 0,0 0-1,0 0 1,-1 0-1,1 0 1,-1 0 0,0-1-1,-4 5 1,4-5-71,-6 8 6,1 1 0,1 0 1,-1 1-1,2-1 0,0 1 0,0 1 0,1-1 1,1 1-1,0 0 0,-2 18 0,5-27-82,1 0 0,-1 0 0,1 0-1,0 0 1,0 0 0,1 0 0,-1 0-1,1 0 1,0 0 0,0 0 0,1 0-1,0 0 1,0 0 0,0-1 0,0 1 0,0-1-1,1 0 1,0 1 0,0-1 0,0-1-1,1 1 1,-1 0 0,1-1 0,0 1-1,0-1 1,0 0 0,0-1 0,1 1-1,-1-1 1,1 0 0,9 3 0,-8-3-10,0 0 0,0-1 0,0 0 0,1 0 0,-1 0 0,1-1 0,-1 0 0,0 0 0,1-1 0,-1 0 0,0 0 0,1 0 0,-1-1 0,0 0 0,0 0 0,0 0 0,8-6 0,-11 6 2,1 0 0,-1 0-1,0-1 1,0 0-1,1 1 1,-2-1-1,1 0 1,0-1 0,-1 1-1,1 0 1,-1-1-1,0 1 1,0-1 0,-1 0-1,1 0 1,-1 0-1,1 0 1,-1 0 0,-1 0-1,1 0 1,0 0-1,-1 0 1,0 0 0,0 0-1,0 0 1,-1-1-1,0-3 1,-2-7-40,0 1 0,-1 0 0,-1 0-1,0 0 1,-1 0 0,-1 1 0,0 0 0,-1 0 0,0 1-1,-1 0 1,0 0 0,-21-19 0,28 29-155,-1 1 0,1-1 1,-1 1-1,0 0 0,0 0 0,1 0 1,-1 0-1,0 1 0,0-1 0,0 1 0,0-1 1,0 1-1,0 0 0,0 0 0,0 1 1,0-1-1,0 1 0,0-1 0,1 1 1,-6 2-1,5-2-103,1-1-1,0 1 1,1 0 0,-1 0 0,0 1 0,0-1 0,0 0-1,1 1 1,-1-1 0,0 1 0,1-1 0,0 1 0,-1 0-1,1-1 1,0 1 0,0 0 0,0 0 0,0 0 0,0 0-1,0 0 1,1 0 0,-1 0 0,1 0 0,-1 1-1,1-1 1,0 0 0,0 0 0,0 3 0,4 9-3052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1.8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103 576 7953,'2'-5'397,"-1"0"0,1 0 0,-1 1 0,0-1 0,0 0 0,0 0 0,-1 0 0,0-1 0,0 1 0,0 0 0,0 0 0,-1 0 0,0 0 0,0 0 0,-2-6 0,3 11-356,-1 0 0,1-1 0,0 1 0,0-1 0,-1 1-1,1 0 1,0-1 0,-1 1 0,1 0 0,0-1 0,-1 1 0,1 0 0,-1-1-1,1 1 1,0 0 0,-1 0 0,1 0 0,-1-1 0,1 1 0,-1 0-1,1 0 1,-1 0 0,1 0 0,0 0 0,-1 0 0,1 0 0,-1 0-1,1 0 1,-1 0 0,1 0 0,-1 0 0,1 0 0,-1 0 0,1 0-1,-1 1 1,-18 14 547,-8 23-116,19-22-367,1 0 0,1 1-1,0 0 1,1 0 0,1 0-1,1 0 1,-2 28 0,4-39-119,1 0 0,0-1 1,0 1-1,1 0 0,0-1 0,0 1 1,0 0-1,1-1 0,0 0 1,0 1-1,0-1 0,0 0 1,1 0-1,0 0 0,0 0 1,1-1-1,-1 1 0,1-1 0,0 0 1,0 0-1,0 0 0,0-1 1,1 1-1,0-1 0,0 0 1,0 0-1,9 3 0,1-1-109,0-1-1,0-1 0,0-1 1,1 0-1,-1 0 0,1-2 0,-1 0 1,1-1-1,-1 0 0,1-1 1,-1-1-1,0-1 0,0 0 1,20-8-1,-10 2 73,1-1-1,-1-1 1,-1-1 0,0-1-1,-1-2 1,-1 0-1,27-25 1,-45 37 127,0 0 0,0-1 0,0 1 0,-1-1 0,1 0 0,-1 0 0,-1 0 0,1 0 0,-1-1 0,1 1 0,-2-1 0,1 0 0,-1 1 0,1-1 1,-2 0-1,1 0 0,0-8 0,-2 10 33,1 0 1,-1 0-1,0 0 1,0-1 0,0 1-1,0 1 1,-1-1 0,0 0-1,1 0 1,-1 0 0,-1 1-1,1-1 1,0 1-1,-1 0 1,0 0 0,0 0-1,0 0 1,0 0 0,0 1-1,-1-1 1,1 1 0,-1 0-1,1 0 1,-1 0-1,-4-1 1,4 2-40,0 0 0,0 0 1,0 0-1,0 1 0,0 0 0,0 0 0,0 0 0,0 0 0,0 1 1,0-1-1,0 1 0,0 0 0,0 0 0,0 1 0,0-1 0,1 1 1,-1 0-1,1 0 0,-1 0 0,1 0 0,-6 5 0,-6 5 95,1 1-1,0 1 1,-12 15-1,25-28-155,-8 10 82,-1 1 0,2 1 0,0-1 0,0 1-1,-7 18 1,13-27-97,1-1-1,-1 0 1,1 1-1,0-1 1,0 1-1,0-1 1,0 1-1,1-1 1,-1 1-1,1-1 1,0 1-1,0 0 1,1-1-1,-1 1 1,1 0-1,-1-1 1,1 1 0,0-1-1,1 1 1,-1-1-1,0 0 1,1 0-1,0 1 1,0-1-1,0 0 1,0 0-1,3 2 1,-1-2-63,0 0 0,1 0 0,-1-1 0,1 0 0,0 0 1,0 0-1,-1 0 0,1-1 0,0 0 0,1 0 0,-1 0 0,0-1 1,0 1-1,0-1 0,0-1 0,0 1 0,1-1 0,-1 0 1,6-1-1,0-1-27,-1 0 1,0 0-1,-1 0 1,1-1-1,-1-1 0,1 0 1,-1 0-1,11-10 1,-14 12 125,-1-1 1,0-1 0,0 1-1,-1-1 1,0 0 0,0 0-1,0 0 1,0 0 0,-1-1-1,1 0 1,-1 1 0,-1-1-1,1 0 1,-1 0 0,0-1-1,-1 1 1,1 0-1,-1-1 1,-1 1 0,1-1-1,-1 1 1,0-1 0,0 1-1,-1-1 1,0 1 0,0 0-1,-1-1 1,1 1 0,-1 0-1,-1 0 1,1 0 0,-5-7-1,2 2 211,5 8-166,-1 1-1,0-1 1,0 0 0,0 1-1,0-1 1,-1 1 0,1-1-1,-1 1 1,1 0 0,-1 0-1,0-1 1,0 1 0,0 0-1,0 1 1,0-1 0,0 0-1,-5-2 1,6 6-43,1 0 1,-1 1-1,0-1 0,1 0 0,-1 1 1,1-1-1,0 1 0,0-1 0,0 1 1,0-1-1,1 0 0,-1 1 0,1 3 1,0-4 12,0 11-41,1 1 1,1-1-1,0 0 1,1-1 0,0 1-1,1 0 1,0-1-1,1 0 1,0-1-1,1 1 1,1-1-1,0 0 1,0-1 0,12 12-1,-15-17-42,1 0 0,-1-1 0,1 1 0,0-1-1,0 0 1,1-1 0,-1 0 0,1 0 0,0 0 0,0-1 0,0 1 0,0-2-1,0 1 1,0-1 0,0 0 0,1-1 0,-1 0 0,0 0 0,0 0-1,1-1 1,-1 0 0,0 0 0,0-1 0,0 0 0,0 0 0,0-1-1,9-5 1,-1 1-9,-1-2-1,0 0 1,0-1 0,-1 0-1,0-1 1,-1 0-1,0-1 1,-1-1-1,0 0 1,-1 0-1,0-1 1,-1 0-1,-1-1 1,0 0 0,-1 0-1,-1 0 1,0-1-1,-1 0 1,-1-1-1,3-24 1,0-15 130,-3 0 0,-3-1 1,-2 1-1,-15-99 0,14 130 17,2 17-59,0 1 1,-1 0-1,0 0 1,0 0-1,-1 0 1,0 0-1,-3-8 1,0 29 181,4 10-157,5 52-467,3 0 0,4-1 0,39 138 1,-44-190-353,2 0 0,0 0 1,2-1-1,1 0 1,17 27-1,-21-38-53,1 0 1,1 0-1,0-1 0,1 0 1,0 0-1,0-1 0,1 0 1,0-1-1,1 0 0,23 11 1,26 5-4172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2.1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180 4 9873,'-33'-2'423,"21"1"-125,-1 1 1,1-1 0,-1 2-1,-17 2 1,28-2-217,-1 0 0,0-1 1,0 1-1,0 0 0,1 1 0,-1-1 1,0 0-1,1 1 0,-1-1 0,1 1 0,0 0 1,0 0-1,-1 0 0,1 0 0,0 0 1,1 0-1,-1 1 0,0-1 0,1 1 1,-1-1-1,1 1 0,0-1 0,-2 6 1,-1 8 103,1 0 0,0 1 1,1-1-1,1 1 0,1 0 1,2 28-1,23 105 318,-16-101-332,2 12-169,39 217-213,-20-90-2964,-15-92-4606,-12-83 5054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2.4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116 143 7561,'-32'-26'478,"23"19"-189,0 1 0,0-1 0,1-1 1,0 0-1,0 0 0,1 0 0,0-1 0,-10-16 1,17 25-261,-1-1 1,1 1-1,0-1 1,0 1-1,0-1 1,0 0-1,0 1 1,0-1-1,-1 1 1,1-1-1,1 1 1,-1-1-1,0 0 1,0 1-1,0-1 1,0 1-1,0-1 0,0 1 1,1-1-1,-1 0 1,0 1-1,0-1 1,1 1-1,-1-1 1,0 1-1,1 0 1,-1-1-1,1 1 1,-1-1-1,1 1 1,0-1-1,23-8 441,28 5-39,-12 6-273,1 2 1,-1 1-1,62 18 0,-85-19-129,0 2-1,-1 0 0,0 1 0,0 0 0,-1 1 0,0 1 0,-1 1 0,1 0 0,-2 1 0,25 24 1,-34-31 9,-1-1 0,1 1-1,-1 1 1,0-1 0,0 0 0,0 1 0,-1-1 0,0 1 0,0 0 0,0 0 0,0 0 0,-1 0 0,0 0 0,0 0 0,0 1 0,0-1 0,-1 0 0,0 0 0,0 1 0,-1-1 0,1 0 0,-1 0 0,0 1 0,-1-1 0,1 0 0,-1 0 0,0 0 0,0-1 0,0 1 0,-1 0 0,0-1 0,0 1 0,0-1 0,0 0 0,-6 5 0,-5 5 94,-2 0-1,0-1 1,-1-1 0,0 0 0,-1-1 0,0-1 0,-32 12 0,31-13-276,-55 18 219,68-25-466,0 0 1,0-1-1,0 0 1,0-1-1,0 1 1,0-1-1,0 0 1,0-1-1,0 0 1,-10-2-1,16 3 331,0 0 0,0 0 0,-1 0 0,1 0 0,0 0 0,0 0 0,0 0 0,-1 0 0,1 0 0,0 0 0,0 0 0,0-1-1,-1 1 1,1 0 0,0 0 0,0 0 0,0 0 0,0 0 0,-1-1 0,1 1 0,0 0 0,0 0 0,0 0 0,0-1 0,0 1-1,0 0 1,0 0 0,0 0 0,-1-1 0,1 1 0,0 0 0,0 0 0,0-1 0,0 1 0,0 0 0,0 0 0,0-1 0,0 1 0,0 0-1,1 0 1,-1 0 0,0-1 0,0 1 0,0 0 0,0 0 0,0 0 0,0-1 0,0 1 0,0 0 0,1 0 0,-1 0 0,0-1 0,0 1-1,0 0 1,0 0 0,1 0 0,-1 0 0,0 0 0,0-1 0,15-9-2882,6 0-142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5.7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94 544 6761,'-16'-16'590,"13"12"-129,-1 0 0,0 0 0,1 1 0,-1-1 0,0 1 0,-1 0 0,1 0 0,0 0 0,-1 1 0,0-1 1,0 1-1,1 0 0,-1 1 0,0-1 0,-6 0 0,11 2-442,0 0-1,0 0 1,0 0-1,0 0 1,-1 0-1,1 0 1,0 0-1,0 0 1,0 0 0,0 0-1,0 0 1,0 0-1,0 0 1,0 0-1,-1 1 1,1-1 0,0 0-1,0 0 1,0 0-1,0 0 1,0 0-1,0 0 1,0 0-1,0 0 1,0 0 0,0 1-1,0-1 1,0 0-1,0 0 1,0 0-1,0 0 1,0 0-1,0 0 1,0 1 0,0-1-1,0 0 1,0 0-1,0 0 1,0 0-1,0 0 1,0 0 0,0 0-1,0 1 1,0-1-1,0 0 1,0 0-1,0 0 1,0 0-1,0 0 1,0 0 0,0 0-1,0 1 1,0-1-1,1 0 1,-1 0-1,0 0 1,0 0-1,0 0 1,0 0 0,0 0-1,0 0 1,0 0-1,0 0 1,1 0-1,-1 0 1,0 0 0,0 0-1,12 6 396,24-9-148,0-2 1,0-1-1,0-2 0,-1-1 1,54-22-1,-8 4 3,1326-350 2349,-1369 368-2730,25-6 210,-22 12-4606,-75 19-5379,22-10 5263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43.7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163 165 8045,'-20'-47'1676,"-35"-60"-1,55 106-1655,0 0-1,0 1 0,0-1 0,-1 1 0,1-1 1,0 1-1,0-1 0,-1 1 0,1-1 1,0 1-1,-1-1 0,1 1 0,-1 0 0,1-1 1,-1 1-1,1 0 0,-1-1 0,1 1 1,-1 0-1,1 0 0,-1-1 0,1 1 0,-1 0 1,1 0-1,-1 0 0,1 0 0,-1-1 1,1 1-1,-1 0 0,0 0 0,1 0 0,-1 0 1,1 0-1,-1 1 0,0-1 0,-15 18 464,-3 32 109,7 4-167,2 0 0,3 1 0,-1 66 0,8-90-331,1 1 1,2 0-1,1-1 1,1 0 0,2 0-1,1 0 1,13 32-1,-18-54-120,1 0 1,0-1-1,1 1 0,-1-1 0,2 0 0,-1-1 0,1 1 0,0-1 0,0 0 0,1 0 0,0-1 0,1 0 0,-1 0 0,1-1 0,0 0 0,0 0 0,1-1 1,-1 0-1,1 0 0,0-1 0,0-1 0,0 1 0,0-1 0,1-1 0,-1 1 0,0-2 0,1 1 0,-1-1 0,1-1 0,-1 0 0,16-3 0,-11 0 50,-1 0-1,0 0 0,0-2 0,0 1 0,-1-2 1,1 0-1,-2 0 0,1-1 0,-1 0 0,0-1 1,-1 0-1,16-18 0,-21 21 74,-1 0 0,1 0-1,-1 0 1,0-1 0,0 0-1,-1 0 1,0 0 0,0 0 0,0 0-1,-1-1 1,0 1 0,-1-1-1,0 0 1,0 1 0,0-1 0,-1 0-1,-1 1 1,1-1 0,-1 0-1,0 1 1,-1-1 0,1 0 0,-2 1-1,-2-8 1,3 10-12,-1 1 0,1-1 0,-1 1-1,0 0 1,0 0 0,-1 0 0,1 0 0,-1 1 0,1-1 0,-1 1 0,0 0-1,0 0 1,-1 0 0,1 1 0,-1 0 0,1-1 0,-1 2 0,0-1 0,0 0-1,0 1 1,0 0 0,0 0 0,0 0 0,0 1 0,0 0 0,0 0 0,0 0-1,0 1 1,0-1 0,-5 2 0,2 0-26,1-1 0,0 1 0,0 0 0,-1 1 0,1-1 0,1 2 0,-1-1 0,0 1 0,1 0 0,0 0 0,0 0 0,0 1 0,0 0 0,1 0-1,0 1 1,0-1 0,0 1 0,1 0 0,-7 12 0,8-9-69,-1 0-1,2-1 0,-1 1 1,1 0-1,1 0 0,0 0 0,0 0 1,0 1-1,1-1 0,1 0 1,0 0-1,0 0 0,0 0 1,1 0-1,6 16 0,-6-20-37,0 0 0,1 0 0,0 0 0,0 0-1,0 0 1,1-1 0,-1 0 0,1 1 0,0-1 0,0-1-1,1 1 1,-1 0 0,1-1 0,0 0 0,0 0 0,0-1-1,0 1 1,0-1 0,0 0 0,1 0 0,-1-1 0,1 0-1,0 0 1,-1 0 0,1 0 0,9-1 0,-11 0 12,1 0 0,0 0 1,-1-1-1,1 1 0,0-1 1,-1 0-1,1 0 0,-1-1 1,0 1-1,1-1 0,-1 0 1,0 0-1,0 0 0,0-1 1,0 0-1,5-4 0,-6 4 44,-1-1-1,0 1 0,0 0 1,0-1-1,0 1 0,0-1 1,-1 1-1,0-1 1,0 0-1,0 0 0,0 0 1,0 1-1,-1-1 0,0 0 1,0 0-1,0 0 0,0 0 1,0 0-1,-1 0 0,-1-6 1,0-1 192,0 1 0,-1 0 0,0 1 0,0-1 0,-1 0 0,0 1 0,-1 0 0,0 0 0,0 0 0,-1 0 1,0 1-1,-14-15 0,19 23-184,1 0 0,0-1 1,0 1-1,0 0 1,-1 0-1,1-1 0,0 1 1,0 0-1,-1 0 1,1 0-1,0 0 0,0-1 1,-1 1-1,1 0 1,0 0-1,-1 0 0,1 0 1,0 0-1,-1 0 0,1 0 1,0 0-1,-1 0 1,1 0-1,0 0 0,-1 0 1,1 0-1,0 0 1,0 0-1,-1 0 0,1 0 1,0 0-1,-1 0 1,1 0-1,0 1 0,-1-1 1,1 0-1,0 0 1,0 0-1,-1 0 0,1 1 1,0-1-1,0 0 0,0 0 1,-1 1-1,1-1 1,-1 19 317,9 19-121,1-14-148,2-1 0,22 36 0,-27-50-95,0-1 0,1 1 1,0-1-1,0 0 0,1 0 0,0-1 0,0 0 1,16 10-1,-21-16 24,0 0 1,1 0-1,-1 0 1,0 0-1,0-1 1,0 1-1,1-1 1,-1 0-1,0 0 1,0 0-1,1 0 1,-1 0-1,0-1 1,0 0-1,0 1 1,0-1-1,0-1 1,0 1-1,0 0 1,0-1-1,0 1 1,0-1-1,0 0 1,-1 0-1,1 0 1,-1 0-1,0 0 1,1-1-1,2-3 1,8-9-15,0-1 0,-1 0 1,13-26-1,-22 38 12,7-15-13,-7 13 8,1-1 0,-1 0 1,1 1-1,0-1 0,1 1 1,0 0-1,0 0 0,0 1 1,0 0-1,1 0 0,0 0 0,8-5 1,-13 10 10,1 0 0,0 0 0,-1 0-1,1 0 1,-1 0 0,1 0 0,0 1 0,-1-1 0,1 1 0,-1-1 0,1 1 0,-1-1 0,1 1 0,-1 0-1,1 0 1,-1 0 0,0 0 0,1 0 0,-1 0 0,0 0 0,0 0 0,0 0 0,0 1 0,0-1 0,0 0 0,0 1-1,0-1 1,0 3 0,26 49 1,-22-43-1,9 35 9,-12-37 18,0-1-1,0 0 0,0 1 0,1-1 1,0 0-1,0 0 0,1-1 0,0 1 1,6 8-1,-5-19 8,0-1-1,0 1 1,0-1 0,-1 0 0,7-9-1,78-113-29,-88 126-7,0 1-1,0-1 1,0 1-1,0-1 1,0 1-1,0-1 1,0 1-1,0 0 1,0 0-1,0-1 1,0 1-1,0 0 1,0 0-1,0 0 1,1 0-1,-1 0 1,0 1-1,0-1 1,0 0-1,0 0 1,0 1-1,0-1 1,0 1-1,0-1 1,0 1-1,0-1 1,1 2-1,38 23-21,-17-10-22,-10-9 14,1 0 1,-1-1 0,1 0-1,1-1 1,-1-1-1,0 0 1,1-1 0,0-1-1,-1 0 1,1-1-1,0-1 1,0 0 0,-1-1-1,1 0 1,-1-1-1,0-1 1,17-6 0,-13 3 17,-1-1 1,-1 0 0,0-1 0,0-1-1,0-1 1,-1 0 0,-1-1 0,0 0-1,-1-1 1,0-1 0,-1 0 0,0-1-1,12-21 1,-13 20 29,-1 0-1,-1-1 1,-1 0-1,0-1 1,-1 0-1,-1 0 1,6-28-1,-12 45-5,0 1 0,0 0-1,0 0 1,1-1 0,-1 1-1,0 0 1,0 0 0,0-1 0,0 1-1,0 0 1,0 0 0,0-1 0,0 1-1,0 0 1,0-1 0,0 1 0,0 0-1,0 0 1,0-1 0,0 1-1,0 0 1,0 0 0,0-1 0,0 1-1,0 0 1,-1 0 0,1-1 0,0 1-1,0 0 1,0 0 0,0-1 0,0 1-1,-1 0 1,1 0 0,0 0 0,0-1-1,-1 1 1,1 0 0,0 0-1,0 0 1,-1 0 0,-9 10 118,-10 28 73,8-8-132,2 0-1,2 1 1,0 0 0,2 1-1,1-1 1,2 1 0,1 0-1,3 42 1,1-53-510,0-1 0,2 1 1,0-1-1,1 0 0,2 0 0,0 0 0,0-1 0,2 0 1,1 0-1,0-1 0,1 0 0,1-1 0,27 31 1,-32-42-326,-1 0 0,1 0 1,1 0-1,-1-1 0,13 6 1,25 5-5135,-20-15 1102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1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6365,'0'0'2939,"38"12"-1807,10 1-298,-9-5-202,0 3-1,70 29 1,446 218 1775,-481-223-2144,16 9 81,2-3-1,114 32 1,-42-24-25,254 112 1,-287-109-192,188 48 0,-87-32-43,-137-40-28,178 27-1,105-13 39,-153-20-56,68 1 35,40 5-82,-261-18 31,0 4-1,113 36 1,-110-25-27,-6-3 23,-1 2 1,114 60-1,3 5-8,1 0 44,-107-48-33,138 50 0,16 7-9,-41-12-6,-110-51 30,141 80-1,-149-71 6,2-3-1,2-3 0,85 28 1,7 1 43,-81-29-28,181 49 0,180 6 89,47 10-53,472 149 499,-943-245-560,382 102 256,203 56 490,-393-101-326,474 119 319,-228-74-521,67 20-62,36-2-3,-47-12 325,-177-35-204,374 94 58,348 111 615,-426-76-326,-497-158-679,208 53-48,-5-3 79,-176-39-42,383 115 37,-41-55-64,-157-35 72,129 28 6,-138-12 61,-234-71-89,184 79 0,-194-58 87,-70-35-33,0-2 0,2-1 0,35 12 0,-28-13 32,-26-8-54,1-1 0,-1-1 0,21 3 0,146 29 1,-155-30-18,173 38 12,-114-24-37,-76-15 39,13 0 13,-21-5-27,5 4-95,-2-2-1439,-11-10 64,6 7 1044,-3-3-1142,-1-1 0,1 1-1,1-1 1,-1 1 0,1-1 0,0 0-1,0-1 1,-4-7 0,4 0-4690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4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616 55 11385,'-10'-29'-131,"2"3"3542,6 26-3307,0 0 0,0 0-1,0 0 1,0 1 0,0-1 0,0 0-1,0 1 1,1-1 0,-1 1-1,0-1 1,0 1 0,0 0-1,0 0 1,1 0 0,-3 1-1,2-1 70,-33 17 72,2 0 1,0 2 0,1 2-1,1 1 1,1 1 0,1 1-1,2 2 1,-34 40 0,17-15 121,-53 78 1,84-108-284,0 0 1,1 1 0,1 1 0,2 0-1,0 0 1,-10 48 0,10-21 10,1 0 1,3 0-1,2 0 0,2 1 1,3-1-1,2 1 0,17 83 1,-14-119-746,0 4-4788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5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411 33 9281,'-10'-20'4257,"-3"25"-3911,0 0 0,0 2 0,1-1-1,0 2 1,0 0 0,1 0 0,-1 1 0,2 0 0,-10 11 0,-1 2-113,1 1 0,2 0-1,-20 33 1,30-41-157,0 0-1,1 1 0,1 0 1,1 0-1,0 0 0,1 0 1,0 1-1,2 0 0,0 0 1,1 0-1,0 0 0,2 0 1,0 0-1,1 0 0,0 0 1,2-1-1,0 1 0,0-1 1,2 0-1,0 0 0,1 0 1,15 24-1,-20-36-43,0-1 0,0 0 1,0 0-1,1 0 0,-1 0 0,1 0 0,0-1 0,0 1 0,0-1 0,0 0 1,0 1-1,0-1 0,1-1 0,-1 1 0,1 0 0,-1-1 0,1 0 0,0 0 1,-1 0-1,1 0 0,0-1 0,0 1 0,0-1 0,0 0 0,-1 0 0,1-1 1,0 1-1,0-1 0,5-1 0,-3 0 62,-1 0-1,1-1 1,0 0 0,-1 0-1,1 0 1,-1-1 0,0 0-1,0 0 1,0 0-1,-1 0 1,0-1 0,1 0-1,-2 0 1,1 0 0,0 0-1,-1-1 1,2-5 0,6-12 67,-1-1 0,-1 0 0,-1-1 0,-2 0 0,0 0 0,-2 0 0,2-30 0,-6 39-63,0 0-1,-1 0 0,-1 0 1,-1 0-1,0 0 0,-1 1 0,0-1 1,-1 1-1,-1 0 0,-1 0 1,0 1-1,-14-22 0,11 21 14,0 0 0,-1 1 0,-1 0 0,0 1 0,-1 1 0,-19-15 0,28 23-79,-1 1 0,1 0 0,-1 0 0,0 1 0,-1-1 0,1 1 0,0 0 1,-1 1-1,1-1 0,-1 1 0,1 0 0,-1 1 0,1-1 0,-1 1 0,0 0 0,1 0 0,-1 1 0,1 0 1,-1 0-1,1 0 0,-1 0 0,1 1 0,-1 0 0,-5 3 0,1 1-24,1 0 0,0 0 1,0 1-1,0 0 0,1 0 0,0 1 0,0 0 0,1 1 0,0 0 1,0 0-1,1 0 0,-9 20 0,12-23-25,1-1-1,-1 1 1,1-1 0,1 1 0,-1-1 0,1 1-1,0 0 1,0 0 0,1 0 0,0 0-1,0 0 1,0 0 0,1-1 0,-1 1 0,1 0-1,1 0 1,-1 0 0,1-1 0,0 1-1,1-1 1,-1 1 0,1-1 0,0 0-1,0 0 1,8 8 0,1 0-108,2-1 1,-1-1-1,2 0 0,-1-1 0,19 10 1,14 3-6133,-41-18 1204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4:56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20 110 12321,'-3'-10'-312,"0"5"349,1 0 0,-1 0 1,2 0-1,-1 0 0,0 0 1,1 0-1,0-1 0,0 1 1,1-1-1,0 1 0,-1-1 1,2 1-1,-1 0 0,1-1 1,0 1-1,2-10 0,-6 51 1095,2 0-1,5 64 0,-4-96-1065,7 74 714,-1-9-2455,-5-23-8715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00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19 6829,'-28'-6'625,"-25"-7"3863,91 18-3123,-4 3-882,0 2 0,0 2 0,-1 0 0,0 3 1,-1 0-1,43 30 0,0-4-116,121 71 410,-100-54-212,2-5 0,118 46 0,399 138 912,-366-139-1005,264 81 115,-250-91-379,291 89 148,-220-72-205,-251-79-118,323 96 128,-302-90-70,148 66-1,-217-84-90,27 9 33,88 19 1,-69-21-12,392 78 46,-99-56 8,-304-37-73,-25-2 42,63 12 1,-38-3 1910,-105-18-5390,-80-20-10802,92 19 8325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04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10609,'-3'0'57,"0"0"1,0 0-1,0 0 0,-1 1 0,1-1 1,0 1-1,0 0 0,0 0 1,0 0-1,0 0 0,-3 3 0,6-4 285,-19 11 3651,88 18-2225,-58-25-1614,1 0-1,-1 1 1,0 0 0,0 0-1,0 1 1,-1 0 0,12 10-1,48 48 727,15 15-17,4-4 0,129 85 0,217 78 58,15-27-367,-267-127-305,-74-30-60,151 102 1,87 90 81,-313-222-251,188 142 304,169 121 280,-181-134-409,90 60-15,-261-187-158,270 186 94,-95-54-74,101 80 10,-184-136-39,5-5 0,4-7 1,163 78-1,-215-125-18,445 220-12,-207-113 24,-41-21-27,-73-32 44,75 40-65,143 72 28,-96-52 33,-251-120-20,165 50-1,-185-68 12,380 144-41,-128-15 42,95 39 17,-79-34 9,-38-15-78,-110-59 54,-66-26 6,3-5 0,181 47 0,254 38 41,-376-90-35,-140-32-25,1 1 0,-1 1 0,60 31 0,43 16 6,287 111 39,-306-119-58,114 56 19,87 35 23,-60-32-8,-2-15-63,-55-24 53,-165-55-7,293 129 49,-308-134-78,1-1 1,43 11-1,-37-12 16,-19-6-42,-8-1 19,0 0 0,0-1-1,1 1 1,-1-2 0,1 1 0,0-1 0,-1 0 0,1-1 0,0 0 0,-1 0 0,1-1 0,10-1 0,-17 1-204,0 1-1,-1-1 1,1 1-1,0-1 1,0 0-1,0 1 1,0-1-1,0 0 1,-1 0-1,1 0 1,0 0-1,-1 0 1,1 1-1,0-1 1,-1 0 0,1 0-1,-1-1 1,0 1-1,1 0 1,-1 0-1,0 0 1,0 0-1,0 0 1,1-2-1,-1 1-693,-1 0 0,1-1 0,0 1 0,0 0-1,-1 0 1,1-1 0,-1 1 0,0 0 0,0 0 0,0 0-1,-2-4 1,-4-2-5993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08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33 12001,'-23'-20'-1319,"23"20"1568,4-7 1573,-4 6-1787,1 1-1,-1-1 1,0 1 0,1-1 0,-1 1 0,1 0-1,-1-1 1,1 1 0,-1 0 0,1 0-1,-1-1 1,1 1 0,-1 0 0,1 0 0,-1 0-1,1 0 1,-1-1 0,1 1 0,-1 0-1,1 0 1,-1 0 0,1 0 0,-1 0 0,1 0-1,-1 0 1,1 1 0,0-1 0,-1 0-1,1 0 1,-1 0 0,1 0 0,0 1 0,107 0 686,0 5-1,-1 4 1,119 28 0,806 122 1143,-809-128-1615,290 81 0,-68-20-124,-350-75-120,504 56 191,-519-67-162,484 68 100,-427-54-98,134 33 50,143 22-36,-382-68-39,241 68 31,-18-1 13,-225-64-41,-1 1 1,0 0 0,35 23 0,-33-18 11,-10-5 374,-1 1-1,29 22 0,-48-34-281,42 4 884,70-13-960,0 5 0,175 18 0,-28-1-2,890 66 102,-271 24-52,662-24-77,-482 13-67,-881-72 57,124 19 18,242 24 86,-316-47-50,325 17 82,167 8-96,-513-19-24,532 55 125,59 6-22,-224-14-76,-223-36-4,-104-15-47,185 35 33,222 23 9,223-19-8,-571-41-27,107 1-1,248-46-45,-630 24 42,-1-2 0,36-10 0,-6 0 2,127-34-14,-173 45 8,1 2 0,0 0-1,20-1 1,-22 2 0,-1 1 1,1-1 0,-1-1-1,1 0 1,11-5-1,57-19-16,43-7-95,-92 23-1254,-25 0-4180,-12-6-3319,0 10 3264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13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6597 10301,'-7'10'-1040,"4"-4"-170,11-10 1210,-6 2 208,32-26 2563,-3-4-2261,2 1-1,1 2 1,42-28 0,-72 54-483,386-261 1709,-363 246-1640,82-51 421,153-109 259,153-135 101,-320 243-686,173-116 75,-65 47-158,21-5-12,-26 18-31,-107 63-50,160-104 0,173-108 465,-347 217-343,-3-4-1,-3-4 0,77-89 0,-36 27-93,141-125 1,-95 104-64,93-80-25,-218 202 21,31-25-5,72-45 0,-13 14 21,127-110-1,-191 137 6,-3-2-1,-2-2 0,67-99 1,-60 77-3,-2 3 3,95-116-38,-80 122 108,166-125-1,-125 110-60,113-83 28,102-85 42,162-146 2,-179 137 40,-21-26-106,-265 263-17,24-17 23,2 1 0,2 4 0,112-64 0,-97 68 155,142-53 0,-110 51 287,-102 37-491,1 1-1,0-1 1,-1 1 0,1-1 0,0 1-1,-1-1 1,1 1 0,0 0 0,0 0-1,0-1 1,-1 1 0,1 0 0,0 0-1,0 0 1,0 0 0,-1 0 0,1 0 0,0 0-1,0 0 1,0 0 0,0 0 0,-1 0-1,1 1 1,0-1 0,1 1 0,-12 15-4198,-28 20-3660,13-16 2607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14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96 9845,'-34'-68'-749,"30"57"1011,-1-5 3180,19 29-2151,-2 0-1178,-1 1-1,0 1 1,-1 0-1,-1 1 1,0-1-1,-2 2 1,0-1-1,0 1 1,-2 0 0,0 0-1,5 31 1,-8-21-1,0 0 1,-2 1-1,-1-1 1,-1 1-1,-1-1 1,-2 0-1,-7 27 0,-4 9-5,2-1-243,-4-1 0,-34 84 0,49-139-144,-8 18-2452,11-23 2444,-1 0 1,1-1 0,0 1 0,0-1-1,-1 1 1,1 0 0,0-1-1,0 1 1,0 0 0,0-1-1,0 1 1,0 0 0,0-1-1,0 1 1,0 0 0,0 0 0,0-1-1,0 1 1,1 0 0,-1-1-1,0 1 1,0-1 0,1 1-1,-1 0 1,0-1 0,1 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6.1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95 9009,'-46'-94'4111,"48"97"-3646,3 9-78,0 0 0,-1 0 1,0 0-1,-1 1 1,0 0-1,0 17 0,5 14 291,49 265 1823,42 184-420,-54-326-1836,-15-55-3512,-15-80-993,-1-23-1757,-13-8 5641,0-1 0,0 0 0,1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15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270 329 7937,'2'-27'579,"-1"24"-380,0 0 0,-1 0 0,0 0 0,0-1 0,0 1 0,0 0 1,0 0-1,-1 0 0,1 0 0,-2-5 0,1 7-141,0-1 0,-1 1-1,1 0 1,0 0 0,-1-1-1,1 1 1,-1 0 0,1 0 0,-1 0-1,1 1 1,-1-1 0,0 0-1,1 1 1,-1-1 0,0 1 0,1-1-1,-1 1 1,0 0 0,0 0 0,0 0-1,1 0 1,-1 0 0,0 0-1,-2 0 1,-4 1 39,-1-1-1,0 2 1,0-1 0,0 1-1,1 0 1,-1 1 0,1 0-1,-1 0 1,1 1 0,0 0-1,0 1 1,1-1 0,0 1-1,-10 9 1,8-6-37,0 1 0,1 0-1,0 0 1,0 1 0,1 0 0,0 1 0,1-1-1,0 1 1,1 1 0,-4 11 0,6-14-33,0 1 1,1-1-1,0 1 1,0-1-1,1 1 0,0 0 1,1 0-1,0-1 1,1 1-1,0 0 0,0-1 1,5 16-1,-4-18 4,1 0-1,0 0 0,1 0 0,0-1 1,-1 1-1,2-1 0,-1 0 1,1 0-1,0-1 0,0 1 1,1-1-1,0 0 0,-1-1 0,2 1 1,-1-1-1,0 0 0,13 5 1,-8-5 14,0 0-1,0-1 1,1 0 0,-1 0 0,0-1 0,1-1 0,0 0 0,-1-1 0,1 0 0,-1-1-1,1 0 1,0-1 0,-1 0 0,0 0 0,1-2 0,19-7 0,-16 4 45,0-1 0,0 0 0,-1 0 0,0-2 0,0 0 0,-1-1 0,-1 0 0,0 0 0,0-2 0,-1 1 0,10-16 0,-5 4 90,-2 0 0,-1-1 0,-1 0 0,0-1 0,-2 0 0,-2-1 0,9-43 0,-14 57-72,-2 0 0,0 0-1,-1 0 1,0 0-1,-1 0 1,0 0-1,-1 0 1,-4-14-1,3 19-40,1 0 0,-2 0-1,0 0 1,0 0 0,0 0-1,-1 1 1,0 0 0,0 0-1,-1 0 1,1 0 0,-2 1-1,1 0 1,-8-5 0,5 5-40,1 1 1,-1 0-1,0 0 1,0 1-1,-1 0 1,1 0-1,-1 2 1,0-1-1,0 1 0,0 0 1,0 1-1,0 0 1,0 1-1,0 0 1,0 0-1,0 1 1,0 1-1,0 0 1,0 0-1,0 1 1,1 0-1,-1 0 0,1 1 1,0 0-1,0 1 1,0 0-1,0 1 1,1 0-1,0 0 1,0 1-1,-8 9 1,13-13-21,0 0 0,0 0 0,0 1 0,1-1 1,-1 0-1,1 1 0,0 0 0,0 0 0,0-1 1,1 1-1,-1 0 0,1 0 0,0 1 0,0-1 1,1 0-1,-1 7 0,1-8-3,1 0 0,0 0 0,-1 0 0,1 1 0,0-1 0,1 0 0,-1 0-1,1 0 1,-1 0 0,1-1 0,0 1 0,0 0 0,0-1 0,0 1 0,0-1 0,1 0 0,-1 1 0,1-1 0,0-1-1,-1 1 1,7 3 0,16 8 1,1-1-1,1-1 0,-1-2 1,2 0-1,-1-2 0,41 6 0,-16-8-3244,-2-3-3357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3476,'-4'8'135,"0"0"-1,1 1 0,0 0 0,1 0 1,0 0-1,0 0 0,1 0 0,0 1 1,1-1-1,0 0 0,0 0 0,1 0 0,0 1 1,1-1-1,0 0 0,0 0 0,1 0 1,0-1-1,1 1 0,0-1 0,0 0 1,6 9-1,-5-10-471,-1 1 1,0 0-1,0 0 0,-1 0 1,0 1-1,-1-1 1,1 1-1,0 12 0,-2-1-1341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 4852,'-3'51'1358,"-2"1"-1,-15 59 0,7-38-2000,-1 2-3250,8-49 1361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6545,'-2'6'155,"0"1"0,1 0 0,-1 0 1,2 0-1,-1 0 0,1 0 0,0 0 1,0 0-1,1 0 0,0 0 1,0 0-1,1 0 0,0 0 0,0 0 1,0-1-1,1 1 0,0-1 0,0 0 1,1 0-1,0 0 0,0 0 0,0 0 1,8 7-1,16 29-1404,-10 6-3389,-12-30 2110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0 6085,'-5'15'304,"2"1"1,0-1 0,1 1 0,0-1 0,1 1-1,1 0 1,0-1 0,2 1 0,-1 0 0,2-1-1,7 25 1,-6-25-1478,1 0 0,-2 1 0,2 22 0,-2-14-2021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7989,'-6'17'559,"0"1"1,1 0 0,1 0-1,1 0 1,0 0-1,1 28 1,2-32-688,1 0 0,1 0 0,0 0 0,1 0 0,7 19 0,-1-4-3332,8 45 0,-12-50 1098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5757,'9'73'1585,"35"136"1,-33-177-2448,23 50 0,-17-40-2222,-8-22 820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5344,'2'18'-164,"1"0"128,0 0 124,3-2 76,-3 5 65,3-1 27,-4 1-8,1 0-24,0-1-16,0 4-24,0-1-64,-3 0-188,6 3-268,-6-3-460,0-2-1133,0 2 49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4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5581,'-3'15'528,"3"4"116,-2 1-84,-1 1-12,0 0-52,0-1-52,0 1-28,0 0-140,3 2-188,0-2-232,-3 2-200,3 3-192,-3-5-236,3 4-292,-2 1-1225,-1 3-287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5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 6597,'-5'56'1348,"3"1"0,8 96 1,-5-146-1587,-1 0-1,0 0 1,0 0 0,-1 0 0,-3 13 0,-12 13-4595,8-25 2309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6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224 475 10585,'-2'-1'94,"0"-1"1,1 1-1,-1 0 0,1-1 1,-1 1-1,1-1 0,-1 1 0,1-1 1,0 0-1,0 0 0,0 1 1,0-1-1,0 0 0,0 0 1,0 0-1,1 0 0,-1 0 1,1 0-1,-1 0 0,1-1 0,0 1 1,0-2-1,1 1-6,0 0-1,1 0 1,0 0-1,-1 0 1,1 1-1,0-1 1,0 1-1,0-1 1,0 1-1,1 0 1,-1 0-1,1 0 1,4-3-1,4-5 21,-1 0 0,0 0 0,0-1 0,-1 0-1,0-1 1,-1 0 0,-1 0 0,0-1 0,0 0-1,-2 0 1,1-1 0,-2 1 0,0-1 0,0 0 0,-1-1-1,-1 1 1,-1 0 0,0-1 0,0 1 0,-2-1-1,0 1 1,0-1 0,-8-27 0,9 39-46,-1 0 1,0 0-1,0 1 0,0-1 1,-1 0-1,1 0 0,-1 1 1,1-1-1,-1 1 1,0-1-1,0 1 0,0 0 1,0 0-1,0 0 0,-1 0 1,1 0-1,-1 0 1,1 1-1,-1-1 0,-3-1 1,2 2 13,0 0 0,0 1 0,0-1 0,0 1 0,0 0 0,0 0 0,0 0 0,-1 0 0,1 1 0,0-1 0,0 1 0,0 0 0,-4 2 0,-5 2 98,0 1 0,1 1-1,-1 0 1,1 0 0,1 1 0,0 0-1,-17 16 1,15-9-63,1 0 0,0 1-1,1 0 1,0 1 0,1 0 0,1 1-1,1 0 1,1 0 0,0 0-1,2 1 1,-5 21 0,7-25-59,1 0-1,0 0 1,0 1 0,2-1 0,0 0-1,1 1 1,0-1 0,1 0 0,1 0-1,0 0 1,1 0 0,1 0 0,0-1-1,13 23 1,-11-26-20,1-1-1,0-1 0,1 1 1,0-1-1,0-1 1,1 0-1,0 0 1,1-1-1,0 0 0,0-1 1,0 0-1,1-1 1,-1 0-1,1-1 1,1 0-1,-1-1 1,0 0-1,1-1 0,22 1 1,-14-2-277,-1 0 1,0-2-1,1 0 0,-1-1 0,0-1 1,0-1-1,0-1 0,0-1 1,-1-1-1,0 0 0,30-17 1,-3-7-6610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 5833,'0'0'-104,"0"-8"120,0 6 136,3 17-152,-3-4-24,-3-1-108,6 3-112,-3 2-157,-3 4-483,3-1-552,-3 2 516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1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5 124 8749,'-4'2'892,"15"-5"-256,46-9 203,228 9 120,171 3 696,890 18 2181,-962-18-3270,91 2-51,-178 3-353,256 11 40,-232-4 148,-37-3-130,-71-9-165,-6 0-8,0 0 10,-106-2-73,-49-4 349,-53 3-310,-1 0 1,1 1-1,-1-1 1,1 0 0,-1 0-1,0 1 1,0-1 0,0 1-1,0 0 1,-3-3 0,-8-11 246,5 4-56,-4-7 25,-1 1 0,-1 0 0,-22-22 0,24 32-293,11 15-7,11 22 38,32 42 37,-12-23 0,-30-46-12,1 0 0,-1 0 0,0 0 0,0 0 1,0 0-1,0 0 0,0 0 0,0 0 0,0 0 1,-1 0-1,1-1 0,-1 1 0,1 0 0,-1 0 1,0 0-1,0 0 0,0 0 0,0-1 0,-2 4 1,-27 35 22,27-35-18,-8 8-422,-1 0-1,0 0 1,-1-1 0,-24 18 0,22-20-2101,-1-1 1,0-1-1,0 0 0,-27 8 1,20-7-2698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2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8 9921,'1'-1'46,"0"0"-1,0 1 1,0-1-1,0 0 1,0 1 0,0-1-1,0 1 1,0-1 0,0 1-1,0 0 1,0-1 0,1 1-1,-1 0 1,0 0 0,0 0-1,0 0 1,1 0-1,-1 0 1,0 0 0,2 1-1,-15 16 628,-35 23-154,7-13-276,-32 24 65,67-46-283,0-1 0,0 1 0,0 0 0,0 0 0,1 1 0,0-1 0,0 1 0,0 0 0,-4 9 0,7-11-9,0 0 1,0 0-1,1 0 1,-1 0-1,1 1 0,0-1 1,0 0-1,0 0 1,1 0-1,-1 0 1,1 0-1,0 0 1,0 0-1,3 7 0,33 58 152,-5-11-331,-29-48-453,-1 0-1,0 1 0,-1-1 1,0 0-1,-1 1 1,0-1-1,0 1 0,-1-1 1,-1 0-1,1 0 1,-6 16-1,2-5-815,2 7-1004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0 3780,'-3'16'60,"-2"-6"44,2-2 8,-3 5-20,3-3-4,0-2-20,0 5 12,3-3 0,-2 3-20,2 0-104,0 3-80,0-1-104,-3 1-244,0-1-772,0 4 688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3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3620,'6'10'92,"-6"1"40,3 2-12,-3 0-12,0 0-8,0-1-8,0 7-4,0-4-36,0 3-72,0 0-100,0 3-96,0-3-212,0 0-804,-3 3 700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7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509 171 6485,'49'-135'3301,"-49"134"-3229,1 0 0,-1 1-1,0-1 1,1 0 0,-1 0 0,0 0-1,0 0 1,0 0 0,0 1-1,0-1 1,0 0 0,0 0 0,0 0-1,0 0 1,0 0 0,0 0-1,0 1 1,-1-1 0,1 0 0,0 0-1,-1 0 1,1 1 0,-1-1-1,1 0 1,-1 0 0,1 1 0,-1-1-1,1 0 1,-1 1 0,0-1 0,0 0-1,-2-1 57,0 1 0,1 0 1,-1 0-1,0 0 0,0 0 0,0 1 0,0-1 0,0 1 0,-5-1 0,-1 1 85,-1 0-1,1 1 1,0 0-1,0 0 1,-17 5-1,21-3-164,-1 1 1,1 0-1,-1 0 0,1 0 0,0 0 0,1 1 0,-1 0 1,1 0-1,0 0 0,0 1 0,0-1 0,1 1 0,0 0 0,0 0 1,1 0-1,-1 0 0,-1 8 0,-5 18 47,2 0 1,-5 34-1,11-62-82,-40 342 381,-1 8-176,25-255-15,-45 148-1,57-229-223,-27 71 337,30-83-372,0-1 1,-1 0-1,1 0 0,-1-1 1,0 1-1,-1 0 0,1-1 0,-1 0 1,0 0-1,0 0 0,0 0 0,0-1 1,-8 5-1,10-7-116,1-1 0,-1 1 0,0-1 0,0 0 0,0 1 0,0-1 1,0 0-1,0 0 0,0 0 0,0 0 0,0-1 0,0 1 0,0 0 0,0-1 0,0 0 0,0 1 1,1-1-1,-1 0 0,0 0 0,0 0 0,1 0 0,-1 0 0,1 0 0,-1-1 0,1 1 0,-1 0 1,-1-3-1,-1 0-664,0-1-1,0-1 1,0 1 0,1 0 0,0-1 0,0 0 0,-3-6-1,0-9-2139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7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48 7281,'-4'-2'-7,"-28"-19"1706,32 21-1671,0 0 1,0-1 0,0 1 0,0 0 0,-1 0-1,1-1 1,0 1 0,0 0 0,0 0-1,0 0 1,0-1 0,0 1 0,0 0 0,0 0-1,0-1 1,0 1 0,0 0 0,0 0 0,0-1-1,0 1 1,0 0 0,0 0 0,0-1-1,0 1 1,0 0 0,1 0 0,-1-1 0,0 1-1,0 0 1,0 0 0,0 0 0,0-1 0,1 1-1,-1 0 1,0 0 0,0 0 0,0 0-1,1-1 1,-1 1 0,0 0 0,24-6 655,18 1-248,1 2-1,-1 1 1,53 6-1,-65 0-1383,0 0 0,55 17-1,-21 8-4629,-48-17 3278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8 6785,'-15'9'782,"12"-8"-623,0 0 0,0 0 0,0 1-1,0-1 1,0 1 0,0 0 0,1 0 0,-1 0 0,1 0 0,0 1-1,-1-1 1,1 1 0,0-1 0,0 1 0,1 0 0,-1-1-1,-2 6 1,5-7-119,0 1 0,-1-1 0,1 1 0,0-1 0,0 0 0,0 1 0,0-1 0,0 0 0,1 0 0,-1 0 0,0 0 0,0 0 0,1 0 0,-1 0 0,1 0 0,-1 0 0,1-1 0,-1 1 0,1-1 0,-1 1 0,1-1 0,-1 1 0,4-1 0,40 8 99,-30-7-96,1 0 0,-1-1 0,0 0 0,17-4 1,-29 4 47,1 0 0,-1-1 0,0 0 0,0 1 0,0-1 0,0 0 0,0-1 0,0 1 0,0 0 0,0-1 0,0 0 0,0 0 0,-1 0 0,1 0 0,-1 0 0,0 0 0,1 0 0,-1-1 0,0 0 0,0 1 0,0-1 0,-1 0 0,1 0 0,-1 0 0,2-5 0,-2 7-49,-1-1 0,1 1 1,-1 0-1,0 0 0,0 0 0,0 0 0,1 0 0,-1-1 0,0 1 0,-1 0 0,1 0 0,0 0 0,0 0 0,0-1 0,-1 1 0,1 0 0,0 0 1,-1 0-1,1 0 0,-1 0 0,0 0 0,1 0 0,-1 0 0,0 0 0,1 0 0,-2-1 0,0 1 10,0 1 0,1-1 0,-1 0 0,0 1 0,0-1 0,0 1 0,1 0 0,-1 0 0,0-1 0,0 1 0,0 0-1,0 0 1,1 1 0,-5 0 0,-2 0 73,0 1-1,0 1 0,0 0 1,0 0-1,0 0 1,-7 6-1,-7 5 58,0 1 1,1 1-1,-23 23 0,40-35-166,-1 1 0,1 0 0,0 0 0,0 0 0,0 0 0,1 1-1,0-1 1,0 1 0,0 0 0,1 0 0,0 0 0,0 0 0,0 0 0,1 1-1,0-1 1,0 0 0,1 1 0,0-1 0,0 8 0,2-9-74,-1 0 1,1 0 0,0-1-1,0 1 1,1 0 0,0-1-1,-1 0 1,1 0 0,1 1 0,-1-2-1,1 1 1,-1 0 0,1-1-1,0 0 1,0 1 0,1-2-1,-1 1 1,1 0 0,-1-1-1,7 2 1,0 1-401,0 0 0,0-1 0,1-1-1,0 0 1,0 0 0,0-1 0,17 1 0,-22-3-406,1-1 1,-1 0-1,0 0 1,0 0-1,0-1 1,0 0-1,0 0 1,0-1-1,10-5 1,-8 1-1717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6661,'6'-9'196,"-4"6"229,-1 1-1,0 0 1,1 0 0,0 0-1,-1 0 1,1 0-1,0 0 1,0 0 0,0 1-1,0-1 1,1 1-1,1-2 1,-2 3-264,0 0-1,-1 0 1,1 1 0,0-1-1,-1 1 1,1-1 0,0 1 0,-1-1-1,1 1 1,-1 0 0,1 0 0,-1 0-1,1 0 1,-1 0 0,0 0-1,0 0 1,1 1 0,-1-1 0,0 0-1,0 1 1,0-1 0,1 3-1,21 25 68,31 36-1176,-22-41-2380,3-11-3339,-27-12 3165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97 7929,'7'-8'264,"0"0"0,-1-1 0,0 0 1,5-12-1,-9 17 191,0 0-1,0 0 1,-1 0 0,0 0 0,0 0-1,0 0 1,1-8 502,-3 11-911,1 1 0,-1 0 0,0 0 0,1 0 0,-1-1-1,1 1 1,-1 0 0,0 0 0,1 0 0,-1 0 0,0 0 0,1 0 0,-1 0 0,0 1 0,1-1 0,-1 0 0,0 0 0,1 0 0,-1 1 0,1-1 0,-1 0-1,0 1 1,1-1 0,-1 0 0,1 1 0,-1-1 0,1 1 0,0-1 0,-1 1 0,1-1 0,-1 1 0,1-1 0,0 1 0,-1-1 0,1 2 0,-17 18 654,-171 275-354,175-275-1010,12-18 406,-10 16-1743,11-18 1850,0 0 0,-1 1 0,1-1 0,0 0 0,0 0 0,0 0 0,-1 1-1,1-1 1,0 0 0,0 0 0,0 1 0,0-1 0,0 0 0,0 1 0,0-1 0,-1 0 0,1 0-1,0 1 1,0-1 0,0 0 0,0 1 0,0-1 0,0 0 0,0 0 0,0 1 0,1-1 0,-1 0-1,0 0 1,0 1 0,0-1 0,0 0 0,0 1 0,0-1 0,0 0 0,1 0 0,-1 0 0,0 1-1,0-1 1,0 0 0,1 0 0,-1 0 0,0 1 0,0-1 0,1 0 0,-1 0 0,0 0 0,0 0-1,1 0 1,-1 1 0,1-1 0,4 0-3454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7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87 10477,'-37'-86'3548,"34"114"-2073,52 281 1471,-15-115-2251,37 152 239,-28-203-3785,-30-115-1164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0 148 8421,'0'-2'131,"1"1"0,-1-1 0,0 1 0,0-1 1,1 1-1,-1-1 0,1 1 0,-1-1 0,1 1 0,0-1 0,0 1 1,0 0-1,-1-1 0,1 1 0,0 0 0,1 0 0,-1 0 0,0 0 1,0 0-1,0 0 0,1 0 0,-1 0 0,0 0 0,1 1 0,-1-1 1,1 0-1,-1 1 0,1-1 0,-1 1 0,1 0 0,-1-1 0,3 1 1,9-2-43,0 1 1,0 1-1,17 1 1,5 0-120,-22-2-37,5 0 52,1 0 0,-1-2 0,21-5 1,-36 8 112,0-1 1,-1 1-1,1-1 1,0 0-1,-1 0 1,1 0-1,-1 0 1,1 0-1,-1-1 1,1 1-1,-1-1 1,0 0-1,0 1 1,0-1-1,0 0 1,0 0-1,0 0 1,-1-1-1,1 1 1,0 0-1,-1-1 1,0 1-1,0-1 1,0 1-1,0-1 1,0 0-1,0 1 1,0-6-1,-1 6-33,0 0 0,0 0 0,0 0 0,-1 1 0,1-1 0,-1 0 0,1 0 0,-1 1 0,0-1 0,0 0-1,0 1 1,1-1 0,-1 1 0,-1-1 0,1 1 0,0 0 0,0-1 0,-1 1 0,1 0 0,0 0 0,-1 0 0,1 0-1,-1 0 1,1 0 0,-1 0 0,0 0 0,1 1 0,-1-1 0,0 1 0,0-1 0,0 1 0,1 0 0,-1-1-1,0 1 1,0 0 0,-2 0 0,-2 0 11,1 0-1,-1 1 1,0-1-1,1 1 0,-1 0 1,1 0-1,-1 1 1,1 0-1,0 0 1,-9 4-1,7-1-49,1-1 0,-1 2 0,1-1 0,0 1 0,0-1 0,1 1 1,0 1-1,0-1 0,0 1 0,1 0 0,-6 13 0,8-17-100,1 1 1,0-1-1,0 0 0,0 0 1,0 0-1,1 1 0,0-1 1,-1 1-1,1-1 0,0 0 1,0 1-1,1-1 1,-1 0-1,1 1 0,0-1 1,0 0-1,0 0 0,0 0 1,0 0-1,1 0 0,-1 0 1,1 0-1,0 0 0,0 0 1,0-1-1,0 1 0,1-1 1,-1 1-1,1-1 1,3 3-1,4 1-811,-1-1 1,1 1-1,1-2 1,-1 1-1,1-2 1,-1 1 0,1-2-1,0 1 1,0-1-1,0-1 1,15 0-1,-12 1-528,9 1-1773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9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51 126 7929,'3'-18'1584,"-1"-1"-1,-2-37 1,0 33 139,1 14 261,0 19-1341,1 26-294,-10 12-233,-13 52 0,4-27-2174,5 0-3620,10-52 966,4-13 1405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29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84 7361,'-1'-1'1,"-24"-48"1134,25 48-1102,-1 0 1,1 1-1,-1-1 1,1 0-1,0 0 1,0 0-1,-1 0 1,1 0-1,0 0 1,0 0-1,0 0 1,0 0-1,0 0 1,0 0-1,0 0 1,0 1-1,1-1 1,-1 0-1,0 0 1,0 0-1,1 0 1,-1 0-1,1 0 1,-1 0-1,1 1 1,-1-1-1,1 0 1,-1 0-1,1 1 0,0-1 1,-1 0-1,1 1 1,0-1-1,0 1 1,0-1-1,-1 1 1,1-1-1,0 1 1,0-1-1,0 1 1,0 0-1,0 0 1,0-1-1,0 1 1,0 0-1,0 0 1,-1 0-1,1 0 1,0 0-1,0 0 1,1 0-1,12 1 30,1 0 1,-1 0-1,0 1 0,0 1 0,0 0 0,-1 1 0,1 1 1,-1 0-1,16 8 0,-26-11-29,0 0-1,1-1 1,-1 2 0,0-1 0,0 0-1,0 0 1,-1 1 0,1 0 0,0 0-1,-1-1 1,0 1 0,1 1 0,-1-1-1,-1 0 1,1 0 0,0 1 0,-1-1-1,0 1 1,1-1 0,-2 1 0,1 0 0,0 0-1,-1-1 1,1 1 0,-1 0 0,0 0-1,0-1 1,-1 1 0,1 0 0,-1 0-1,0-1 1,0 1 0,0-1 0,0 1-1,-1-1 1,1 1 0,-1-1 0,-3 6-1,0-2 33,0 0 0,0 0 0,-1 0 0,0-1-1,0 0 1,-13 10 0,17-14-196,0 0 1,0 0-1,0-1 1,0 1-1,-1-1 0,1 1 1,-1-1-1,1 0 0,-1 0 1,1 0-1,-1 0 1,1-1-1,-1 1 0,0-1 1,0 1-1,1-1 1,-1 0-1,0 0 0,1 0 1,-1-1-1,0 1 1,0-1-1,1 1 0,-5-2 1,6 1-63,1 1 1,-1 0 0,0-1-1,1 1 1,-1-1 0,1 1-1,-1-1 1,1 1-1,0-1 1,-1 1 0,1-1-1,-1 1 1,1-1 0,0 1-1,-1-1 1,1 0-1,0 1 1,0-1 0,0 0-1,-1 1 1,1-1 0,0 0-1,2-7-2957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30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 8153,'-1'0'66,"1"1"1,-1-1-1,0 0 0,1 1 1,-1-1-1,0 0 1,1 1-1,-1-1 0,1 1 1,-1-1-1,1 1 0,-1 0 1,1-1-1,-1 1 1,1-1-1,-1 1 0,1 0 1,0-1-1,-1 1 1,1 0-1,0-1 0,0 1 1,0 0-1,-1 0 1,1-1-1,0 1 0,0 0 1,0 0-1,0-1 1,0 1-1,0 0 0,1 0 1,-1-1-1,0 1 1,0 0-1,1 1 0,27 8 1852,-11-6-2033,-3 0 81,1-1 0,-1 0 0,0-2 0,17 1 1,-26-2 82,-1 1 0,1-1 1,0-1-1,-1 1 1,1-1-1,-1 1 1,1-1-1,-1-1 1,1 1-1,-1 0 1,0-1-1,1 0 1,-1 0-1,0-1 1,-1 1-1,8-6 1,-11 8-11,1-1 1,-1 1-1,0 0 0,1-1 1,-1 1-1,0-1 0,1 1 1,-1 0-1,0-1 1,0 1-1,0-1 0,1 1 1,-1-1-1,0 1 0,0-1 1,0 1-1,0-1 1,0 1-1,0-1 0,0 1 1,0-1-1,0 1 0,0-1 1,0 1-1,0-1 0,0 1 1,0-1-1,0 1 1,-1 0-1,1-1 0,0 1 1,0-1-1,-1 1 0,1-1 1,-19-8 1005,-24 5 226,28 7-989,0 1 0,0 0-1,1 1 1,-1 1 0,-19 10-1,31-15-269,0 1 0,-1 0 0,1 0 0,0 0 0,0 0 0,0 0 0,0 0 0,1 1 0,-1-1 0,1 1 0,-1 0 0,1 0 0,0 0 0,0 0 0,0 0 0,1 0 0,-1 1 0,1-1 0,-1 1 0,1-1 0,0 1 0,1-1 0,-1 1 0,1-1 0,-1 1 0,1 0 0,0-1 0,1 6 0,1-4-55,0-1-1,0 1 0,0-1 1,1 1-1,-1-1 0,1 0 1,0 0-1,0-1 1,1 1-1,-1-1 0,1 1 1,0-1-1,0 0 0,0 0 1,0-1-1,0 1 0,1-1 1,-1 0-1,1 0 0,0 0 1,-1-1-1,1 0 0,8 1 1,4 2-40,0-1 0,0-1 1,1-1-1,-1-1 1,26-2-1,-30 1 112,-1-1 1,1 0 0,-1-1-1,0-1 1,0 0-1,13-6 1,-21 8 105,1-1 0,-1 0 0,0 1 0,1-2 0,-1 1 0,0 0 0,-1-1 0,1 1 1,-1-1-1,0 0 0,0-1 0,0 1 0,0 0 0,-1-1 0,1 1 0,-1-1 0,2-8 0,11-18 1263,-15 30-1331,1-1 1,0 1 0,0 0 0,0-1 0,0 1 0,0 0 0,0-1 0,0 1 0,0 0 0,1 0 0,-1 0-1,0 0 1,1 0 0,-1 1 0,1-1 0,-1 0 0,1 1 0,1-2 0,-1 5-35,0-1 0,-1 1 1,1-1-1,-1 1 1,1 0-1,-1-1 0,0 1 1,0 0-1,0 0 1,-1 0-1,1 0 0,0 3 1,-1-5-36,3 13-233,0 4-245,1 1 0,1 0-1,8 19 1,-12-35 114,0 0-1,0 0 0,1 0 0,-1 0 1,1 0-1,0-1 0,0 1 0,-1 0 1,2-1-1,-1 0 0,0 1 1,0-1-1,1 0 0,-1 0 0,1 0 1,0 0-1,0-1 0,0 1 0,0-1 1,0 1-1,0-1 0,0 0 1,0 0-1,0-1 0,5 1 0,15-10-5034,-11 1 1318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30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63 9125,'-3'-8'304,"0"3"64,0-3 4,3 3 8,-3 0-76,1 0-40,2 2-28,0-2-116,0 0-176,-3 2-260,8-2-1248,-2 0-56,6 7-4441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30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63 7901,'-1'-3'4399,"1"2"-3958,-1-1 0,1 0 0,-1 1 0,1-1 0,-1 1 0,0 0 1,0-1-1,1 1 0,-1-1 0,0 1 0,0 0 0,0 0 0,-1 0 0,-1-2 0,-6 7-211,0 0-1,0 0 1,0 1-1,1 0 1,0 1-1,-1 0 1,2 0-1,-12 12 0,15-14-259,0 0-1,0 0 1,0 0-1,1 1 1,0-1-1,0 1 1,0 0-1,0 0 1,1 0-1,0 0 1,0 0-1,0 1 1,0-1-1,1 1 0,0-1 1,0 1-1,1 7 1,0-11-21,0 1 0,1-1 0,-1 0 1,1 0-1,-1 0 0,1 0 0,0 0 0,0 0 1,0 0-1,0 0 0,0 0 0,0 0 0,1-1 0,-1 1 1,0 0-1,1-1 0,0 1 0,-1-1 0,1 0 0,0 1 1,3 0-1,-1 0-30,0 0 0,0-1 0,1 0 1,-1 0-1,1 0 0,-1 0 0,0-1 0,1 1 1,-1-1-1,7-1 0,-3 0 80,0 0 1,1 0-1,-1-1 0,0 0 1,0-1-1,0 1 0,0-2 1,0 1-1,-1-1 0,1 0 1,6-6-1,8-13 791,-19 19-581,0 1-1,0-1 0,1 1 0,-1 0 0,1-1 1,0 2-1,4-4 0,-6 5-219,0 1-1,0-1 1,-1 1 0,1-1 0,0 1 0,0 0-1,0 0 1,0 0 0,0 0 0,0 0-1,0 0 1,0 0 0,-1 1 0,1-1-1,0 0 1,0 1 0,0 0 0,0 0-1,-1-1 1,1 1 0,0 0 0,1 2 0,4 1-181,1 1 1,0-2 0,0 1-1,0-1 1,0 0 0,0 0-1,0-1 1,1 0 0,0-1-1,-1 0 1,1 0 0,0-1-1,-1 0 1,1 0 0,0-1 0,8-2-1,-11 1 230,1 0-1,-1-1 1,0 1-1,0-1 1,0-1-1,-1 1 1,1-1-1,-1 0 1,0 0-1,0 0 1,0-1-1,0 0 1,-1 0-1,0 0 1,0-1-1,-1 1 1,1-1-1,-1 0 1,0 0-1,-1 0 1,4-10-1,-4 11 130,-1-1 1,1 0-1,-1 0 1,0 0-1,-1 0 1,1 0-1,-1 0 1,-1-10-1,1 15-129,-1 0 0,1 1-1,0-1 1,0 0 0,0 0 0,-1 0-1,1 0 1,-1 1 0,1-1 0,0 0 0,-1 0-1,1 1 1,-1-1 0,0 0 0,1 1-1,-1-1 1,1 0 0,-1 1 0,0-1-1,0 1 1,1-1 0,-1 1 0,0 0 0,-1-1-1,1 1-9,-1 0-1,0 0 1,0 0-1,0 0 1,1 0-1,-1 1 1,0-1-1,1 1 0,-1 0 1,0-1-1,1 1 1,-1 0-1,0 0 1,1 0-1,-1 0 1,1 0-1,-2 1 1,-6 5 4,0 0 0,1 1 0,0 0 0,0 0 0,1 1 0,0 0 0,0 0 0,1 0 0,0 1 0,1 0 0,0 0 0,1 1 1,0-1-1,0 1 0,1 0 0,1 0 0,0 0 0,-2 22 0,4-19-447,1 0-1,0 0 1,0 0 0,1 0-1,1-1 1,6 19 0,-4-17-972,1-1-1,1 1 1,0-1 0,1 0 0,16 20 0,-12-18-2284,-1 0-1314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0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4816 9213,'151'-120'1553,"-26"23"-358,436-341 1270,-329 262-1537,26-25-275,192-144 489,27-51-374,-195 152-396,449-462 67,-455 395-173,-147 162-224,38-57 91,-27 31-101,119-161-54,-192 246 11,-43 57 9,248-305-60,10 18 4,-260 292 71,33-35 47,-55 63-62,1 0 1,-1 0-1,1 0 0,-1-1 0,1 1 1,-1 0-1,1 0 0,-1-1 0,1 1 1,-1 0-1,0-1 0,1 1 0,-1 0 1,0-1-1,1 1 0,-1-1 0,0 1 1,0-1-1,1 1 0,-1-1 0,0 1 1,0-1-1,0 1 0,1-1 0,-1 1 1,0-1-1,0 1 0,0-1 0,0 1 1,0-1-1,0 1 0,0-1 0,0 1 1,0-1-1,-1 1 0,1-1 0,0 1 1,0-1-1,0 1 0,-1-1 0,1 1 1,0-1-1,0 1 0,-1-1 0,1 1 1,0 0-1,-1-1 0,-1 0-59,-35 1-4162,37 0 3866,-1 0 0,0-1 0,0 1 0,1-1 0,-1 1 0,1-1 0,-1 1 0,0-1 0,1 1 0,-1-1 0,1 0 0,-1 1 0,1-1 0,-1 0 0,1 1 0,0-1 0,-1 0 0,1 0 0,0 1 0,-1-1 0,1 0 0,0 0 0,0 0 0,0 1 0,0-1 0,0-1 0,2-3-2899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1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2181 6709,'-13'8'-480,"10"-6"517,1 0 0,0 0 0,-1 0 0,1-1 0,-1 0 0,0 1 0,0-1 0,1 0 0,-1 0-1,0 0 1,0-1 0,-3 1 0,-4 4 795,16-9 82,3-1-751,1 0-1,0 1 0,0 0 0,1 0 0,-1 1 0,14-2 0,13-5 301,14-8 16,-1-3 1,-1-1-1,61-40 0,131-100 562,-93 59-747,316-250 581,-289 213-550,-8 11-142,120-97 28,18 7-139,-11 8 369,-237 166-312,3 3 0,70-39 0,136-57 213,-262 136-336,339-151 758,-326 147-834,25-11 447,-22 2-2952,-51 13-6721,11 11 5805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3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2902 7153,'1'-2'-30,"-1"0"0,1 0 0,0 0 1,0 0-1,0 0 0,0 0 0,0 1 0,0-1 1,0 0-1,1 1 0,-1-1 0,1 0 0,-1 1 1,1 0-1,-1-1 0,3 0 0,37-26 612,-23 16-209,56-35 1009,1 4-1,100-42 1,-85 42-737,164-72 580,-96 45 29,226-135-1,22-31 147,2-2 251,-261 153-1257,177-75 1,76-42 395,-320 155-581,686-432 739,-574 342-914,249-168-43,-381 267 3,170-119 19,-177 120-12,-39 29 12,-1-1-1,0-1 1,-1 0 0,20-21-1,-13 17 260,-4 2-2891,-16 11 2436,1 1 1,0-1-1,0 1 1,-1-1-1,1 1 1,0-1-1,-1 1 1,1-1-1,-1 1 1,1 0-1,0-1 1,-1 1-1,1 0 1,-1-1-1,1 1 1,-1 0-1,1 0 1,-1-1-1,1 1 1,-1 0-1,1 0 1,-1 0-1,1 0 1,-1 0-1,1 0 1,-1 0-1,0 0 1,1 0-1,-1 0 1,1 0-1,-1 0 1,1 0-1,-2 0 1,-23 0-6211,11 3 1188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4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2622 9469,'17'-33'-1576,"21"9"2576,54-27-1,6-4 713,560-355 2348,191-133-1188,-236 101-2061,-185 140-746,-285 193 173,36-24-89,106-64-63,-229 156-91,35-26 5,112-75-28,-171 124 104,-19 12 203,0-2 0,-1 1 0,15-13 1,-27 19-351,0 1 1,0 0-1,0 0 0,0-1 1,0 1-1,0 0 1,0 0-1,0-1 1,0 1-1,0 0 1,0 0-1,0-1 1,0 1-1,0 0 0,0 0 1,0 0-1,-1-1 1,1 1-1,0 0 1,0 0-1,0 0 1,0-1-1,-1 1 1,1 0-1,0 0 0,0 0 1,-1 0-1,1-1 1,0 1-1,0 0 1,0 0-1,-1 0 1,1 0-1,0 0 1,0 0-1,-1 0 0,1 0 1,0 0-1,0 0 1,-1 0-1,1 0 1,0 0-1,0 0 1,-1 0-1,1 0 1,0 0-1,0 0 0,-1 1 1,-20-4-2367,18 3 1460,-9-2-337,1 1 0,-1 0-1,1 1 1,-1 0 0,-15 3 0,-10 6-3119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7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60 478 10061,'0'-1'77,"-1"0"0,1 1 1,0-1-1,-1 0 0,1 0 0,0 0 1,0 1-1,0-1 0,0 0 0,0 0 1,0 0-1,0 0 0,0 1 0,0-1 1,0 0-1,0 0 0,1 0 1,-1 1-1,0-1 0,0 0 0,1 0 1,-1 0-1,1 1 0,-1-1 0,1 0 1,-1 1-1,1-1 0,-1 1 0,1-1 1,-1 0-1,1 1 0,1-1 0,29-30 66,-17 18-3,-1-1-29,0 0 1,-1 0-1,-1-1 1,-1-1 0,0 1-1,0-2 1,-2 1-1,0-1 1,-1-1 0,-1 1-1,-1-1 1,0 0-1,-1-1 1,1-18 0,-4 23 167,-1 1 1,-1-1-1,0 1 0,-1-1 1,-5-20-1,6 31-189,1 0 0,-1 1-1,0-1 1,0 1 0,-1-1 0,1 1-1,0-1 1,-1 1 0,1 0 0,-1 0-1,0 0 1,0 0 0,0 0 0,-4-3-1,4 5-28,1-1 0,-1 0 0,0 1 0,0 0 0,1-1 0,-1 1 0,0 0 0,0 0 0,0 0-1,1 0 1,-1 0 0,0 1 0,0-1 0,0 0 0,1 1 0,-1 0 0,0-1 0,0 1 0,1 0 0,-1 0 0,1 0-1,-1 0 1,1 0 0,-1 0 0,0 1 0,-11 8 143,2 1 0,0 0-1,0 1 1,1 0 0,1 1-1,0-1 1,0 2 0,1-1 0,1 1-1,-7 20 1,4-9-47,1 1-1,2 0 0,0 1 1,2-1-1,-3 30 1,7-40-82,1 0 1,0 0 0,1 0 0,1 0-1,1-1 1,0 1 0,0 0 0,2-1-1,11 26 1,-14-35-118,1-1-1,0 1 1,1 0-1,-1-1 1,1 0 0,0 0-1,1 0 1,-1-1-1,1 1 1,0-1 0,0 0-1,0 0 1,0-1-1,1 1 1,0-1 0,-1-1-1,1 1 1,0-1 0,0 0-1,1 0 1,-1-1-1,0 1 1,1-2 0,-1 1-1,0-1 1,12 0-1,-9-1-449,1 0 0,-1-1 0,1 0-1,-1 0 1,0-1 0,0 0 0,10-5 0,56-38-8027,-53 31 5365,2-1-1345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5:57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9353,'1'-5'76,"1"0"0,-1 1 1,1-1-1,1 1 0,-1 0 0,0-1 1,1 1-1,0 0 0,0 1 0,0-1 0,1 1 1,-1-1-1,8-4 0,-6 5-17,0 1 1,0 0-1,0 1 0,0-1 0,1 1 1,-1 0-1,1 1 0,-1-1 0,0 1 1,1 0-1,-1 0 0,7 2 0,-12-2-54,15 0 138,-1 1 0,0 0 0,1 1 0,-1 1 0,0 1 0,0 0 0,-1 0 0,23 11 0,-35-14-98,0 0-1,1-1 1,-1 1-1,0 0 1,0 0-1,1 0 1,-1 0-1,0 1 1,0-1-1,0 0 1,0 0-1,0 1 1,-1-1-1,1 0 1,0 1-1,-1-1 1,1 1-1,-1-1 1,1 1-1,-1-1 1,0 1-1,1-1 0,-1 1 1,0 0-1,0-1 1,0 1-1,0-1 1,-1 1-1,1-1 1,0 1-1,-1-1 1,1 1-1,-1-1 1,1 1-1,-1-1 1,0 1-1,1-1 1,-1 0-1,0 1 1,0-1-1,0 0 1,0 0-1,-3 2 1,-5 8 160,-2-1 0,1-1 1,-1 0-1,-13 8 1,5-4-6,18-12-179,-1 0-1,1 0 0,-1 0 0,1 0 0,-1 0 0,1 0 0,-1 1 0,1-1 0,0 1 1,0-1-1,0 1 0,0-1 0,0 1 0,0 0 0,0-1 0,0 1 0,1 0 1,-1 0-1,1 0 0,-1-1 0,1 5 0,1-4-9,0 0-1,0 0 1,0 0-1,1-1 1,-1 1-1,0 0 1,1 0 0,0-1-1,-1 1 1,1-1-1,0 0 1,0 0-1,0 1 1,0-1 0,0 0-1,0 0 1,0-1-1,0 1 1,3 0-1,50 20-1341,107 23-1,-149-41-406,0 1 0,0 1 1,-1 1-1,15 7 0,-12-5-1375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1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84 212 6985,'-4'-14'346,"1"0"1,0 0-1,1-1 1,1 1 0,0-1-1,2-22 1,0 1 1408,1 19-822,-2 14-809,1 0 1,-1 1-1,0-1 1,0 1 0,0-1-1,0 0 1,0 1-1,0-1 1,-1 1 0,1-1-1,-2-4 1,-3 14 343,1 1 1,0-1 0,1 1-1,-4 12 1,-9 45 98,4 0 1,2 0-1,4 1 0,1 72 1,26 267 681,-16-346-1001,73 571 1536,-50-437-1276,-24-162-474,44 385 534,-48-414-739,1 0 0,-1 0 0,0 0 0,0 0-1,0 0 1,0 0 0,0 0 0,0 0 0,0 0-1,-1 0 1,1 0 0,-1 0 0,1-1 0,-1 1-1,0 0 1,0 0 0,0 0 0,0-1 0,0 1-1,0 0 1,0-1 0,0 1 0,-1-1 0,1 0-1,-1 1 1,1-1 0,-1 0 0,1 0-1,-3 1 1,2-2-206,0 0 0,0 0 0,0 0 0,0-1 0,0 1 0,0-1 1,0 1-1,0-1 0,0 0 0,0 1 0,1-1 0,-1 0 0,0-1 0,0 1 0,1 0 0,-1 0 0,1-1 0,-1 1 0,1-1 0,0 1 0,-1-1 0,1 1 0,0-1 0,0 0 0,0 0 0,0 0 0,1 1 0,-2-4 0,-9-22-4864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3 219 10693,'-2'-19'48,"2"-1"1742,7 33-788,86 280 1578,-51-151-1881,138 555 4437,-167-642-4522,-11-48-522,16 50 755,-18-56-832,0-1 0,0 1 0,1 0-1,-1 0 1,0-1 0,1 1 0,-1 0 0,1-1 0,-1 1 0,1 0 0,-1-1 0,1 1 0,-1-1 0,1 1 0,0-1 0,-1 1 0,1-1 0,0 1 0,-1-1-1,1 0 1,0 1 0,0-1 0,-1 0 0,1 0 0,0 0 0,0 1 0,-1-1 0,1 0 0,0 0 0,0 0 0,0 0 0,-1 0 0,1 0 0,0-1-1,0 1 1,0 0 0,-1 0 0,1 0 0,0-1 0,0 1 0,-1-1 0,1 1 0,0 0 0,-1-1 0,1 1 0,0-1 0,-1 1 0,1-1 0,-1 0 0,1 1-1,-1-1 1,1 1 0,-1-1 0,1 0 0,-1 0 0,0 1 0,1-1 0,-1 0 0,0-1 0,39-59 191,-3-1-1,29-74 1,-21 44-120,263-552 248,-109 202-286,-198 442-49,0-1 0,0 1 1,0 0-1,0 0 1,0-1-1,0 1 1,0 0-1,0 0 0,1 0 1,-1-1-1,0 1 1,0 0-1,0 0 0,0-1 1,0 1-1,0 0 1,1 0-1,-1 0 1,0 0-1,0-1 0,0 1 1,1 0-1,-1 0 1,0 0-1,0 0 0,0 0 1,1-1-1,-1 1 1,0 0-1,0 0 1,1 0-1,-1 0 0,0 0 1,0 0-1,1 0 1,-1 0-1,0 0 0,0 0 1,1 0-1,-1 0 1,0 0-1,0 0 0,1 0 1,4 13 0,0 25 15,-5-36-16,37 863 517,-28-484-326,9 663-322,-25-1020-2789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1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88 11953,'-7'-3'271,"-1"0"-1,1 0 1,-1 1-1,0 0 1,0 0-1,0 1 1,-15-1-1,22 2-225,1 1-1,0-1 1,0 0 0,-1 0-1,1 0 1,0 0-1,0 0 1,-1 0 0,1 1-1,0-1 1,-1 0-1,1 0 1,0 0-1,0 0 1,-1 0 0,1 0-1,0 0 1,-1 0-1,1 0 1,0 0-1,-1 0 1,1-1 0,0 1-1,0 0 1,-1 0-1,1 0 1,0 0 0,0 0-1,-1 0 1,1-1-1,0 1 1,0 0-1,-1 0 1,1 0 0,0-1-1,0 1 1,0 0-1,-1 0 1,1-1-1,0 1 1,0 0 0,0 0-1,0-1 1,0 1-1,-1-1 1,18-3 689,372-10 1464,-134 2-1436,-208 11-1073,81-13 1,-56-6-6839,-66 19 3418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1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24 10165,'-30'0'598,"1"1"1,0 2-1,-44 9 0,60-5-17,21 1 58,24 1 54,14-5-93,0-3 0,1-1 1,55-8-1,-9 0 154,59-4 399,-69 4 59,160 5 0,-227 5-734,-5-2-3356,-1-14-6260,-6 5 6244,1 1-2021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6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557 172 9949,'1'-7'162,"0"0"1,0 0-1,0 0 1,-1 0 0,0 0-1,0 0 1,-1 0-1,0 0 1,0 0-1,-1 0 1,0 0-1,0 1 1,-4-10-1,4 12-19,0 1-1,1-1 1,-1 0-1,0 1 1,-1 0 0,1 0-1,-1-1 1,1 1-1,-1 1 1,0-1-1,0 0 1,0 1-1,-1-1 1,1 1 0,0 0-1,-1 0 1,1 1-1,-1-1 1,0 1-1,0-1 1,0 1-1,1 0 1,-1 1 0,-7-1-1,-5 2-34,1 0 0,-1 2 0,1 0 1,0 1-1,0 0 0,0 1 0,1 1 0,0 0 0,0 1 0,0 1 1,1 0-1,0 1 0,0 0 0,1 1 0,-17 18 0,6-4-37,1 0 0,1 2 0,2 0-1,1 1 1,1 1 0,-20 44 0,25-44-3,1 0 0,1 1-1,2 0 1,1 0 0,1 1 0,2-1 0,0 1 0,3 1 0,0-1 0,6 46 0,-3-60-14,0-1 0,1 0 0,1 0 0,1 0 0,0 0 0,1-1-1,0 0 1,1 0 0,1 0 0,0-1 0,1 0 0,0-1 0,1 0 0,0 0 0,1-1 0,0 0 0,1-1 0,0-1-1,1 0 1,0 0 0,0-1 0,16 6 0,-11-6 23,0-1 0,1-1-1,0 0 1,0-2 0,0 0 0,1-1 0,-1-1-1,1-1 1,0-1 0,0 0 0,-1-2-1,1 0 1,24-6 0,-30 4-22,-1 0 0,1-1-1,-1 0 1,0-1 0,0-1 0,-1 0 0,0-1-1,0 0 1,0-1 0,-1 0 0,-1 0 0,1-2 0,-2 1-1,1-1 1,-2 0 0,1-1 0,-2 0 0,12-24-1,-4 2-13,-3-1-1,-1 0 1,-1-1-1,-2 0 1,-2 0-1,-1 0 0,-2-1 1,-1-55-1,-3 62-13,-2 1-1,-1-1 0,-1 1 1,-1 0-1,-1 0 1,-2 0-1,-1 1 0,-1 1 1,-2 0-1,0 0 1,-18-24-1,25 42-26,-1 1 0,1 0-1,-2 0 1,1 1 0,-1 0 0,0 0 0,-1 1-1,0 0 1,0 0 0,0 1 0,0 0 0,-1 1-1,0 0 1,-19-5 0,13 6 0,0 0-1,0 2 1,1 0-1,-1 1 1,0 0-1,0 1 1,0 1 0,0 0-1,-20 7 1,14-3-1,1 0 1,1 1-1,-1 2 1,1 0-1,0 1 1,1 1 0,-31 22-1,41-25 2,0 1 1,0 0-1,1 0 0,0 0 1,0 1-1,1 0 1,1 1-1,-1-1 0,2 1 1,0 1-1,0-1 0,1 1 1,0 0-1,1 0 0,-3 16 1,4-5 11,0 0-1,2 0 1,0 0 0,2 0 0,0 0 0,2 0 0,0-1-1,2 1 1,0-1 0,1-1 0,2 1 0,0-1 0,21 35-1,12 8-171,3-2 0,92 100-1,-112-134-50,-21-23-196,0-1 0,0 0 0,1 0 0,0-1 0,0 1 0,-1-1 0,2 0 0,6 3 0,-6-4-992,1 0 0,-1 0 0,0 0 0,1-1 0,0 0 0,-1 0 0,9-1 0,2 0-4208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7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50 287 10269,'-6'-6'265,"1"-1"1,0-1-1,0 1 0,1-1 1,0 0-1,0 0 0,1 0 1,0 0-1,0 0 1,1-1-1,0 0 0,1 1 1,0-1-1,0 0 0,1 0 1,1-16-1,1 17-211,1 1 1,1-1-1,-1 1 0,1 0 0,1 1 0,-1-1 1,1 1-1,0 0 0,0 0 0,1 0 1,0 1-1,0-1 0,0 1 0,0 1 1,1-1-1,0 1 0,0 1 0,0-1 1,1 1-1,-1 0 0,1 1 0,-1 0 1,12-2-1,-8 1 14,0 1 0,0 1 0,0 0 0,0 0 0,0 1 0,1 0-1,-1 1 1,0 0 0,0 1 0,0 0 0,0 1 0,0 0 0,-1 1 0,1 0 0,-1 1 0,11 6 0,-15-8 22,-1 1-1,0-1 1,0 1-1,-1 1 1,1-1-1,-1 0 1,0 1 0,5 8-1,-7-10-57,-1 0 1,0 0-1,0 0 0,-1 0 0,1 0 0,0 0 0,-1 1 1,0-1-1,0 0 0,0 0 0,0 1 0,-1-1 0,1 0 1,-1 0-1,0 0 0,0 1 0,0-1 0,-2 4 0,-2 4 15,0 0-1,-1 0 0,0 0 0,-1-1 1,0 0-1,-1 0 0,0-1 1,-10 10-1,-82 63 161,55-48-118,18-14-29,-19 13 13,43-31-68,1 0 1,-1 1-1,1-1 1,0 0-1,0 1 1,0 0-1,0-1 1,1 1-1,-1 0 1,1 0 0,-1 0-1,1 0 1,-1 4-1,2-6-3,0 0 1,1 1-1,-1-1 1,0 0-1,1 1 0,-1-1 1,1 0-1,-1 0 0,1 0 1,0 1-1,-1-1 0,1 0 1,0 0-1,0 0 0,0 0 1,0 0-1,0 0 0,0-1 1,0 1-1,0 0 0,0 0 1,0-1-1,0 1 0,0-1 1,1 1-1,-1-1 0,0 1 1,0-1-1,1 0 0,-1 0 1,0 1-1,1-1 1,-1 0-1,2 0 0,52 3 38,-51-3-36,48 0-45,-4-1-563,-1 2-1,72 10 1,-117-11 339,1 1 0,-1-1 0,1 1 1,-1 0-1,0-1 0,1 1 0,-1 0 0,0 1 0,0-1 0,0 0 1,0 0-1,0 1 0,3 2 0,-4-3-38,-1 1 0,1-1 1,-1 0-1,1 0 0,-1 0 0,1 1 0,-1-1 1,0 0-1,0 1 0,1-1 0,-1 0 0,0 1 1,0-1-1,0 0 0,0 0 0,-1 1 0,1-1 0,0 0 1,-1 1-1,1-1 0,-1 0 0,1 0 0,-1 0 1,1 1-1,-1-1 0,-1 1 0,-6 11-3806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77 8389,'-22'-1'716,"29"-2"282,38 0-155,1420-27 2140,-870 13-2148,121-6-1486,-679 25-792,-24-2-6200,-23 3 4472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8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281 245 7569,'18'-46'1250,"-14"39"-865,0-1 0,-1 0-1,0 0 1,-1 0 0,0 0-1,0-1 1,1-8-1,-4 16-342,1 1 0,-1 0 0,1 0 0,-1 0 0,0 0 0,1-1-1,-1 1 1,1 0 0,-1 0 0,1 0 0,-1 0 0,1 0 0,-1 1 0,1-1-1,-1 0 1,1 0 0,-1 0 0,1 0 0,-1 0 0,1 1 0,-1-1-1,1 0 1,-1 1 0,1-1 0,-1 0 0,1 1 0,0-1 0,-1 0 0,1 1-1,0-1 1,-1 1 0,1 0 0,-20 13 447,-10 15-193,2 2 0,1 0-1,2 2 1,0 1 0,3 1-1,1 1 1,1 0 0,2 2-1,2 0 1,-20 71 0,33-96-248,1 0 1,0 0-1,1 0 0,0 1 1,1-1-1,0 0 1,1 1-1,1-1 1,0 0-1,1 0 1,0 0-1,1 0 1,0-1-1,1 1 1,9 14-1,-6-14-7,1 0 0,1 0 0,0-1 0,1 0 0,0-1 0,0 0 0,1-1-1,1 0 1,0-1 0,0 0 0,1-1 0,23 10 0,0-2 101,2-1 0,77 19 0,-98-30-22,0-1 1,1-1-1,0 0 1,-1-2-1,1 0 1,0-1-1,-1-1 1,35-7-1,-46 6-62,1 0 1,-1-1-1,0 0 0,0 0 0,0 0 0,-1-1 1,1 0-1,-1-1 0,0 1 0,-1-1 0,1 0 1,-1 0-1,-1-1 0,1 1 0,-1-1 0,0 0 1,0-1-1,4-13 0,4-13 187,-2 0 1,12-64-1,-21 93-229,3-18 59,-2 0-1,0 0 0,-1 0 0,-1 0 1,-1 0-1,-1-1 0,-2 1 0,0 1 1,-1-1-1,-8-22 0,0 14-16,0 0 0,-2 1 0,-1 1 1,-1 1-1,-2 0 0,-29-33 0,21 27-3,-2 2 0,-1 1 0,-50-41 1,70 65-54,1 0 0,0 1 0,-1 0 1,0 0-1,-1 1 0,1 1 0,-1 0 1,0 0-1,0 1 0,0 0 0,-1 1 0,1 0 1,-1 1-1,1 0 0,-1 1 0,1 1 1,-1-1-1,-13 4 0,13-1 8,0 0 1,1 1-1,-1 0 1,1 1-1,0 0 0,0 1 1,1 0-1,-1 0 0,1 1 1,1 1-1,-1 0 0,2 0 1,-1 1-1,1 0 0,0 0 1,1 1-1,0 0 0,0 0 1,1 1-1,1 0 1,0 0-1,0 0 0,1 1 1,0-1-1,1 1 0,1 0 1,-1 0-1,2 0 0,0 0 1,1 0-1,0 1 0,0-1 1,1 0-1,1 0 0,3 13 1,1-8 3,0 1 1,1-1-1,1 0 0,0 0 1,1-1-1,1 0 1,1-1-1,0 0 0,1-1 1,1 0-1,0 0 1,0-2-1,2 0 0,20 14 1,6 1-66,1-2 1,1-2-1,1-2 0,59 19 0,-46-29-2657,-28-8-2291,-2 4-3872,-16-2 3788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29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10501,'1'-26'2965,"3"40"-429,3 46-856,3 140 97,-2-21-4536,5-60-7913,-10-101 6500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7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274 179 9073,'-21'-29'1423,"1"0"1,-17-38-1,19 34-39,17 32-1313,1 0-1,-1 0 1,0-1 0,1 1 0,-1 0 0,0 0 0,0 0-1,0 0 1,0 0 0,0 0 0,0 0 0,0 0 0,0 0-1,-1 0 1,1 1 0,0-1 0,0 1 0,-1-1 0,1 1 0,-1-1-1,1 1 1,0 0 0,-1-1 0,1 1 0,-1 0 0,1 0-1,-3 0 1,1 1 23,-1 0-1,1 0 0,-1 1 0,1-1 1,0 1-1,-1-1 0,1 1 1,0 0-1,0 1 0,-4 3 0,-6 7 150,0 1-1,2-1 1,-15 23-1,20-28-203,1 0-1,1 0 0,0 0 1,0 1-1,0-1 0,1 1 1,1 0-1,-1 0 0,2 0 1,-1 0-1,1 1 0,0-1 1,1 0-1,0 0 0,1 1 0,-1-1 1,2 0-1,0 0 0,0 0 1,0 0-1,1 0 0,0 0 1,1-1-1,0 0 0,0 1 1,1-1-1,0-1 0,1 1 1,-1-1-1,1 0 0,1 0 1,-1-1-1,1 1 0,1-1 1,7 5-1,26 16-152,-26-18 39,-1 1-1,0 0 0,0 1 0,19 20 0,-30-27 63,0 0 0,0 0 0,0 1 1,-1-1-1,1 0 0,-1 1 0,0 0 0,0-1 1,-1 1-1,1 0 0,-1 0 0,0 0 0,0 0 0,-1 0 1,0 0-1,0 0 0,0 0 0,0 1 0,-1-1 1,-1 7-1,-4 5 31,0 0-1,-1 0 1,-1 0 0,-1-1 0,0 0 0,-1-1-1,-1 0 1,0 0 0,-1-1 0,0-1 0,-1 0-1,-23 17 1,35-29-147,0 1 0,-1-1 0,1 0 0,-1 0 0,1 0 0,-1 0 0,1 0 0,-1-1 0,1 1 0,-1 0 0,0-1 0,1 1 0,-1-1 0,0 1 0,0-1 0,1 0 0,-1 0 0,0 0 0,0 0 0,0 0 0,1 0 0,-1-1 0,0 1 0,1 0 0,-1-1 0,0 1 0,1-1 0,-1 0 0,0 0 0,1 0 0,-2-1 0,1 1-278,0-1 1,1 0-1,-1 0 0,1 0 1,-1 0-1,1 0 1,0 0-1,0 0 0,0-1 1,0 1-1,0 0 1,0-1-1,1 1 0,-1-1 1,1 1-1,0-1 1,-1 1-1,1-1 1,0 1-1,1 0 0,-1-1 1,1-2-1,4-12-3812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0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76 8513,'-32'-48'4740,"32"48"-4687,0 0-1,0 0 1,0 0-1,0 0 1,0 0-1,0 0 1,0 1-1,0-1 1,0 0-1,1 0 1,-1 0-1,0 0 1,0 1 0,0-1-1,0 0 1,0 0-1,-1 0 1,1 0-1,0 0 1,0 1-1,0-1 1,0 0-1,0 0 1,0 0-1,0 0 1,0 0-1,0 1 1,0-1-1,0 0 1,0 0-1,0 0 1,-1 0-1,1 0 1,0 0-1,0 0 1,0 0-1,0 1 1,0-1-1,0 0 1,-1 0-1,1 0 1,0 0 0,0 0-1,0 0 1,0 0-1,0 0 1,-1 0-1,1 0 1,0 0-1,0 0 1,0 0-1,0 0 1,0 0-1,-1 0 1,1 0-1,0 0 1,0 0-1,0 0 1,0 0-1,0 0 1,-1-1-1,1 1 1,0 0-1,0 0 1,0 0-1,0 0 1,0 0-1,0 0 1,-1 0-1,7 34 583,-4-29-600,0 1 1,0-1-1,1 0 0,-1 0 0,1 0 0,0 0 0,1 0 0,-1-1 1,1 1-1,0-1 0,0 0 0,0 0 0,1 0 0,-1-1 1,1 0-1,0 0 0,0 0 0,0 0 0,0-1 0,0 0 0,1 0 1,-1 0-1,7 1 0,-1 0 10,1-1 0,0 0 0,-1-1-1,1 0 1,0-1 0,0 0 0,0-1 0,-1 0 0,1-1 0,13-4 0,-13 1-5,-1 0 1,0 0 0,0-2 0,0 1-1,-1-1 1,0-1 0,0 0 0,-1 0-1,11-12 1,-10 9-10,0 1 0,1 0-1,1 1 1,0 0 0,0 1 0,14-6-1,-22 12-19,1 1-1,0 0 0,-1 0 0,1 1 0,0-1 0,0 1 0,-1 0 0,1 0 0,0 1 0,0-1 1,-1 1-1,1 0 0,0 1 0,-1-1 0,1 1 0,-1 0 0,1 0 0,-1 0 0,0 0 0,0 1 1,0 0-1,0 0 0,4 5 0,13 9-939,-2 2 0,33 40 1,-42-46-298,-7-10 756,-1-1 0,1 1 0,-1 0 0,0 1 0,-1-1 0,1 0 0,0 0 0,-1 1 0,0-1 0,1 1 0,-2-1 0,1 1-1,0-1 1,-1 1 0,1 0 0,-1-1 0,0 1 0,0 0 0,-1-1 0,0 7 0,-2 8-3558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0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8841,'0'-7'472,"0"0"0,0 0 1,1 0-1,0 0 0,0 0 1,1 0-1,0 0 0,0 0 1,6-10-1,-8 17-269,29 31 1622,-9-5-1291,-15-20-424,0 1 0,0-1-1,0 1 1,12 8-1,-10-10 2,1 0 0,-1 0 0,1-1-1,0 0 1,0-1 0,0 1 0,1-2 0,-1 1-1,1-1 1,-1 0 0,1-1 0,0 0-1,-1-1 1,1 0 0,0 0 0,0 0 0,0-1-1,-1-1 1,1 0 0,-1 0 0,1 0 0,-1-1-1,0 0 1,0-1 0,0 0 0,0 0 0,-1-1-1,13-8 1,-12 5 19,13-12 45,0 0 0,2 2 0,0 1 0,1 0 0,1 2-1,28-13 1,-49 26-219,1 1 1,-1 0-1,1 0 0,-1 0 0,1 0 0,-1 1 0,1 0 0,0 0 1,-1 0-1,1 1 0,-1-1 0,1 1 0,-1 0 0,1 0 1,-1 1-1,0-1 0,1 1 0,-1 0 0,0 0 0,0 1 0,0-1 1,-1 1-1,1 0 0,0 0 0,-1 0 0,5 5 0,-2-1-694,-1 0-1,0 0 0,0 0 1,0 0-1,5 14 0,-6-12-947,-1 0 1,0 0-1,-1-1 0,3 20 1,-2 0-3656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564 183 9745,'6'-10'194,"0"-1"1,-1-1-1,-1 1 1,0-1-1,-1 0 0,0 0 1,0 0-1,-1 0 1,-1 0-1,0-1 0,-2-21 1,1 33-160,-1 0 1,1 0-1,0 0 1,-1 0-1,1 0 0,-1 0 1,1 0-1,-1 0 1,0 0-1,1 1 1,-1-1-1,0 0 1,0 0-1,0 0 1,0 1-1,1-1 0,-1 0 1,0 1-1,0-1 1,0 1-1,0-1 1,0 1-1,-1 0 1,1-1-1,0 1 0,0 0 1,0 0-1,0 0 1,0 0-1,0 0 1,0 0-1,-1 0 1,1 0-1,0 0 0,0 0 1,0 1-1,0-1 1,0 0-1,0 1 1,0-1-1,0 1 1,-1 0-1,-45 23 601,35-15-564,0 0 0,1 1 0,0 0 0,1 1 0,0 0 0,1 0 0,0 1 0,1 0 0,-8 16 0,6-7 8,1 0 0,1 0 0,1 1 1,1 0-1,-4 30 0,2 18 98,4 0-1,9 132 1,-2-140-101,-1-17-29,6 110 132,-17 190 0,5-297-138,-3-1-1,-1 1 1,-3-1 0,-2-1 0,-1 0 0,-3-1-1,-2-1 1,-31 55 0,44-89-34,-1 0 0,0 0 0,-1 0-1,0-1 1,0-1 0,-17 15 0,23-22-104,0 1 1,0-1-1,0 1 0,0-1 0,0 0 1,0 0-1,0 0 0,0 0 1,-1 0-1,1 0 0,0-1 0,-1 1 1,1-1-1,0 1 0,-1-1 0,1 0 1,-1 0-1,1 0 0,0 0 1,-1-1-1,1 1 0,-1-1 0,1 1 1,0-1-1,0 0 0,-1 0 1,1 0-1,0 0 0,0 0 0,0 0 1,0-1-1,0 1 0,0-1 1,0 1-1,1-1 0,-1 0 0,0 0 1,1 0-1,-3-3 0,-3-8-948,0 0 0,1-1-1,1 1 1,0-1-1,0 0 1,1 0 0,-3-28-1,-1-9-1803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77 7101,'-17'-21'1056,"17"20"-1014,0 1 1,0-1-1,0 1 0,-1-1 1,1 1-1,0-1 0,0 1 0,0 0 1,0-1-1,0 1 0,0-1 1,0 1-1,0-1 0,0 1 0,0-1 1,1 1-1,-1-1 0,0 1 1,0-1-1,0 1 0,0-1 0,1 1 1,-1 0-1,0-1 0,0 1 0,1-1 1,-1 1-1,4-2 105,-1 0 0,1 0 0,0 0 0,-1 1 0,1 0 0,0 0 0,0 0 0,6-1 0,-4 1-175,54-10 457,0 3 0,1 2 1,108 4-1,-107 6-3317,108 21 0,-146-21 665,-5-3-275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77 6633,'-20'-59'4459,"19"58"-4312,1-1 0,-1 1-1,0 0 1,0 0-1,1 0 1,-1 0 0,0 0-1,0 0 1,0 1 0,0-1-1,0 0 1,0 0-1,0 1 1,0-1 0,0 0-1,0 1 1,-1-1 0,1 1-1,0 0 1,0-1-1,0 1 1,-1 0 0,1 0-1,0 0 1,-1 0-1,1 0 1,-2 0 0,-1 1 26,1 0 1,-1 0 0,0 0-1,1 1 1,-1-1 0,1 1 0,-1 0-1,1 0 1,-4 4 0,-5 3 134,1 1 0,0 1 1,-17 22-1,20-23-207,1 1 0,0 0-1,1 0 1,1 1-1,-1 0 1,2 0-1,0 0 1,0 0 0,1 1-1,0 0 1,-1 24-1,4-31-75,0 0 0,1-1 0,-1 1 0,1 0 0,0 0 0,1-1 0,-1 1 0,1-1 0,0 1 0,1-1-1,-1 0 1,1 1 0,0-1 0,0-1 0,1 1 0,0 0 0,-1-1 0,1 0 0,1 0 0,-1 0 0,1 0-1,-1-1 1,1 0 0,0 0 0,0 0 0,0 0 0,1-1 0,7 3 0,-7-3 23,1 0-1,-1 0 1,1 0 0,-1-1 0,1 0-1,0-1 1,0 1 0,-1-1 0,1 0-1,0-1 1,-1 0 0,1 0 0,0 0-1,-1-1 1,1 0 0,-1 0-1,0 0 1,1-1 0,-1 0 0,0 0-1,-1-1 1,1 0 0,-1 0 0,1 0-1,-1-1 1,-1 1 0,1-1 0,0 0-1,-1-1 1,0 1 0,-1-1 0,1 0-1,-1 0 1,0 0 0,0 0 0,-1 0-1,0-1 1,0 1 0,0-1 0,-1 1-1,0-1 1,-1 0 0,1 0 0,-1 1-1,-1-12 1,0 6 56,0 1-1,-1 0 1,-1 0-1,1 0 1,-2 0 0,1 1-1,-2-1 1,1 1-1,-9-14 1,9 19-220,1 0 0,0 1 0,-1 0 0,0 0-1,0 0 1,0 0 0,0 1 0,-1 0 0,-5-4 0,6 5-308,0 0-1,0 1 1,0-1 0,0 1 0,-1 0 0,1 0-1,0 0 1,-1 0 0,1 1 0,-1 0 0,1 0-1,-8 1 1,10 0-431,-1-1 0,1 1 0,0 0-1,0 0 1,0-1 0,0 2 0,-1-1 0,2 0-1,-1 0 1,0 1 0,-3 2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5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21 9105,'-30'-19'1562,"27"17"-695,9 4-244,14 2-522,138 18 951,-108-17-986,86 19 1,-125-22-726,18 4-740,-18 0-5275,-11 1 3819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5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32 6829,'-59'-31'7014,"58"31"-6489,-22 24 1114,13 5-1654,0 0 1,2 0-1,2 0 0,0 1 1,-1 48-1,6-73-103,0 7-457,1-1-1,0 1 1,0-1 0,2 1 0,2 13 0,-3-20 90,0 0 1,0-1 0,1 1 0,-1-1-1,1 1 1,0-1 0,1 1-1,-1-1 1,1 0 0,0 0 0,0 0-1,0-1 1,0 1 0,1-1-1,3 4 1,12 3-2261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6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97 7461,'1'-2'255,"-1"-1"0,0 1 1,0-1-1,0 1 0,0 0 0,-1-1 1,1 1-1,-1 0 0,1-1 1,-1 1-1,0 0 0,0 0 1,0 0-1,-1-3 0,-9 6 2028,-6 16-1311,-16 33 395,-37 73 1,16-24-594,38-71-515,11-18-7,0 1 1,-1-1-1,-1-1 0,1 1 1,-12 10-1,18-19-50,17-36 400,46-77-164,129-173 0,-191 284-436,-1 0 0,1 0 1,0 0-1,-1 0 1,1 0-1,0 0 0,-1 0 1,1 0-1,0 1 1,0-1-1,0 0 0,0 0 1,0 1-1,0-1 0,0 1 1,0-1-1,0 1 1,0-1-1,1 1 0,-1 0 1,0-1-1,0 1 1,0 0-1,0 0 0,1 0 1,-1 0-1,0 0 1,0 0-1,0 0 0,2 1 1,-1 0-1,0 1 0,0-1 1,0 1-1,-1 0 0,1-1 0,-1 1 1,1 0-1,-1 0 0,0 0 1,0 0-1,0 1 0,0-1 1,0 0-1,1 3 0,2 10-1,0 1 0,-1-1-1,2 27 1,-1 22-784,4 77 357,-6-94-4573,-2 0-4864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33 7941,'-6'-1'124,"2"1"75,-1-1 0,0 1 0,1-1 0,-1 0 0,1-1 0,-1 1 0,1-1 0,-1 0 0,1 0-1,0 0 1,-6-4 0,10 5-155,1 0-1,-1 0 0,1 0 0,0 1 1,-1-1-1,1 0 0,0 1 0,0-1 1,-1 0-1,1 1 0,0-1 0,0 1 1,0-1-1,0 1 0,0 0 0,0-1 0,0 1 1,0 0-1,-1 0 0,1 0 0,0-1 1,0 1-1,0 0 0,0 0 0,0 0 1,0 0-1,0 1 0,0-1 0,1 0 1,35 0 119,-11 2-429,0-1-2068,0 1 0,27 7 0,-32-4-455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7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6069,'0'0'1788,"-24"27"2573,26-26-4324,0-1 0,-1 1 0,1 0 0,0-1 0,0 1-1,0-1 1,0 0 0,-1 1 0,1-1 0,0 0-1,0 0 1,0 0 0,2-1 0,2 1 44,309 15 961,217 15 144,1027 123 821,-712-65-1059,-97-46 1333,-731-42-2176,41 0-81,65 8 1,-105-2-2474,-20-6 2346,0 0 0,0 1 0,0-1 1,0 0-1,0 0 0,0 0 0,0 1 0,0-1 0,0 0 1,0 0-1,0 0 0,0 1 0,0-1 0,0 0 1,0 0-1,0 0 0,0 1 0,0-1 0,0 0 0,0 0 1,0 0-1,0 1 0,0-1 0,0 0 0,0 0 0,0 0 1,0 1-1,-1-1 0,1 0 0,0 0 0,0 0 0,0 0 1,0 0-1,0 1 0,-1-1 0,1 0 0,0 0 1,0 0-1,0 0 0,0 0 0,-1 0 0,1 0 0,0 0 1,-34 12-6576,6-8 1752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8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379 107 8877,'-13'-24'349,"9"16"70,0-1-1,-1 1 0,0 0 1,0 0-1,-12-13 0,14 19-287,0 0 0,0 0 0,1 0 0,-1 0 0,-1 0 0,1 1 0,0-1 0,0 1 0,0 0 0,-1 0 0,1 0 0,-1 0 0,1 1 0,0-1 0,-1 1 0,1 0 0,-1 0 0,1 0 0,-1 1 0,-4 0 0,-4 2 143,-1 1 0,1 0 0,0 1-1,1 0 1,-1 1 0,1 0 0,0 1 0,0 0-1,1 0 1,0 1 0,1 1 0,-1 0 0,2 0-1,-1 1 1,1 0 0,1 0 0,-12 22 0,10-18-119,1 1 1,1 0-1,1 0 1,0 1-1,1 0 1,0 0-1,2 1 1,0-1-1,0 1 1,2-1-1,0 1 1,1 0-1,2 19 1,1-23-92,0 1 1,1-1 0,0 1-1,1-1 1,1 0 0,0-1-1,0 0 1,1 0 0,1 0-1,0-1 1,1 0 0,0 0-1,0-1 1,20 16 0,-15-15-282,1-1 1,0 0-1,0-1 1,1 0-1,1-2 1,-1 0-1,1-1 1,0 0-1,1-1 1,-1-1-1,19 1 0,-25-4-237,0-1-1,-1 0 0,1-1 1,0 0-1,-1-1 0,1 0 1,-1 0-1,1-2 0,-1 1 1,12-7-1,-5 2-1254,0-1 0,-1 0 0,-1-2 0,29-23 0,-16 6-2853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8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538 135 9185,'3'-39'-116,"-2"31"357,0-1 1,-1 0-1,0 1 0,0-1 1,-1 0-1,0 1 0,-1-1 1,-2-9-1,4 17-217,-1 1 0,1-1-1,-1 1 1,1-1 0,-1 1 0,1-1 0,-1 1-1,1-1 1,-1 1 0,1-1 0,-1 1 0,0 0-1,1-1 1,-1 1 0,0 0 0,1 0 0,-1-1-1,0 1 1,0 0 0,1 0 0,-1 0 0,0 0-1,1 0 1,-1 0 0,0 0 0,0 0 0,1 0-1,-1 0 1,0 0 0,0 1 0,1-1 0,-1 0-1,0 0 1,1 1 0,-1-1 0,1 0 0,-1 1-1,0-1 1,1 1 0,-1-1 0,1 1 0,-1-1-1,1 1 1,-1-1 0,0 2 0,-29 26 464,29-27-438,-15 18 149,1 1 0,1 0 0,1 1 0,1 0 0,1 1 0,1 1 0,-10 31 1,-2 16 269,-14 86 0,22-53-38,4 0 1,7 191 0,2-14 78,-2-220-274,-4 1 1,-21 93-1,4-72 2,-3 0-1,-4-2 1,-57 105 0,87-182-349,0-1 1,0 0-1,0 1 1,-1-1-1,1 0 1,-1 0 0,1 0-1,-1 0 1,1 0-1,-1 0 1,0 0-1,0 0 1,0-1-1,0 1 1,0-1 0,-4 2-1,5-3 7,1 0 0,-1 0 0,0 0 0,1 0-1,-1 0 1,1 0 0,-1 0 0,1-1 0,-1 1 0,0 0 0,1 0 0,-1-1-1,1 1 1,-1 0 0,1-1 0,-1 1 0,1 0 0,-1-1 0,1 1 0,0-1-1,-1 1 1,1-1 0,-1 1 0,1-1 0,-11-26-2663,0-30-2739,8 21 1246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38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28 8529,'-1'-1'70,"1"1"0,-1-1 0,0 1 0,1 0 0,-1-1 1,1 1-1,-1-1 0,0 0 0,1 1 0,-1-1 0,1 1 0,0-1 1,-1 0-1,1 1 0,-1-1 0,1 0 0,0 0 0,0 1 0,-1-1 0,1 0 1,0 0-1,0 1 0,0-1 0,0 0 0,0 0 0,0 0 0,0-1 1,1 2-10,0-1 1,0 0 0,0 0 0,-1 1-1,1-1 1,0 1 0,0-1 0,0 1-1,0-1 1,0 1 0,1 0 0,-1-1-1,0 1 1,0 0 0,0 0 0,0 0 0,2 0-1,68 2 856,-47-1-522,195 12-1110,-144-7-4357,-60-3 2647,0 4-423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0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220 157 7253,'-6'-1'336,"0"1"0,0 0 0,0 1 0,1 0 1,-1 0-1,0 0 0,0 0 0,-7 4 0,11-4-274,0 0 0,0 1 0,1-1-1,-1 1 1,0-1 0,0 1 0,1 0-1,-1 0 1,1 0 0,0 0 0,-1 0-1,1 0 1,0 0 0,0 0 0,0 0-1,1 0 1,-1 1 0,0-1 0,1 0-1,0 1 1,-1-1 0,1 1 0,0-1-1,0 0 1,1 4 0,-2-6-51,1 1 1,0 0 0,0-1-1,0 1 1,0 0-1,0 0 1,0-1-1,1 1 1,-1 0 0,0-1-1,0 1 1,0 0-1,1-1 1,-1 1 0,0 0-1,1-1 1,-1 1-1,0 0 1,1-1-1,-1 1 1,1-1 0,-1 1-1,1-1 1,-1 1-1,1-1 1,0 1 0,-1-1-1,1 0 1,-1 1-1,1-1 1,0 0-1,-1 0 1,2 1 0,1-1 20,-1 0 0,0 0 0,1 0 1,-1-1-1,0 1 0,0 0 0,1-1 0,-1 0 1,0 0-1,0 0 0,2-1 0,3-1 79,-1-1-1,1 1 1,-1-2-1,0 1 1,0-1-1,8-9 1,-8 6 45,-1 0 1,-1-1-1,0 0 0,0 0 1,-1 0-1,0 0 0,3-19 1,-5 23-70,0 1 0,0-1 0,-1 0 0,1 1 0,-1-1 0,0 0 0,-1 1 0,1-1 0,-1 0 1,0 1-1,0-1 0,0 1 0,-1-1 0,0 1 0,1 0 0,-2 0 0,1-1 0,-4-4 0,3 7-58,1 0-1,-1 1 0,1-1 0,-1 1 0,0 0 0,1 0 0,-1 0 1,0 0-1,0 0 0,0 1 0,0-1 0,0 1 0,1 0 0,-1 0 1,0 0-1,0 0 0,0 0 0,0 1 0,0-1 0,0 1 0,0 0 1,0 0-1,1 0 0,-1 0 0,0 0 0,1 1 0,-3 1 0,-10 5 66,0 1-1,0 0 0,-14 13 0,21-16-78,1 1-1,-1 0 0,1 0 0,1 0 1,-1 1-1,2 0 0,-1 0 0,1 0 1,0 1-1,0 0 0,1 0 1,1 0-1,-1 1 0,1-1 0,1 1 1,0-1-1,0 1 0,1 0 0,0 0 1,1 0-1,0 0 0,1 0 1,0 0-1,0-1 0,1 1 0,0 0 1,1-1-1,0 1 0,0-1 1,1 0-1,1 0 0,-1 0 0,1-1 1,1 1-1,0-1 0,0 0 0,0-1 1,9 8-1,-6-6-167,1-1-1,-1 0 1,1 0-1,1-1 1,-1 0-1,1-1 1,1-1 0,-1 0-1,1 0 1,20 5-1,-25-9-225,0 1-1,0-1 0,0-1 1,0 0-1,0 0 0,0 0 1,1-1-1,10-2 0,-12 2-291,-1-1-1,0 0 1,0 0-1,1-1 1,-1 1-1,-1-1 1,1 0-1,0-1 1,-1 1-1,1-1 1,6-8-1,-1 1-2370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75 8017,'-5'-16'2191,"-1"0"1,-14-27 835,43 75-2379,-1-2-1819,32 35 0,-44-55 37,0 0 0,1-1 0,19 13-1,-3-10-3250,-13-5 1430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79 6949,'19'-68'2761,"-18"58"-42,-10 45-1509,-124 416 1664,105-364-3421,25-77 55,0 1 0,0 0 1,-1 22-1,4-31 260,0 0-1,0 0 1,0 1 0,1-1-1,-1 0 1,0 0 0,1 0 0,-1 0-1,1 0 1,0 0 0,0 0 0,1 3-1,-1-4 8,-1-1-1,1 1 0,0 0 1,0-1-1,0 1 0,-1 0 0,1-1 1,0 1-1,0-1 0,0 1 1,0-1-1,0 0 0,0 1 1,0-1-1,0 0 0,0 0 0,0 0 1,0 1-1,0-1 0,0 0 1,0-1-1,0 1 0,0 0 1,0 0-1,0 0 0,1 0 0,0-1 1,16-6-2579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1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44 241 6629,'-2'-5'659,"0"-1"1,1 0 0,-1 1 0,1-1-1,1 0 1,-1-6 0,6 11-398,0 0 0,1 1 0,-1 0 0,0 0 0,11 1 0,7 1-35,1-2 1,43-4-1,-60 3-178,1 0 0,-1 0 0,0-1-1,0 0 1,0-1 0,0 1 0,0-1-1,0-1 1,-1 1 0,1-1 0,-1 0 0,11-10-1,-15 11 10,0 0 0,0 1 0,0-1 1,-1 0-1,1 0 0,-1 0 0,0 0 0,0 0 0,0-1 0,0 1 0,0 0 0,-1 0 0,0-1 0,1 1 0,-1 0 0,0-1 0,-1 1 0,1 0 1,0-1-1,-1 1 0,0 0 0,0 0 0,0-1 0,0 1 0,0 0 0,-1 0 0,0 0 0,1 0 0,-1 1 0,0-1 0,-4-4 0,3 4 5,1-1-1,-1 1 1,0-1-1,-1 1 0,1 0 1,-1 0-1,1 1 1,-1-1-1,0 1 1,0 0-1,0-1 0,0 2 1,0-1-1,0 0 1,-1 1-1,1 0 1,0 0-1,-1 0 0,1 1 1,-1-1-1,1 1 1,-1 0-1,-7 1 1,3 3-18,-1 0 1,1 0-1,0 0 1,0 1 0,0 0-1,1 1 1,0 0-1,0 1 1,0-1-1,-12 15 1,10-9-10,0 0-1,1 0 1,1 1 0,-1 0 0,2 1-1,-9 20 1,14-29-56,1-1-1,-1 1 1,1-1-1,0 1 1,0-1-1,0 1 1,1-1-1,0 1 1,0 0-1,0-1 1,0 1 0,1 0-1,-1-1 1,1 1-1,0-1 1,1 1-1,-1-1 1,1 1-1,4 7 1,-2-7-101,0-1 1,0 1-1,0-1 1,1 1-1,0-1 1,-1-1-1,2 1 1,-1-1-1,0 1 1,1-2-1,-1 1 1,1 0-1,0-1 1,9 2-1,2 1-776,0 0-1,0-2 0,0 0 1,0-1-1,1-1 1,-1 0-1,1-1 0,-1-1 1,1-1-1,-1 0 1,28-8-1,-8-3-2501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1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75 8105,'-6'-7'586,"1"0"0,-1 0 0,0 1 0,0-1 1,-1 2-1,-13-11 0,-4-3 1589,23 18-1776,0 2-342,0-1 0,0 1 0,0 0 0,1-1 0,-1 1-1,0 0 1,0 0 0,0-1 0,1 1 0,-1 0 0,1 0 0,-1 0 0,1 0 0,-1 0-1,1 0 1,-1 0 0,1 0 0,0 0 0,-1 0 0,1 1 0,0-1 0,0 0 0,0 0 0,0 0-1,0 0 1,0 0 0,0 0 0,1 2 0,2 47 292,-2-38-186,24 304 597,-14-212-3136,2 1-3657,-8-87 1552,-5-13 1523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1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36 150 7369,'-35'-126'3544,"35"125"-3492,0 0 0,0 0 0,0 0 0,0 0 0,0 0 0,0 0 0,1 0 0,-1 0 0,0 0 0,1 0 0,-1 0 0,1 0 0,-1 0 0,1 1-1,0-1 1,-1 0 0,1 0 0,-1 1 0,1-1 0,0 0 0,0 1 0,0-1 0,-1 1 0,1-1 0,0 1 0,0-1 0,0 1 0,0-1 0,0 1 0,0 0 0,0 0 0,0-1 0,0 1 0,0 0 0,0 0 0,0 0 0,0 0 0,2 1 0,46-2 468,-44 1-409,16 2 38,0 0 0,0 1 0,0 2 0,-1 0 0,22 8 0,-36-11-103,0 0 1,0 0-1,0 1 0,-1 0 0,1 0 0,-1 0 0,0 1 0,0 0 0,0 0 0,0 0 0,-1 0 0,1 1 1,-1 0-1,0 0 0,-1 0 0,1 0 0,-1 0 0,0 1 0,0 0 0,-1-1 0,3 10 0,-4-11-1,-1 0 0,0-1-1,0 1 1,0 0-1,0 0 1,0-1-1,-1 1 1,0 0 0,0-1-1,0 1 1,0-1-1,0 1 1,-1-1-1,1 1 1,-1-1 0,0 0-1,0 0 1,0 0-1,-1 0 1,1 0-1,-1 0 1,1-1 0,-1 1-1,0-1 1,0 0-1,-5 3 1,-9 5 69,0-1 0,-1-1 0,-37 12 0,8-2 104,24-4-176,24-13-41,-1-1 0,0 0-1,0 1 1,0-1 0,1 0 0,-1 0-1,0 1 1,0-1 0,1 0 0,-1 1-1,0-1 1,1 0 0,-1 0 0,0 0-1,1 1 1,-1-1 0,0 0 0,1 0-1,-1 0 1,0 0 0,1 0 0,-1 0-1,1 0 1,-1 1 0,0-1 0,1 0 0,-1 0-1,0 0 1,1-1 0,-1 1 0,1 0-1,-1 0 1,1 0 0,56-4 15,-8-2 3,65-17 1,-100 20-7,0-1 0,0-1 0,-1 0 0,0-1 0,0-1 0,0 0 0,-1 0 0,0-1 0,17-15 0,-25 17 16,1 1-1,-1-1 1,0 0-1,-1 0 1,1 0-1,-1-1 1,0 1-1,-1-1 1,0 0-1,0 0 1,0 0-1,-1 0 0,1-13 1,12-42 418,-14 62-443,0 0 0,0-1 0,0 1 0,0 0 0,0 0 0,0 0 0,0-1 0,0 1 0,0 0 0,0 0 0,0-1 0,0 1 0,0 0 0,0 0 0,0 0 0,1 0 0,-1-1 0,0 1 0,0 0 0,0 0 0,0 0 0,0 0 0,1-1 1,-1 1-1,0 0 0,0 0 0,0 0 0,0 0 0,1 0 0,-1 0 0,0 0 0,0-1 0,0 1 0,1 0 0,-1 0 0,0 0 0,0 0 0,1 0 0,-1 0 0,0 0 0,0 0 0,0 0 0,1 0 0,-1 0 0,0 1 0,0-1 0,0 0 0,1 0 0,-1 0 0,0 0 0,0 0 0,0 0 0,1 0 0,-1 0 0,0 1 0,0-1 0,0 0 0,0 0 0,1 0 0,-1 1 0,10 19 102,5 29-40,-15-49-65,4 15-61,24 73-633,-25-81 113,0-1 0,1 1 0,0 0 0,0-1 0,10 11 0,-13-16 76,1 0 0,-1 0 0,1 1 0,-1-1 0,1 0 0,0-1 0,0 1 0,0 0 0,0 0 0,-1-1 0,1 1 0,0-1 0,0 0 0,0 0 0,0 1 0,0-1 0,3-1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36 8681,'-20'-7'364,"6"2"4,2-3-40,4 8-32,-1-8-40,3 5-144,1-2-516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6625,'0'1'237,"0"1"1,0 0 0,0-1 0,0 1 0,0-1 0,0 1-1,1-1 1,-1 1 0,0-1 0,1 1 0,-1-1-1,1 1 1,0-1 0,0 1 0,-1-1 0,1 0 0,0 1-1,1 0 1,0 0-136,0-2-1,0 1 0,0 0 1,0 0-1,0 0 0,0-1 1,0 1-1,0-1 0,1 0 0,-1 0 1,0 0-1,0 0 0,3 0 1,7 0 155,6 1-89,0-1 1,1 0-1,-1-2 1,0 0 0,0-1-1,0 0 1,29-11-1,-46 13-117,1 1 0,-1-1 0,0 0 0,0 0 1,0 0-1,0 0 0,0 0 0,0 0 0,0 0 0,0 0 0,0 0 0,0 0 0,-1 0 0,1 0 0,0-1 0,-1 1 0,1 0 0,-1-1 0,1 1 0,-1 0 0,0-1 0,1 1 0,-1-3 0,0 0 48,-1 0 0,1 0 0,-1 1 1,0-1-1,0 0 0,0 1 0,0-1 0,-4-6 0,-1-1 89,-1 0 0,0 0 1,0 1-1,-13-13 0,18 21-160,0-1 0,0 1 0,-1-1 1,1 1-1,0 0 0,-1 0 0,0 0 0,1 0 0,-1 1 1,0-1-1,0 1 0,0 0 0,0-1 0,0 1 0,0 0 1,-6 0-1,6 2-17,0-1 1,0 1-1,1 1 0,-1-1 1,1 0-1,-1 1 1,1-1-1,-1 1 1,1 0-1,0 0 0,0 0 1,0 0-1,0 0 1,0 0-1,0 0 1,1 1-1,-1-1 1,-2 6-1,-1 2-3,0 0 1,1 0-1,0 0 1,0 0-1,1 1 1,0 0-1,1-1 1,1 1-1,-1 0 1,2 0-1,-1 0 1,2 14-1,1-10-212,0 1-1,0 0 1,2-1-1,0 0 1,1 1-1,0-2 1,14 28 0,-15-35-131,1-1 0,-1 1 0,1-1 0,1-1 1,-1 1-1,1-1 0,0 0 0,0 0 1,0 0-1,12 5 0,-10-5-437,0-2 0,0 1 1,0-1-1,0 0 0,1-1 0,-1 0 0,1 0 0,0-1 0,11 0 0,6-1-2366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8.8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78 9513,'-28'-31'1190,"25"25"-636,-1 1 0,0 1 0,-1-1 0,1 1 0,-1-1 0,0 1 0,0 0 0,-11-5 0,15 8-498,0 2 0,-1-1-1,1 0 1,0 0 0,0 0-1,-1 1 1,1-1-1,0 0 1,0 1 0,0-1-1,0 1 1,-1-1 0,1 1-1,0 0 1,0 0-1,0-1 1,0 1 0,0 0-1,1 0 1,-1 0-1,0 0 1,0 0 0,0 1-1,-21 28 581,20-27-543,-8 13 109,0 1 1,1 1-1,1-1 1,0 1-1,2 1 0,0 0 1,1-1-1,1 2 1,0-1-1,0 35 0,3-41-160,1-1 0,1 1 0,0-1 0,0 1 0,1-1 1,1 0-1,0 1 0,1-1 0,0-1 0,1 1 0,1-1 0,-1 0 0,2 0 0,-1 0 0,1-1 0,1 0 0,17 17 0,-22-24-44,-1 0 0,1 0 0,0-1 0,1 0 1,-1 0-1,0 0 0,1 0 0,-1 0 0,1 0 0,-1-1 0,1 0 1,0 0-1,0 0 0,0 0 0,-1 0 0,1-1 0,0 0 0,0 0 1,0 0-1,0 0 0,0 0 0,0-1 0,0 0 0,-1 0 0,1 0 1,0 0-1,0-1 0,-1 1 0,1-1 0,-1 0 0,0 0 0,1 0 0,-1 0 1,0-1-1,0 1 0,0-1 0,-1 0 0,1 0 0,2-4 0,2-1 0,-1-1 0,0 1 0,-1-1 0,0 0 0,0-1 0,-1 1 0,0-1 0,-1 1 0,0-1 0,-1 0 0,0-1 0,0 1 0,-1 0 0,0-14 0,-2 15 22,-1-1 0,0 1 0,-1-1 0,0 1 1,0 0-1,-1 0 0,0 0 0,0 1 1,-1 0-1,0-1 0,-1 1 0,1 1 0,-2-1 1,1 1-1,-1 0 0,0 1 0,0 0 0,-13-9 1,14 12-191,1-1 0,-1 1 0,0-1 0,0 2 0,0-1 0,-1 1 0,1 0 0,-1 0 1,1 0-1,-1 1 0,1 0 0,-1 1 0,0-1 0,1 1 0,-1 1 0,0-1 0,1 1 0,-1 0 1,0 1-1,1-1 0,-1 1 0,1 0 0,0 1 0,0 0 0,0 0 0,0 0 0,-6 6 0,8-7-287,1 1-1,0 0 0,1 0 0,-1 0 1,0 0-1,1 0 0,0 1 0,0-1 0,0 1 1,0 0-1,1-1 0,-1 1 0,1 0 0,0 0 1,0 0-1,0 0 0,0 0 0,1 0 0,0 0 1,0 0-1,1 8 0,1 15-3872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6:4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226 187 7329,'-1'-4'233,"0"-1"0,0 1 0,0 0 1,0 0-1,-1 0 0,0 0 0,0 0 1,0 0-1,-1 0 0,1 1 0,-1-1 1,0 1-1,0 0 0,0 0 0,0 0 1,0 0-1,-1 0 0,1 1 0,-1-1 1,0 1-1,0 0 0,0 0 0,0 0 1,0 1-1,0 0 0,0-1 0,-1 2 1,1-1-1,0 0 0,-1 1 0,1 0 1,0 0-1,-1 0 0,1 0 0,0 1 1,-1-1-1,-7 4 0,8-4-210,-1 2-1,0-1 1,0 1 0,1-1-1,-1 1 1,1 0 0,-1 1-1,1-1 1,0 1 0,0 0-1,0 0 1,0 0 0,1 0-1,-1 1 1,1 0-1,0 0 1,0 0 0,0 0-1,1 0 1,-1 0 0,1 1-1,0-1 1,0 1 0,0-1-1,1 1 1,0 0 0,0 0-1,0 0 1,0-1 0,1 1-1,0 0 1,0 0 0,1 7-1,0-7-63,0 1 0,1-1-1,0 0 1,0 0 0,0 0 0,1 0-1,-1 0 1,1 0 0,0-1 0,1 1-1,-1-1 1,1 0 0,0 0 0,0 0-1,0 0 1,0-1 0,1 0 0,0 0-1,-1 0 1,1 0 0,0-1 0,0 0-1,1 0 1,-1 0 0,0 0 0,1-1-1,-1 0 1,0 0 0,1-1 0,0 1-1,-1-1 1,1-1 0,-1 1 0,1-1-1,-1 1 1,1-2 0,-1 1 0,0-1-1,7-2 1,-1-1 133,1-1 0,-1 0 0,-1 0 1,1-1-1,-1 0 0,0-1 0,0 0 0,-1-1 0,-1 0 0,1-1 0,7-10 1,-16 19-75,1 0 0,-1 0 0,1 0 0,-1 0 0,1 0 0,-1 0 0,1 1 0,0-1 0,0 0 0,-1 0-1,1 1 1,0-1 0,0 0 0,0 1 0,0-1 0,0 1 0,0 0 0,0-1 0,0 1 0,0-1 0,0 1 0,0 0 0,0 0 0,0 0 0,0 0 0,0 0 0,0 0 0,0 0 0,0 0 0,0 0 0,0 0 0,0 0 0,0 1 0,0-1 0,0 0 0,0 1 0,0-1 0,0 1 0,0-1 0,0 1 0,0-1 0,-1 1 0,1 0 0,0 0 0,0-1 0,-1 1 0,1 0 0,0 0 0,0 1 0,1 0-37,0 0-1,1 0 0,-1-1 0,0 1 0,1-1 0,0 1 1,-1-1-1,1 0 0,0 0 0,0 0 0,-1 0 0,5 1 1,5-2-114,0 0 1,0-1-1,0 0 1,0-1-1,0-1 1,0 1 0,0-2-1,-1 0 1,1 0-1,-1-1 1,0 0 0,12-9-1,-17 10 203,0 1-1,0-1 1,0 0 0,-1 0-1,0-1 1,0 0 0,0 1-1,-1-2 1,1 1 0,-1 0-1,-1-1 1,1 0 0,-1 0-1,0 0 1,0 0-1,0-1 1,-1 1 0,0-1-1,-1 0 1,1 1 0,-1-1-1,-1 0 1,1-9 0,-1 14-24,0 0 1,0 0-1,0-1 1,0 1 0,-1 0-1,1 0 1,-1 0 0,0-1-1,1 1 1,-1 0 0,0 0-1,0 0 1,0 0-1,0 0 1,-1 1 0,1-1-1,0 0 1,-1 0 0,0 1-1,1-1 1,-1 1 0,0-1-1,0 1 1,1 0-1,-1 0 1,0 0 0,0 0-1,0 0 1,-1 0 0,1 1-1,0-1 1,0 0 0,0 1-1,0 0 1,-1 0-1,1-1 1,0 1 0,0 1-1,-1-1 1,1 0 0,0 0-1,0 1 1,-3 0 0,-3 1 32,1 0 1,0 1 0,0 0-1,1 0 1,-1 0 0,0 1-1,1 0 1,0 0 0,0 0-1,0 1 1,1 0 0,-6 6-1,3-1-13,1 2 0,-1-1 0,2 1 0,0 0 0,0 0 0,1 0 0,1 1 0,0 0 0,0 0-1,1 0 1,1 0 0,1 0 0,0 1 0,0-1 0,1 1 0,1-1 0,2 17 0,-1-20-136,0 0-1,1 0 1,0 0 0,0-1 0,1 1 0,0-1-1,1 0 1,0 0 0,1 0 0,-1-1 0,2 1-1,-1-2 1,1 1 0,0-1 0,1 0 0,0 0-1,0-1 1,0 0 0,1 0 0,-1-1 0,2 0-1,17 7 1,-20-10-405,0-1 0,0 1 0,0-1 0,0 0 0,0-1 0,0 1 0,1-1 0,-1-1 0,0 1 0,0-1 0,0-1 0,12-3 0,3-3-1800,1-1 0,29-18 0,-41 22 1539,31-20-3341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07:1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17340,'0'5313'0,"14809"-5313"0,-14809-5313 0,-14809 5313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5.2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458 36 5432,'1'-18'885,"-2"0"2194,-8 37-1697,-51 119-69,-8 26-649,21-10-157,-40 241 0,9 168 14,50-337-295,-14 111 248,4 617 0,135 408 498,75-351-558,-53-404 151,-66-263-257,57 300 222,9-154-315,57 270-35,23 132 104,-195-876-267,2 13 97,-5-19-73,0-1 0,1 0-1,1 0 1,-1 0 0,2 0 0,-1 0 0,7 11 0,-9-19-35,0-1 0,-1 1 0,1-1 0,0 0 0,0 1-1,0-1 1,0 0 0,-1 0 0,1 0 0,0 0 0,0 0 0,0 0 0,0 0 0,0 0 0,0 0 0,-1 0 0,1 0 0,0 0 0,0-1 0,0 1 0,0 0 0,-1-1 0,1 1 0,0-1 0,0 1 0,-1-1 0,1 1-1,0-1 1,-1 1 0,1-1 0,0 1 0,-1-1 0,1 0 0,-1 0 0,2-1 0,21-25 110,23-50 127,-4-2-1,-3-2 0,43-127 0,-33 45 496,44-258 0,-79 352-648,37-204 858,22-365 1,-59 353-456,15-444 142,-28 381-150,-54-436-1,-63-46-659,-58 10-76,100 567 281,-43-174-56,-75-275-31,5 58-93,128 390 129,-39-157-14,80 337-153,11 40-90,-2-1 0,-1 2-1,-1 0 1,-19-37-1,27 65-334,-1 1 0,1-1-1,-1 1 1,0 0 0,-1 1 0,1-1-1,-1 1 1,1-1 0,-1 1 0,0 1-1,0-1 1,-1 1 0,1 0 0,0 0-1,-1 0 1,1 1 0,-1 0 0,0 0-1,1 0 1,-1 1 0,0 0 0,1 0-1,-1 0 1,-9 2 0,-24 4-6184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0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142 140 12469,'-17'-26'-243,"8"11"510,-1 0 0,-1 0-1,-1 1 1,0 0 0,-26-22 0,37 35-251,1 1 0,-1 0 0,1-1 0,-1 1 0,1 0 0,-1-1 0,1 1 0,-1 0 0,1-1 0,-1 1 0,0 0 0,1 0 0,-1 0 0,1 0 0,-1 0-1,0 0 1,1-1 0,-1 1 0,0 1 0,1-1 0,-1 0 0,1 0 0,-1 0 0,0 0 0,1 0 0,-1 0 0,1 1 0,-1-1 0,1 0 0,-1 0 0,0 1 0,-9 20 295,6 28-75,7-32-205,0 0-1,1-1 0,0 0 0,1 1 1,1-1-1,1-1 0,0 1 0,1-1 0,0-1 1,1 0-1,1 0 0,1 0 0,0-1 1,0-1-1,1 0 0,24 18 0,-24-21-15,0 0-1,1-1 1,0-1-1,1 0 1,0-1-1,0-1 1,0 0-1,0 0 1,1-2-1,0 0 1,-1 0-1,1-1 1,0-1-1,1-1 1,-1 0-1,0-1 1,0-1-1,0 0 1,17-5-1,-12 1-95,-1-1 0,0 0-1,-1-2 1,0 0 0,0-1-1,-1-1 1,0-1 0,-1 0-1,22-22 1,-27 23-446,0-1 1,-1-1-1,-1 0 1,0 0-1,10-19 1,-13 20-407,-1 0 0,-1 0 0,0 0-1,0 0 1,-1 0 0,-1-1 0,1-16 0,-2 6-1463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100 215 6093,'-33'13'352,"25"-10"-193,0 1 0,0-2 1,0 1-1,0-1 0,0 0 1,-11 0-1,37-28 815,2 2-486,30-45-1,-44 61-932,-1 0 1,-1-1-1,1 1 0,-1-1 0,-1 0 0,0 0 0,0-1 0,-1 1 1,0-1-1,1-9 0,-5 1-2315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80 306 6425,'-4'2'131,"0"0"0,0-1 1,0 0-1,-1 0 1,1 0-1,0 0 1,-1-1-1,1 0 0,0 1 1,-1-2-1,1 1 1,-7-1-1,10 0-78,0 1 1,1 0-1,-1-1 0,0 1 1,0 0-1,0-1 0,0 1 1,0-1-1,0 0 0,0 1 1,1-1-1,-1 1 0,0-1 1,1 0-1,-1 0 0,0 0 1,1 1-1,-1-1 0,1 0 1,-1 0-1,0-2 0,1 1-24,0 0-1,0 0 1,0 0-1,0 0 1,0 0-1,0 0 1,0 0 0,1 1-1,-1-1 1,1 0-1,0 0 1,-1 0-1,1 0 1,0 0-1,2-2 1,15-22-273,1 0 0,2 1 0,0 2 0,2 0 1,0 1-1,28-19 0,-15 10-1311,-3 5-621,-6 5-293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7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21 5969,'2'0'111,"1"1"1,-1-1-1,0-1 1,0 1-1,0 0 1,0 0-1,1-1 1,-1 1-1,0-1 1,0 0-1,0 0 1,0 1-1,0-1 1,3-3-1,-2 3 86,0-1-1,-1 1 1,1-1-1,0 1 1,0 0-1,1 0 0,-1 1 1,0-1-1,0 1 1,4-1-1,18 6 292,-1 1 0,37 15-1,31 8-130,-27-16-1226,87 7 1,-116-18-1008,0-2-1,36-4 1,-37 0-524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7.0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93 6101,'-74'-70'2568,"48"47"-305,25 23-2244,1 0 1,0 0 0,-1 0 0,1 0-1,0 0 1,-1 0 0,1 0-1,-1 1 1,1-1 0,0 0 0,-1 0-1,1 0 1,0 0 0,-1 1 0,1-1-1,0 0 1,-1 0 0,1 1-1,0-1 1,0 0 0,-1 0 0,1 1-1,0-1 1,0 0 0,0 1 0,-1-1-1,1 0 1,0 1 0,0-1-1,0 0 1,0 1 0,0-1 0,0 1-1,0-1 1,0 0 0,0 1 0,0-1-1,0 1 1,0-1 0,0 0-1,0 1 1,0 0 0,-3 19 341,13 29-201,1 0-1,3 0 1,2-1 0,32 68-1,-17-42-68,77 168-577,-54-126-1604,-29-43-3583,-17-57 2748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2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136 1064 7181,'-36'-61'1212,"28"50"-532,1 0-1,0-1 0,-9-20 0,15 30-611,1-1 0,0 1-1,-1-1 1,1 1 0,0 0 0,0-1-1,0 1 1,1-1 0,-1 1-1,1-1 1,-1 1 0,1 0-1,0 0 1,0-1 0,0 1-1,0 0 1,0 0 0,0 0 0,2-3-1,37-42 336,-19 23-217,-11 11-100,-2-1 1,1 0 0,-2 0-1,0-1 1,-1 1 0,0-2-1,-1 1 1,-1 0-1,4-26 1,-7 35-6,0-1-1,0 0 1,-1 1-1,0-1 1,0 0 0,-1 0-1,1 1 1,-1-1-1,-1 0 1,0 1-1,0-1 1,0 1 0,0 0-1,-1 0 1,0 0-1,0 0 1,-1 0 0,0 1-1,0-1 1,0 1-1,-1 0 1,1 0-1,-1 1 1,-1-1 0,-8-5-1,12 8-58,-1 1 1,0 0-1,1 0 0,-1 0 0,0 0 0,0 0 0,0 1 1,0-1-1,0 1 0,0 0 0,0 0 0,0 0 1,0 0-1,0 0 0,0 1 0,0-1 0,1 1 1,-1 0-1,0 0 0,0 0 0,0 0 0,1 0 0,-1 1 1,1-1-1,-1 1 0,1 0 0,-1 0 0,1 0 1,0 0-1,0 0 0,0 0 0,0 0 0,0 1 1,-1 2-1,-2 2-1,0 0 0,0 1 0,1-1 0,0 1 1,1 0-1,-1 0 0,1 1 0,1-1 0,0 0 0,-2 15 1,3-16-13,1 0 0,0-1 0,0 1 0,1 0 1,0 0-1,0 0 0,0-1 0,1 1 0,0-1 0,0 1 1,1-1-1,0 0 0,0 1 0,0-2 0,1 1 1,6 8-1,-6-10-7,0 0 1,1-1-1,-1 0 0,1 0 1,-1 0-1,1 0 0,0-1 1,0 0-1,0 0 1,1 0-1,-1 0 0,0-1 1,1 0-1,-1 0 1,1 0-1,-1-1 0,1 0 1,-1 0-1,1 0 0,-1-1 1,6-1-1,2 0 9,0-1-1,-1-1 0,1 0 1,-1-1-1,0 0 0,0-1 1,-1 0-1,1-1 0,-1 0 1,-1-1-1,1 0 0,-2-1 1,1 0-1,-1 0 0,0-1 1,9-13-1,-13 15 5,1 0 1,-2 0-1,1-1 0,-1 1 1,0-1-1,-1 0 0,0 0 1,0-1-1,-1 1 0,0 0 1,-1-1-1,0 1 0,0-1 1,-1 1-1,0-1 1,-1 0-1,0 1 0,0-1 1,-1 1-1,-1 0 0,0 0 1,-6-15-1,-39-71 412,86 146-351,-16-25-53,372 491 230,-373-489-205,-9-14 96,-2 0-1,0 0 1,0 1 0,12 27-1,-22-41-131,1-1-1,-1 0 1,0 0-1,0 0 1,0 1-1,0-1 1,1 0-1,-1 0 0,0 1 1,0-1-1,0 0 1,0 0-1,0 1 1,0-1-1,0 0 1,0 0-1,1 1 0,-1-1 1,0 0-1,0 1 1,0-1-1,0 0 1,-1 0-1,1 1 1,0-1-1,0 0 0,0 1 1,0-1-1,0 0 1,0 0-1,0 1 1,0-1-1,-1 0 1,1 0-1,0 0 0,0 1 1,0-1-1,0 0 1,-1 0-1,1 0 1,0 1-1,0-1 0,-1 0 1,1 0-1,0 0 1,-1 0-1,-14-6 266,-16-18-11,1-6-103,2-2 1,-46-69-1,-36-83-10,46 72-62,-4-2-17,-101-160-131,245 311-721,-3 4 529,-39-24 11,-1 2-1,-1 2 0,-1 1 0,37 33 1,-66-54 225,0 1 0,0 0 0,0 0 0,-1 0 0,1 0 1,-1 0-1,1 0 0,-1 0 0,0 1 0,0-1 0,0 0 1,0 1-1,0-1 0,0 1 0,-1-1 0,1 1 0,-1-1 0,0 1 1,0 0-1,0-1 0,0 1 0,0-1 0,-1 1 0,1-1 0,-1 1 1,1-1-1,-1 1 0,0-1 0,0 1 0,0-1 0,0 0 0,0 1 1,-1-1-1,1 0 0,-4 4 0,-6 5-22,-1 1 1,0-2-1,0 1 1,-26 15-1,-2 3-159,40-29 190,0 0 0,0 0 0,0 0-1,0 0 1,0 0 0,0 0 0,1 0 0,-1 0-1,0 0 1,0 0 0,0 0 0,0 0-1,0 0 1,0 0 0,0 0 0,0 0 0,0 0-1,1 0 1,-1 0 0,0 0 0,0 0-1,0 0 1,0 0 0,0 0 0,0 0 0,0 0-1,0 0 1,0 0 0,0 0 0,1 0-1,-1 0 1,0 0 0,0 0 0,0 0 0,0 0-1,0 0 1,0 1 0,0-1 0,0 0-1,0 0 1,0 0 0,0 0 0,0 0 0,0 0-1,0 0 1,0 0 0,18-6-48,23-13 23,-17 5 15,-1-1 0,0-1 0,-1-1 0,37-39 0,-52 49 23,-1-1 0,-1 0 1,1 0-1,-1 0 0,-1 0 1,1-1-1,-2 0 0,1 0 1,-1 0-1,0 0 0,-1-1 0,0 1 1,-1-1-1,0 1 0,0-1 1,-1 0-1,-2-15 0,-1 1 131,-1 1 0,-2 1 0,0-1 0,-1 1 0,-2 0 0,0 0 0,-1 1 0,-1 1 0,-24-35 0,55 101-6,0-17-441,2-1 0,0 0 0,2-2 0,1 0 1,1-2-1,1-1 0,1-1 0,33 19 0,-57-39-92,0 0-1,0 0 1,0 0 0,1-1-1,-1 0 1,0 0 0,1 0-1,8 0 1,-11-1-24,1 0 0,-1 0 0,1 0-1,-1-1 1,1 1 0,-1-1 0,1 0 0,-1 0 0,0 0 0,1 0 0,-1 0 0,0 0 0,0 0-1,0-1 1,0 1 0,3-4 0,7-8-3612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4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193 16 8809,'-38'-7'24,"7"4"16,8 0 36,-3 3 24,9-2-8,-1 2-24,4 0-24,3 2-44,2 1-128,3 2-172,6 3-200,0-3-136,6 3-316,0 2-1341,2 1-295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9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45 9089,'-28'-44'3289,"22"72"-1731,65 345 1677,-17-131-2291,122 743 2170,-158-903-4282,-3-46-2197,0 0-6414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7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1 222 6109,'4'3'148,"0"-1"0,0 1 0,0-1 0,0 0 0,0 0 1,1-1-1,-1 1 0,1-1 0,-1 0 0,1 0 1,0 0-1,-1-1 0,1 0 0,0 0 0,-1 0 0,1 0 1,0-1-1,-1 1 0,1-1 0,-1-1 0,1 1 0,-1-1 1,9-3-1,4-3 89,0 0 1,0-2-1,-1 0 0,26-20 1,-39 28-182,0-1 1,0 0-1,-1 0 0,1 0 1,0 0-1,-1 0 1,0 0-1,0 0 1,0-1-1,0 0 1,0 1-1,-1-1 0,1 0 1,-1 1-1,0-1 1,-1 0-1,1 0 1,0 0-1,-1 0 0,0 0 1,0 0-1,0 0 1,-1 0-1,1 0 1,-1 0-1,0 0 1,0 0-1,0 1 0,-1-1 1,1 0-1,-1 1 1,0-1-1,0 1 1,0-1-1,0 1 1,-1 0-1,1 0 0,-1 0 1,0 0-1,0 1 1,0-1-1,0 1 1,-1-1-1,1 1 1,0 0-1,-1 1 0,0-1 1,1 1-1,-1-1 1,0 1-1,0 0 1,0 0-1,0 1 1,-5-1-1,6 0-19,-1 1 1,1 0-1,0 0 1,0 0-1,0 1 0,-1-1 1,1 1-1,0 0 1,0-1-1,0 1 0,0 1 1,0-1-1,0 0 1,0 1-1,0 0 0,1-1 1,-1 1-1,1 0 1,-5 4-1,4-1 0,-1-1-1,1 1 1,1 0-1,-1-1 1,0 1-1,1 0 1,0 1-1,1-1 1,-1 0-1,-1 10 1,1-1 1,1 1 0,0-1 1,1 0-1,1 1 1,0-1-1,1 0 1,0 0-1,5 15 0,-3-18-8,0-1-1,1 1 0,0-1 0,0 0 0,1-1 0,1 1 1,0-1-1,0 0 0,0-1 0,1 0 0,0 0 0,1 0 1,11 7-1,-15-12-155,1 0 1,-1 0-1,1 0 0,0-1 1,0 0-1,0 0 0,0 0 1,0-1-1,0 0 1,0 0-1,7-1 0,-7 0-255,0 0 1,0-1-1,0 0 0,0-1 0,-1 1 0,1-1 0,0 0 0,-1 0 0,1-1 0,-1 0 0,0 0 0,0 0 0,5-4 0,27-27-4019,-20 14 1637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9.4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71 337 7197,'-1'-4'510,"-1"-1"1,0 0-1,0 1 1,0-1 0,0 1-1,-1 0 1,0 0-1,0 0 1,0 0 0,0 0-1,-7-5 1,9 9-443,0 0 0,1 0 0,-1 0 0,0 0 0,1 0 0,-1 0 0,0 0 0,0 0 0,1 0 0,-1 0 0,1 1 0,-1-1-1,0 0 1,1 0 0,-1 1 0,0-1 0,1 1 0,-1-1 0,1 0 0,-1 1 0,1-1 0,-1 1 0,1-1 0,-1 1 0,1-1 0,0 1 0,-1 0 0,1-1 0,0 1 0,-1-1 0,1 1 0,0 0 0,0-1 0,0 1 0,-1 0 0,1-1 0,0 2 0,-10 24 498,9-23-585,0-1 1,0 1-1,0 0 0,1-1 1,-1 1-1,1 0 0,0 0 1,-1-1-1,1 1 0,1 0 1,-1 0-1,0-1 0,1 1 1,-1 0-1,1 0 0,0-1 1,0 1-1,0-1 0,0 1 1,0-1-1,1 1 0,-1-1 1,1 0-1,-1 0 0,1 1 1,0-1-1,3 2 0,-2-2-42,0 0-1,0-1 1,0 0-1,0 1 1,1-1-1,-1 0 1,0-1-1,1 1 1,-1 0-1,1-1 1,-1 0-1,1 0 1,-1 0-1,1 0 1,-1-1-1,0 1 1,1-1-1,-1 0 1,1 0-1,-1 0 1,5-2-1,0-1 82,0 0 0,-1 0 0,1 0 0,-1-1-1,0 0 1,0 0 0,0-1 0,-1 0 0,0 0 0,0-1-1,0 1 1,7-14 0,-7 9 284,0 0-1,-1-1 1,0 0-1,-1-1 1,0 1-1,-1-1 1,3-23 0,-6 19 27,2-10 642,3 23-597,5 12-271,-9-6-100,0-1 0,0 0 0,0 0 1,0 1-1,0-1 0,0 0 0,1 0 0,-1 0 0,0 0 0,1-1 1,-1 1-1,1 0 0,-1-1 0,1 1 0,-1-1 0,1 1 0,-1-1 1,1 0-1,-1 1 0,1-1 0,0 0 0,-1 0 0,1 0 0,0 0 1,-1-1-1,1 1 0,-1 0 0,1-1 0,-1 1 0,1-1 0,-1 1 1,1-1-1,-1 0 0,1 1 0,-1-1 0,0 0 0,1 0 0,-1 0 0,0 0 1,2-2-1,0 0 3,0 0 0,0 0 0,-1 0 0,1 0 0,-1 0 1,1 0-1,-1 0 0,0-1 0,-1 0 0,1 1 0,-1-1 0,1 0 0,-1 1 1,0-1-1,1-6 0,-2 6 2,0 0 1,0 0 0,0 0-1,-1 0 1,1 0 0,-1 0-1,0 0 1,0 0-1,0 0 1,-1 0 0,1 0-1,-1 1 1,0-1 0,0 1-1,0-1 1,-1 1-1,1 0 1,-1 0 0,0 0-1,0 0 1,0 0 0,0 1-1,0-1 1,-1 1 0,1 0-1,-1 0 1,1 0-1,-1 0 1,-5-1 0,3 2-6,1 0 1,-1 0 0,1 1-1,0 0 1,-1 0 0,1 0-1,-1 1 1,1-1 0,-1 1 0,1 1-1,0-1 1,0 1 0,0 0-1,0 0 1,0 0 0,0 1-1,0 0 1,0 0 0,1 0-1,0 0 1,-6 7 0,2-3-10,2 1 0,-1 0 0,1 1 0,0 0 0,1 0 1,0 0-1,0 0 0,1 1 0,0 0 0,1 0 0,0 0 0,0 0 0,1 0 1,1 1-1,0-1 0,0 1 0,1-1 0,0 1 0,1-1 0,0 1 0,1-1 1,0 0-1,4 12 0,-3-10 5,1-1 1,1 1 0,-1-1-1,2 0 1,-1-1 0,2 1-1,-1-1 1,2-1-1,-1 1 1,1-1 0,0 0-1,1-1 1,0 0-1,1 0 1,-1-1 0,1 0-1,1-1 1,-1 0 0,21 8-1,-22-11-141,0-1 1,1 1-1,-1-2 0,1 1 0,-1-1 0,1-1 1,-1 1-1,1-2 0,0 1 0,-1-1 1,1-1-1,-1 0 0,1 0 0,-1-1 0,11-4 1,-9 1-836,-1 1 0,1-2 0,-1 0 0,0 0 0,0 0 1,-1-1-1,0-1 0,-1 0 0,0 0 0,0-1 0,10-15 1,-3-1-3029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04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17227,'16328'5068'0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0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20302,'16203'5034'0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3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17199,'16121'5086'0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7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20566,'17613'0'0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22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17885,'17626'0'0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26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18937,'17424'0'0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32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5712 20280,'17377'-5711'0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3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5668 17445,'17334'-5667'0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38.3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3382 650 9301,'-2'-1'122,"0"1"0,1-1 0,-1 1 0,0 0 0,0-1 1,1 1-1,-1 0 0,0 0 0,1 1 0,-1-1 0,0 0 0,0 0 0,1 1 1,-1-1-1,0 1 0,1 0 0,-3 1 0,-45 14 601,-372 104 2087,-11-34-2065,164-34-310,-1165 227 2760,1336-261-2779,-114 19 391,168-29-737,28-3-75,21-3 11,-4-2 66,-1 0-74,-1 0-1,1 0 1,0 0 0,-1 1 0,1-1 0,-1 0 0,1 0 0,-1 1 0,1-1 0,-1 0 0,1 1 0,-1-1 0,1 0 0,-1 1 0,0-1 0,1 1 0,-1-1-1,0 1 1,1-1 0,-1 1 0,0-1 0,1 1 0,-1-1 0,0 1 0,0-1 0,0 1 0,0 0 0,1-1 0,-1 1 0,0-1 0,0 2 0,-9 104 101,5-76-98,1 1 0,2 48 0,8-19 2,2 1 1,3-1-1,34 102 1,85 167 44,5 13 34,-37 4 361,-59-199 258,-36-130-552,-4-12-82,1 0 0,1 0 0,-1 1-1,1-1 1,0 0 0,0 0 0,0 0 0,1-1 0,3 6 0,11 19 247,-16-29-317,33-31 16,28-42 7,-3-3-1,94-162 1,-84 125-7,76-117-6,226-368 0,-30-20-32,61-104-42,-243 461 85,-157 256-20,17-28-13,23-58 0,-23 50 38,-16 28-37,-12 12 5,-14 15-1,-22 27 6,-1-2 0,-58 36 0,3-1-15,-789 647-506,207-85 45,486-423 291,-204 288 0,300-367 95,-47 70 8,111-155-39,36-48 112,54-32-113,539-151 191,-313 105-32,-91 22-14,414-125 45,-10-32-1,-482 165-53,79-31 2,-172 72-10,9-4-25,0 1 0,45-8 1,-65 17 33,0-1 0,0 0 0,0 0 0,0-1 0,-1 0 0,1 0 0,0 0 0,-1-1 0,0 1-1,1-1 1,-1-1 0,0 1 0,-1-1 0,1 0 0,-1 0 0,1 0 0,-1 0 0,-1-1 0,1 0 0,5-9 0,55-85-2,137-229 11,-113 166-34,81-141-21,-157 284 26,2-4 86,-1 0 1,15-36 0,-27 58-288,-1 0-1,1 0 0,-1 0 1,0 0-1,1 0 1,-1 0-1,0 0 0,0 0 1,0 0-1,0 0 0,0 0 1,0 0-1,0-1 0,0 1 1,0 0-1,0 0 1,-1 0-1,1 0 0,0 0 1,-1 0-1,1 0 0,-1 0 1,-1-2-211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9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5 127 10245,'-1'-2'44,"0"-1"0,0 0 0,1 0 0,-1 0 0,1 0 0,-1 0 0,1 0 0,0 0 0,0 0 0,1 0 0,-1 0 0,0 0 0,1 0 0,0 0 0,0 1 0,0-1 0,0 0 0,0 0 0,0 1 0,1-1 0,0 1 0,-1-1 0,1 1 0,0-1 1,0 1-1,0 0 0,4-3 0,-1 0-6,0 0 0,0 1 0,0 0 0,1 0 0,0 0 1,0 0-1,0 1 0,0 0 0,0 0 0,1 1 1,6-2-1,-8 3-23,0 0 0,0 1 0,0-1 1,0 1-1,0 1 0,0-1 0,0 1 1,-1 0-1,1 0 0,0 0 0,0 0 1,0 1-1,-1 0 0,1 0 0,-1 0 0,0 1 1,5 3-1,-3-1 42,0 0 0,-1 0 1,0 1-1,0 0 0,0 0 0,-1 0 0,0 1 0,0-1 1,-1 1-1,4 10 0,-1 1 104,0 0-1,-2 0 1,0 1-1,-1-1 1,-1 1 0,-1 0-1,0 0 1,-3 24 0,-1-25-58,0 0 1,-1-1-1,0 1 0,-2-1 1,0 0-1,-1-1 1,-15 29-1,16-36-562,-1 0 0,1 0-1,-1-1 1,-13 13 0,8-17-2252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45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5569 19906,'17279'-5569'0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56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210 123 3344,'-2'-20'2190,"2"17"-1910,-1 0 1,0 0-1,1-1 1,0 1-1,0 0 1,0-1-1,0 1 1,0-1 0,1 1-1,-1 0 1,1-1-1,0 1 1,0 0-1,0 0 1,4-6 486,3-25 7871,-6 24-3574,2 19-3934,2 24-915,-2 119 2361,0 58-1180,-6 120 39,-1 28-293,-22-62-733,4-66-156,20-174-253,10 93 0,0 5 0,-6-76 0,-29-125 0,6 4 0,-1 1 0,-3 1 0,-1 0 0,-34-40 0,32 40 0,17 25 0,10 14 0,4 6 0,13 19 0,0 2 0,25 50 0,-28-48 0,1 0 0,24 32 0,-38-58 0,0 0 0,1 1 0,-1-1 0,1 0 0,-1 0 0,1 0 0,-1 0 0,1 0 0,-1 0 0,1-1 0,0 1 0,-1 0 0,1-1 0,0 0 0,0 1 0,-1-1 0,1 0 0,0 0 0,0 0 0,0 0 0,0 0 0,-1 0 0,1 0 0,0-1 0,0 1 0,-1-1 0,1 1 0,0-1 0,-1 0 0,1 1 0,0-1 0,-1 0 0,1 0 0,-1 0 0,1 0 0,-1-1 0,0 1 0,2-2 0,9-8 0,0 0 0,-1-1 0,13-18 0,-14 17 0,168-186-1234,-175 196 753,-1 0 0,1-1 0,-1 1-1,1-1 1,-1 1 0,-1-1 0,1 0 0,0 1 0,-1-1 0,0 0 0,0 0-1,0 0 1,1-5 0,-3-54-14247,-1 42 6515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5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75 13673,'22'-40'-1008,"5"5"4529,-44 65-2124,14-22-1022,-189 430 3981,188-419-3850,13-28-132,16-28-56,-24 35-321,31-49 162,75-110 156,-91 141-292,1 0 1,1 1-1,1 0 1,0 2-1,29-21 1,-42 34-19,-1 1 0,1 0 1,0 0-1,-1 1 0,1 0 1,1 0-1,-1 0 0,0 1 0,0 0 1,1 0-1,-1 0 0,0 1 1,1 0-1,-1 0 0,0 1 1,1 0-1,-1 0 0,0 0 1,0 1-1,0 0 0,0 0 1,0 1-1,11 5 0,7 7-524,0 0-1,-2 2 1,0 0-1,23 24 0,-23-21-874,0 1-885,31 25-7382,-35-35 3198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0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5777 135 12013,'6'-15'-158,"-5"13"196,1 0-1,-1 0 0,0 0 1,0 0-1,0 0 1,-1 0-1,1 0 0,0-1 1,-1 1-1,1 0 0,-1 0 1,0-1-1,0 1 1,0 0-1,0-1 0,0 1 1,-1 0-1,1-1 0,-1 1 1,1 0-1,-1 0 1,0 0-1,0-1 0,0 1 1,0 0-1,0 0 0,0 0 1,-1 0-1,1 1 0,-1-1 1,-1-2-1,-3-1 80,0 0-1,0 1 1,-1-1 0,1 1-1,-1 0 1,0 1 0,0-1-1,0 1 1,-1 1 0,1 0-1,-1 0 1,0 0 0,-12-1-1,-13 1 245,-64 3 1,59 1-184,-757 88 1212,788-89-1379,-237 46 405,-386 124-1,-216 142 281,702-254-496,-199 113-1,268-127-140,2 3 0,3 3 0,2 3 0,-73 75 0,69-56-30,3 3-1,4 4 1,3 2 0,-64 112-1,87-128-21,-3-3 0,-3-1 0,-3-2 0,-2-2 0,-103 92 0,81-85-8,-3-2 0,-2-4-1,-133 77 1,151-102-7,2 2 0,-99 83 0,-83 111 7,-32 74 0,214-241 100,57-63-97,-1 0-1,1 1 1,0-1 0,-1 0-1,1 0 1,0 0 0,-1 0 0,1 0-1,0 0 1,-1 0 0,1 1 0,0-1-1,-1 0 1,1 0 0,0 0-1,-1 0 1,1-1 0,0 1 0,-1 0-1,1 0 1,0 0 0,-1 0 0,1 0-1,0 0 1,-1 0 0,1-1-1,0 1 1,-1 0 0,1 0 0,0 0-1,0-1 1,-1 1 0,1 0 0,0 0-1,0-1 1,-1 1 0,1 0-1,0-1 1,0 1 0,0 0 0,0 0-1,-1-1 1,1 1 0,0 0 0,0-1-1,0 1 1,0-1 0,0 1-1,0 0 1,0-1 0,0 1 0,0 0-1,0-1 1,0 1 0,0 0 0,0-1-1,-1-22 17,20-83 63,35-109 0,-47 192-74,-3 14 2,-2-1 1,1 1-1,-1-1 1,1-10-1,-3 20 36,-3 3-42,1 0 0,-1 0 1,1 0-1,-1 0 0,1 1 0,0-1 0,1 1 1,-3 6-1,0-2 1,3-6-3,-46 91 28,42-83-27,1 1-1,1 0 1,-1 0-1,2 0 1,0 0-1,-2 22 0,5-27 12,0-1-1,1 1 1,-1-1-1,1 0 1,0 1-1,0-1 1,1 0-1,0 0 1,-1-1-1,2 1 1,-1 0-1,0-1 1,1 0-1,0 0 1,0 0-1,0 0 1,1-1-1,7 5 1,10 8-1469,2-2 0,33 16 1,-43-21-1847,1-1 1,26 22 0,-17-12-720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83 8581,'-25'-16'1119,"0"-2"-1,-31-30 1,56 48-1086,-1 0-1,1 0 1,-1 0 0,0 0-1,1 0 1,-1 0 0,1 0-1,-1 0 1,0 0 0,1 0-1,-1 1 1,1-1 0,-1 0-1,0 0 1,1 1 0,-1-1-1,1 0 1,-1 1 0,1-1-1,-1 0 1,1 1 0,0-1-1,-1 1 1,1-1 0,-1 1-1,1-1 1,0 1-1,-1-1 1,1 1 0,0-1-1,0 1 1,-1-1 0,1 1-1,0 0 1,0-1 0,0 1-1,0 1 1,-12 28 421,11-27-352,-14 38 342,-64 211 1012,71-218-1349,2-1-1,1 1 1,1 0 0,2 0-1,4 57 1,-1-82-70,0 1-1,1 0 1,1 0 0,-1-1-1,1 1 1,1-1 0,0 0-1,0 0 1,1 0 0,0 0-1,1-1 1,0 0-1,0 0 1,0-1 0,1 1-1,0-1 1,13 9 0,-7-7 22,1-1 1,-1-1 0,1 0 0,1 0 0,-1-2 0,1 0-1,0 0 1,0-1 0,1-1 0,24 1 0,36 1-123,-1-4 1,1-3 0,127-19 0,-196 20-165,33-10-3566,-21-8-4362,-18 14 4843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159 287 7833,'-20'-1'194,"1"0"370,0 0 1,0-2-1,0 0 0,-28-9 0,46 12-511,1 0 1,-1 0 0,0 0-1,0 0 1,1-1 0,-1 1-1,0 0 1,1-1 0,-1 1-1,0 0 1,1-1 0,-1 1 0,1-1-1,-1 1 1,0-1 0,1 1-1,-1-1 1,1 1 0,0-1-1,-1 0 1,1 1 0,-1-1-1,1 0 1,0 1 0,0-1-1,-1 0 1,1 0 0,0 1-1,0-1 1,0 0 0,0 0 0,0-1-1,0 1 45,1-1 0,0 0 0,0 1 1,0-1-1,0 1 0,0-1 0,0 1 0,0 0 0,1 0 0,-1-1 0,0 1 0,1 0 0,1-1 0,50-27 1539,-5 14-710,79-16-1,9-2-2133,-116 27 115,0-1 0,-1-1 0,-1-1 1,29-17-1,-1-17-4097,-27 22 1418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88 8277,'-54'-9'813,"-27"0"2329,124 6-1980,85-15 0,-44 5-790,285-22-1135,-122 39-6545,-202 1 4975,-1 3-335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13 6889,'0'0'530,"-4"-1"56,-5-2-818,7 2 523,0-1 0,0 1 0,-1 0 0,1 1 0,0-1 0,-1 0-1,1 1 1,-1-1 0,1 1 0,-1 0 0,1 0 0,-1 0-1,1 0 1,-1 0 0,1 1 0,-1-1 0,1 1 0,-1 0 0,1-1-1,0 1 1,-1 0 0,1 0 0,0 1 0,0-1 0,0 0 0,0 1-1,0-1 1,-3 4 0,-286 402 2609,208-283-2566,58-84-557,17-25-577,-1 0 1,-1-1 0,-1 0 0,-18 20 0,28-34 693,1 0-1,0 1 1,-1-1 0,1 0 0,-1 1 0,1-1 0,0 0 0,-1 0 0,1 1-1,-1-1 1,1 0 0,-1 0 0,1 0 0,0 0 0,-1 1 0,1-1-1,-1 0 1,1 0 0,-1 0 0,1 0 0,-1 0 0,1 0 0,-1 0 0,1-1-1,-1 1 1,1 0 0,-1 0 0,1 0 0,0 0 0,-1-1 0,1 1 0,-1 0-1,1 0 1,0-1 0,-1 1 0,1 0 0,-1 0 0,1-1 0,0 1-1,-1-1 1,-10-20-4068,8 15 2721,-5-9-1935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7225,'0'-6'143,"0"0"0,0 0 0,1 0 0,0 0 0,0 0 0,1 0 0,-1 0 0,1 0 0,0 0 1,1 1-1,0-1 0,4-6 600,6 55 2322,-8-31-2477,2 3-330,1 0 0,0-1 0,1 0 0,0 0 0,1-1 0,1 0 0,0-1 0,0-1 1,1 1-1,21 14 0,-2-4-4,0-2 1,2 0-1,53 22 1,-68-35-179,-1 0-1,1-1 1,0-1 0,1-1-1,-1 0 1,1-2 0,0 0-1,0-1 1,29-2 0,-41 0-36,0 0 0,1 0 1,-1-1-1,0 1 1,0-2-1,-1 1 1,1-1-1,0 0 0,-1 0 1,0-1-1,0 1 1,0-2-1,0 1 1,0-1-1,-1 1 1,0-2-1,0 1 0,0 0 1,-1-1-1,0 0 1,0 0-1,0 0 1,-1-1-1,0 1 0,0-1 1,-1 0-1,3-10 1,-2 7 221,0 0-1,-1-1 1,0 1 0,-1 0 0,0-1 0,-1 1 0,0-1 0,-2-11 0,0 14 117,3 12 12,3 16-139,1 24-180,19 133 279,-19-151-1016,1-1 0,1 1 0,2-1 0,19 39 0,-25-58 74,0 0 1,1-1-1,-1 0 0,1 0 0,1 0 0,-1 0 1,6 4-1,-7-7-194,-1 0-1,1 0 1,0 0 0,0 0 0,0-1 0,0 0 0,0 1 0,0-1-1,6 1 1,5-1-4342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196 166 10205,'-77'-72'3584,"75"72"-3531,1 0-1,-1 0 0,1 0 0,-1 1 1,1-1-1,0 0 0,-1 1 0,1-1 1,0 1-1,-1 0 0,1 0 0,0-1 1,0 1-1,-1 0 0,1 0 0,0 0 1,0 0-1,-1 2 0,-23 20 438,17-14-379,0 0-1,1 1 1,0 0 0,1 0 0,-8 15-1,11-19-77,1 0 0,-1 0 0,1 0 0,0 0 0,0 0 0,1 0 0,0 1 0,0-1 0,1 1 0,-1-1 0,2 12 0,0-16-28,-1 0 1,1 0 0,-1 1 0,1-1 0,0 0 0,0 0 0,0 0-1,0 0 1,0 0 0,0 0 0,1-1 0,-1 1 0,0 0 0,1-1 0,0 1-1,-1-1 1,1 1 0,0-1 0,0 0 0,0 0 0,2 1 0,0 0 0,0-1 0,0 0 0,0 0 0,0 0 0,0 0 0,0-1 0,1 0 0,-1 0 0,0 0 1,7-1-1,-3 0 5,0-1 1,1 0-1,-1 0 0,-1-1 1,1 0-1,0 0 1,-1-1-1,1 1 1,-1-2-1,13-9 1,-17 10 4,0 0 1,0 0-1,0 0 1,0-1-1,0 1 1,-1-1 0,0 0-1,0 1 1,0-1-1,-1 0 1,1 0-1,-1 0 1,0 0 0,-1-1-1,1 1 1,-1 0-1,0 0 1,0 0-1,-1 0 1,0-1 0,0 1-1,0 0 1,0 0-1,-1 0 1,0 0-1,0 1 1,-5-10 0,-4-7 93,-2 0 1,0 0 0,-1 2-1,-26-28 1,38 45-202,-1 0 1,1 0-1,0 0 1,-1 1-1,1-1 1,-1 1-1,0 0 1,1-1 0,-1 1-1,-6-1 1,9 2-39,-1 0 0,1 0 1,-1-1-1,1 1 0,-1 0 1,0 0-1,1 0 1,-1 0-1,0 0 0,1 0 1,-1 1-1,1-1 0,-1 0 1,1 0-1,-1 0 1,0 0-1,1 1 0,-1-1 1,1 0-1,-1 1 0,1-1 1,-1 0-1,1 1 1,-1-1-1,1 0 0,0 1 1,-1-1-1,1 1 0,-1-1 1,1 1-1,0-1 1,0 1-1,-1-1 0,1 1 1,0 0-1,0-1 0,-1 1 1,1-1-1,0 1 1,0-1-1,0 1 0,0 0 1,0-1-1,0 1 0,0-1 1,0 1-1,0 0 1,0-1-1,1 1 0,-1-1 1,0 1-1,0 0 1,0-1-1,1 1 0,-1-1 1,0 1-1,1-1 0,-1 1 1,1 0-1,5 9-2974,4 5-896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49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0 365 7673,'0'0'579,"28"-15"2684,-1 3-3002,-1 0 1,-1-3-1,0 0 0,44-36 1,-40 29-119,-28 21-135,23-17 177,34-31 1,-53 44-32,0 0 1,0-1 0,-1 1-1,1-1 1,-1 0 0,0 0-1,-1 0 1,0 0-1,0-1 1,0 0 0,-1 1-1,3-12 1,-4 16-78,-1 0 0,0 0 0,0 0 0,0 0 0,0 0 0,-1 0 0,1 0 0,0 0 0,-1 0 0,1 0 0,-1 0 0,0 0 0,1 0 0,-1 1 0,0-1 0,0 0 0,0 1 0,-1-1 0,1 0 0,0 1 0,-3-3 0,0 2 32,1-1 0,-1 1-1,0 0 1,1 0-1,-1 0 1,0 1-1,0-1 1,0 1-1,-9-1 1,2 0 33,0 1 0,0 1-1,0 0 1,-1 0 0,1 1 0,0 0 0,-11 4-1,11-2-90,2 2-1,-1-1 0,0 1 1,1 1-1,0 0 0,0 0 0,1 1 1,0 0-1,0 0 0,0 1 1,1 0-1,0 0 0,1 1 0,0 0 1,0 0-1,1 0 0,0 1 0,0 0 1,1 0-1,1 0 0,0 0 1,0 1-1,-1 11 0,2-12-32,1 0 0,0 0 0,1-1 0,0 1 0,0 0 0,1 0 0,1 0 0,-1-1 0,2 1 0,-1 0 0,6 11 0,-5-14-20,1 0 0,-1-1-1,1 1 1,1-1 0,-1 0 0,1 0 0,0-1 0,0 0 0,1 0-1,0 0 1,0 0 0,0-1 0,0 0 0,1 0 0,-1-1 0,8 3 0,3 0-400,-1-2 1,1 0-1,0-1 1,0 0-1,1-2 1,-1 0-1,0-1 1,34-4 0,22 1-5879,-45 9 1152,-15 2 1350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142 241 8537,'-113'-222'6515,"113"221"-6466,0 0 1,0 0-1,0 0 1,0 0-1,0 1 1,-1-1-1,1 0 1,0 0-1,-1 1 1,1-1-1,0 0 0,-1 0 1,1 1-1,-1-1 1,1 1-1,-1-1 1,0 0-1,1 1 1,-1-1-1,0 1 0,1-1 1,-1 1-1,0-1 1,1 1-1,-1 0 1,0-1-1,-1 1 1,-6 20 561,2 48-246,6-62-274,9 619-41,-7-564-631,0-33-142,1 20-885,-7-20-2280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52 117 8181,'-31'1'1070,"10"-1"2277,40-4-1918,233-37-1773,-5-17-8569,-195 43 5999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9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682 314 9501,'0'-11'147,"0"-1"0,-1 1 1,0 0-1,-4-13 0,5 23-109,0-1-1,0 1 1,0 0 0,-1-1-1,1 1 1,-1 0-1,1 0 1,-1-1 0,1 1-1,-1 0 1,1 0-1,-1 0 1,0 0 0,0 0-1,0 0 1,1 0-1,-1 0 1,0 0 0,0 0-1,0 0 1,-1 1-1,1-1 1,0 0 0,0 1-1,0-1 1,0 1-1,-1-1 1,1 1 0,0-1-1,0 1 1,-1 0-1,1 0 1,0 0 0,-1 0-1,1 0 1,0 0 0,-1 0-1,1 0 1,0 0-1,0 1 1,-1-1 0,1 0-1,0 1 1,0-1-1,-1 1 1,1 0 0,0-1-1,-2 2 1,-15 11 148,1 1 0,0 1 0,1 0 0,1 1 1,0 1-1,-23 35 0,6-11 6,-31 40 161,3 3 1,4 2-1,3 2 1,5 3-1,-45 117 1,75-160-242,2 2 0,2 0-1,2 1 1,3 0 0,1 1 0,4 0 0,1 0 0,2 0-1,3 0 1,2 0 0,3 0 0,14 59 0,-1-46 20,1-1 0,4-1 0,3-1 0,64 107 1,-62-122-58,3-1 1,1-2-1,2-2 1,2-1-1,2-1 1,56 43-1,-75-68-22,0-1 0,1 0 0,0-2 1,1 0-1,1-2 0,0 0 0,0-2 0,28 6 0,-31-10 6,1-1 0,-1-1 0,1-1 0,0 0 0,0-2 0,0-1 0,-1-1 0,1 0 0,38-13-1,-33 7 26,-1-1-1,-1-1 0,0-2 1,0 0-1,-1-2 0,-1 0 0,-1-2 1,38-35-1,-32 23 20,-2-1-1,-1-1 1,-2-1 0,0-1 0,26-56 0,-13 7 59,-3-2 0,-4-1 0,-4-1 1,25-157-1,-38 165-94,-4 0 0,-3-1 0,-4 0 0,-3 0 0,-3 0 0,-4 1 0,-3 0 0,-4 0 0,-3 2 0,-40-105 0,29 116-12,-2 1 1,-3 1-1,-3 2 0,-3 2 1,-2 2-1,-2 1 0,-3 3 0,-92-79 1,129 122-102,0 1 1,0 0 0,-1 1 0,0 0-1,-1 1 1,1 0 0,-17-6 0,24 12-87,0 0 1,0 0 0,1 0-1,-1 0 1,0 1 0,0 0-1,0 0 1,0 0-1,0 1 1,0 0 0,1 0-1,-1 0 1,0 0 0,0 1-1,1-1 1,-1 1 0,1 0-1,0 1 1,0-1 0,-1 1-1,1 0 1,1 0-1,-1 0 1,-5 6 0,-12 15-1409,1 1 0,2 1 0,0 0 0,2 1 0,1 1 0,1 0 0,-13 40 0,3-4-3519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0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560 133 9865,'-2'-8'-16,"0"-4"356,0 1-1,-1 0 1,-1 0 0,1 0-1,-2 1 1,-5-11 0,8 18-217,0 0 1,-1 0 0,1 1-1,-1-1 1,0 1-1,0-1 1,0 1-1,0 0 1,0 0 0,0 0-1,0 0 1,-1 0-1,1 1 1,-1 0 0,1 0-1,-1 0 1,0 0-1,1 0 1,-1 1 0,0-1-1,1 1 1,-7 1-1,-4-1 11,0 2-1,0 0 0,-1 1 0,2 0 0,-1 1 1,0 1-1,1 0 0,0 1 0,0 0 0,0 1 1,1 0-1,0 1 0,1 0 0,-1 1 0,1 1 1,1 0-1,0 0 0,-9 13 0,-4 6 1,1 2 0,1 0 0,2 2-1,1 0 1,-22 60 0,27-61-55,3 0 0,0 1 1,2-1-1,1 2 0,2-1 0,-1 51 1,6-71-57,0 0 0,1 0 0,0 0 0,1-1 0,1 1 0,0 0 1,1-1-1,0 0 0,0 0 0,2 0 0,-1 0 0,2-1 0,-1 0 0,2 0 0,-1-1 1,1 0-1,1 0 0,0-1 0,0 0 0,14 10 0,-4-7-3,0-1 1,0 0-1,1-2 0,0 0 0,1-2 1,0 0-1,0-1 0,1-1 0,-1-1 1,1-1-1,0-1 0,0-1 0,0 0 1,1-2-1,24-4 0,-32 2 25,1 0-1,-1-1 1,-1 0-1,1-1 1,0-1-1,-1 0 1,0-1-1,-1-1 1,23-16-1,-26 15 43,-1 1-1,0-1 1,0 0 0,-1-1-1,-1 0 1,1 0-1,-2-1 1,1 0 0,-2 0-1,1 0 1,-2-1-1,1 0 1,2-14 0,-2 1 122,-1 0 1,-2-1 0,0 1 0,-2-1-1,0 1 1,-2-1 0,-5-25 0,-8-23 268,-24-75 1,34 132-542,-1 0-1,0 0 0,-1 0 1,-1 1-1,-1 0 0,-20-28 0,25 39-308,0 0 0,-1 1-1,0-1 1,0 1-1,0 0 1,0 1-1,0-1 1,-1 1 0,-10-5-1,11 7-287,0-1 1,0 1-1,0 0 0,0 0 1,-1 0-1,1 1 1,0 0-1,0 0 0,-1 0 1,1 1-1,0 0 0,0 0 1,-7 2-1,1 2-3074,7 3-1331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0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86 10297,'-56'-85'2382,"56"85"-2322,-1 0 0,1 0 0,-1 0 0,0-1 0,1 1 1,-1 0-1,0 0 0,1 0 0,-1 0 0,0 1 0,1-1 0,-1 0 0,0 0 0,1 0 0,-1 0 0,1 1 0,-1-1 0,0 0 0,1 0 0,-1 1 0,1-1 0,-1 1 1,1-1-1,-1 0 0,1 1 0,-1-1 0,1 1 0,0-1 0,-1 1 0,1-1 0,0 1 0,-1 0 0,1-1 0,0 1 0,-1-1 0,1 1 0,0 1 0,-19 29 664,17-27-540,-22 40 401,2 2-1,-25 69 1,41-96-489,1-1 0,0 1 0,2 0 0,0 1 0,1-1 0,1 0 0,0 1 1,2-1-1,4 31 0,-3-41-59,1 1 0,0 0 1,0-1-1,1 0 0,0 0 1,1 0-1,0 0 0,0-1 1,1 0-1,0 0 0,0 0 1,11 9-1,-5-7 12,0-1-1,0 0 1,1 0 0,0-1 0,1-1 0,0 0-1,20 6 1,-1-3 7,1-2 0,0-1-1,0-1 1,0-2 0,1-2-1,49-2 1,-57-1-488,40-4-1190,-36-6-2345,-5-10-4142,-21 15 4246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127 187 9361,'-28'-4'469,"17"3"88,1 0 0,-1-1 0,0 0 0,1-1 1,0 0-1,0 0 0,-12-7 0,22 10-524,-1 0 0,1 0 1,0 0-1,0-1 0,0 1 1,-1 0-1,1 0 1,0 0-1,0 0 0,0-1 1,0 1-1,-1 0 0,1 0 1,0-1-1,0 1 0,0 0 1,0 0-1,0-1 1,0 1-1,0 0 0,0 0 1,0-1-1,0 1 0,0 0 1,0 0-1,0-1 0,0 1 1,0 0-1,0-1 0,0 1 1,0 0-1,0 0 1,0-1-1,0 1 0,0 0 1,1 0-1,-1 0 0,0-1 1,0 1-1,0 0 0,0 0 1,1 0-1,-1-1 1,0 1-1,16-12 697,21-4-38,-2 7-169,46-7-1,-55 13-1340,0-2 0,0-1 0,46-18 0,-70 24 482,-1-1 0,1 0 0,-1 0 0,0 0 0,1-1 0,-1 1 0,0 0 1,0 0-1,1-1 0,-1 1 0,0 0 0,0-1 0,-1 1 0,1-1 0,0 0 0,0 1 0,-1-1 1,1 0-1,-1 1 0,1-1 0,-1 0 0,0 1 0,0-1 0,0 0 0,0 0 0,0 1 0,0-1 1,0 0-1,-1-1 0,-2-8-2714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49 7429,'-13'-2'285,"6"2"-2,0-1 0,-1-1-1,1 1 1,0-1-1,0 0 1,0-1 0,1 0-1,-1 0 1,1 0-1,-9-6 1,15 8-242,0 1-1,1-1 1,-1 0 0,0 0-1,0 1 1,1-1 0,-1 1-1,1-1 1,-1 0 0,1 1 0,-1-1-1,1 1 1,-1-1 0,1 1-1,-1-1 1,1 1 0,0 0-1,-1-1 1,1 1 0,0-1-1,-1 1 1,1 0 0,0 0-1,-1 0 1,1-1 0,0 1-1,0 0 1,-1 0 0,1 0 0,0 0-1,0 0 1,-1 0 0,2 0-1,29-4 398,24 4 72,87 11-1,-40-2-1251,90 1-6478,-172-9 5690,9 1-785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39 6461,'-40'-17'2530,"34"13"-1931,-1 1 1,0 0-1,0 0 0,0 1 0,-1 0 1,1 0-1,-9-1 0,15 3-566,1 0-1,0 1 0,0-1 1,0 0-1,0 0 1,-1 0-1,1 1 1,0-1-1,0 0 0,0 0 1,0 1-1,0-1 1,0 0-1,-1 0 0,1 1 1,0-1-1,0 0 1,0 0-1,0 1 0,0-1 1,0 0-1,0 0 1,0 1-1,0-1 0,0 0 1,0 0-1,0 1 1,1-1-1,-1 0 0,0 0 1,0 1-1,0-1 1,0 0-1,0 0 1,0 1-1,1-1 0,-1 0 1,0 0-1,0 0 1,0 0-1,0 1 0,1-1 1,-1 0-1,0 0 1,0 0-1,1 0 0,-1 0 1,0 1-1,0-1 1,1 0-1,12 13 337,64 36-396,134 64 0,-201-108-708,0 0 0,0-1 0,0-1 0,21 6 0,-26-9-44,-1 1 1,1-1 0,0 0-1,-1-1 1,1 1-1,0-1 1,-1 0-1,9-2 1,-1-2-2438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582 112 7393,'1'-8'277,"0"1"1,-1-1 0,0 0-1,0 1 1,0-1 0,-1 1-1,0-1 1,0 1 0,-1 0-1,0-1 1,-1 1 0,-4-11-1,6 17-201,0 1 1,0-1-1,0 1 0,0 0 0,0-1 0,0 1 0,0 0 0,0 0 0,0 0 0,0 0 1,0 0-1,0 0 0,0 0 0,0 0 0,0 0 0,0 0 0,0 1 0,0-1 0,0 0 1,1 1-1,-1-1 0,0 1 0,0-1 0,0 1 0,0-1 0,0 1 0,1-1 0,-1 1 1,0 0-1,1 0 0,-1-1 0,0 1 0,1 0 0,-1 0 0,0 1 0,-25 30 1047,-5 20-248,2 3-1,-31 83 1,25-56-476,19-44-233,-271 685 1931,287-722-2100,-11 29-456,1 1 0,2 1-1,1-1 1,1 2 0,2-1-1,0 40 1,4-70 275,0-1-1,0 0 1,0 0 0,0 1-1,0-1 1,0 0 0,1 0 0,-1 0-1,0 1 1,1-1 0,-1 0-1,1 0 1,-1 0 0,1 0-1,-1 0 1,1 0 0,0 0 0,0 0-1,-1 0 1,1 0 0,0 0-1,0 0 1,0-1 0,0 1-1,2 1 1,-1-2-215,0 0 0,0 0 0,-1 0 0,1 0 0,0 0-1,0 0 1,0-1 0,0 1 0,0 0 0,0-1 0,0 0 0,-1 1 0,1-1-1,0 0 1,2-2 0,21-11-3500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57 9601,'9'-57'6565,"-11"58"-6489,0-1 0,1 1-1,-1-1 1,1 1 0,-1-1-1,1 1 1,-1 0 0,1 0 0,0 0-1,0 0 1,-1 0 0,1 0 0,0 0-1,0 0 1,0 1 0,0-1-1,0 0 1,-1 3 0,-16 29 323,15-28-296,-13 30 57,2 0 1,2 1-1,1 0 1,1 1-1,3 1 1,0-1-1,3 1 1,1 0-1,2 0 0,4 40 1,-2-67-207,0 0 1,1 0-1,1-1 1,0 1-1,0 0 1,1-1-1,1 0 1,0 0-1,0 0 1,0 0-1,2-1 1,-1 0-1,1 0 1,0-1-1,1 0 1,0 0-1,0 0 1,1-1-1,0-1 1,0 1-1,0-2 1,1 1-1,0-1 1,0-1-1,0 1 1,1-2-1,-1 1 1,1-2-1,0 1 1,0-2-1,0 1 1,0-2-1,0 1 1,19-3-1,-17 2-686,0-2-1,0 1 1,0-2-1,0 0 1,0 0-1,12-6 1,-15 4-631,0 0 1,0 0 0,0-1-1,10-8 1,-2-2-3122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1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55 155 7757,'-3'-2'178,"1"0"1,-1 1-1,1-1 1,-1 1 0,1 0-1,-1-1 1,0 1-1,0 1 1,1-1 0,-1 0-1,0 1 1,-5-1-1,7 2-133,0-1 0,0 1 0,0 0 0,0 0 0,0 0-1,0 1 1,0-1 0,0 0 0,0 0 0,1 0 0,-1 1-1,0-1 1,1 0 0,-1 1 0,1-1 0,0 1 0,-1-1-1,1 0 1,0 1 0,0-1 0,0 1 0,0-1 0,0 1-1,0-1 1,0 1 0,0-1 0,1 2 0,0 34 280,2-1 0,2 0 0,0 0 0,3 0 0,1-1 0,1 0 0,21 43 0,-30-73-288,1-1 0,0 1 1,1-1-1,-1 0 0,1 0 1,0 0-1,0 0 0,0-1 0,0 1 1,1-1-1,0 0 0,-1 0 0,1 0 1,0 0-1,0-1 0,1 1 1,6 2-1,-7-4-9,0-1 1,0 1 0,-1-1-1,1 0 1,0 0-1,0-1 1,0 1-1,-1-1 1,1 1 0,0-1-1,-1-1 1,1 1-1,-1 0 1,1-1 0,-1 1-1,0-1 1,1 0-1,-1-1 1,0 1-1,0 0 1,0-1 0,-1 1-1,3-4 1,5-4 51,-2-1 0,0 0 0,0 0-1,-1-1 1,0 0 0,-1 0 0,0-1 0,5-18 0,25-109 543,-32 121-540,7-34 624,-3 0-1,1-86 1,-12 125-401,-4 16 21,6-1-310,1 0 1,-1 0 0,0 1 0,0-1 0,1 0 0,-1 0 0,0 1 0,1-1 0,0 1 0,-1-1 0,1 0 0,0 1-1,0-1 1,-1 1 0,1-1 0,1 3 0,1 8-8,1-1 0,0 0 1,1 1-1,0-1 0,1 0 0,0-1 0,1 1 0,12 16 1,6 3-151,38 38 1,-41-47 34,0 1 0,-2 1 0,19 29 0,-35-47 70,0 1-1,-1 0 1,0 0 0,0 1-1,0-1 1,-1 0-1,0 1 1,0-1-1,-1 1 1,0-1-1,0 1 1,0-1-1,-1 1 1,0-1-1,0 0 1,0 1-1,-1-1 1,0 0-1,0 0 1,-1 0-1,0 0 1,-4 6 0,-1 2-611,-1 0 1,0 0-1,-1-1 1,-1 0-1,0-1 1,0 0-1,-20 14 1,29-24 294,1-1 1,-1 1-1,0-1 1,-1 1 0,1-1-1,0 0 1,0 0 0,-1 0-1,1 0 1,0 0 0,-1 0-1,1-1 1,-1 1 0,1-1-1,-1 0 1,1 0 0,-1 1-1,0-2 1,1 1 0,-5-1-1,-8-4-3622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75 9469,'-17'0'364,"-1"1"0,1 1 0,0 0 1,0 1-1,0 1 0,0 0 0,1 2 0,-16 6 1,29-7 585,12-2-547,13-1-44,29-5-193,86-16-1,-117 14-1111,0 0-1,31-14 0,-39 13-196,-1 0 0,1 0-1,-1-1 1,-1-1 0,12-9-1,-6-1-2090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8921,'-15'4'387,"-29"9"515,42-13-815,1 1 0,-1 0 0,0-1 0,0 1 0,1 0 0,-1 0 0,0 0 0,1 0 0,-1 0 0,1 0 0,0 1 0,-1-1 0,1 0 0,0 1 0,0-1 0,0 1 0,-2 2 0,3-3-41,0-1 0,0 1-1,0 0 1,0-1-1,0 1 1,0 0 0,0-1-1,0 1 1,0 0-1,1-1 1,-1 1 0,0-1-1,0 1 1,1 0-1,-1-1 1,0 1 0,1-1-1,-1 1 1,0 0-1,1-1 1,-1 0 0,1 1-1,-1-1 1,1 1-1,-1-1 1,1 1 0,-1-1-1,1 0 1,0 1-1,-1-1 1,2 1 0,22 6 663,-21-6-649,64 10 283,1-3 0,0-3 0,106-5 0,-80-1-1955,88-3-7045,-153 6 5405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3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139 153 5396,'3'-15'961,"0"0"-1,2 0 0,0 0 1,0 1-1,2 0 0,0 0 1,0 1-1,16-22 0,-23 35-936,0 0 0,0 0 0,0-1 0,0 1 0,1 0 1,-1 0-1,0 0 0,0 0 0,0 0 0,0 0 0,0 0 0,0-1 0,0 1 0,0 0 0,0 0 0,0 0 0,1 0 0,-1 0 0,0 0 0,0 0 0,0 0 0,0 0 0,0 0 0,0 0 0,1 0 0,-1-1 0,0 1 0,0 0 0,0 0 0,0 0 1,0 0-1,1 0 0,-1 0 0,0 0 0,0 0 0,0 1 0,0-1 0,0 0 0,0 0 0,1 0 0,-1 0 0,0 0 0,0 0 0,0 0 0,0 0 0,0 0 0,0 0 0,0 0 0,1 0 0,-1 0 0,0 1 0,0-1 0,0 0 0,0 0 0,0 0 0,0 0 1,0 0-1,0 0 0,0 1 0,0-1 0,0 0 0,0 0 0,0 0 0,0 0 0,0 0 0,4 18 833,-2 19-33,-10 57 479,-27 135-1,-40 88-208,-13 65 126,85-365-1129,0 1-1,1 0 1,1 0 0,0 0-1,2 0 1,0 0 0,4 18-1,-3-28-37,0 0-1,0 0 0,1 0 1,1-1-1,-1 1 0,1-1 1,1 0-1,-1 0 1,1 0-1,0 0 0,1-1 1,-1 0-1,1 0 0,1-1 1,-1 1-1,1-2 0,10 7 1,7 2 46,0-2 0,1 0 0,1-2 1,0 0-1,0-2 0,0-1 0,35 3 1,22-1-33,86-4 1,-140-3-250,-5 0-721,1-2 0,0 0 0,31-6-1,-49 6 143,0-1-1,0 0 0,-1-1 0,1 1 1,-1-1-1,11-7 0,-13 7 67,-1 1-1,0-1 0,0 0 1,0 0-1,0 0 1,0 0-1,-1 0 0,1-1 1,-1 0-1,0 1 1,0-1-1,2-5 0,2-9-4101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3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44 156 9329,'-4'-1'232,"0"0"1,0 0-1,0 0 1,1-1-1,-1 1 1,0-1-1,1 0 1,-1 0-1,-5-5 1,41-2 1545,28 2-598,87 1-1,-90 6-1073,112-16 0,-158 14-655,0-1 1,1 0 0,-1-1-1,-1 0 1,1-1 0,17-10-1,-21 10-441,-1 0 0,1 0 0,-1 0 0,0-1 0,-1 0 0,7-8 0,-2-1-2388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4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41 8549,'-29'-13'591,"21"8"-233,0 1-1,0 0 1,-1 1 0,1 0 0,-1 1 0,0-1 0,-12 0 0,12 5 501,14 3-311,15 5-42,21 0-216,0-3 0,1-1 1,-1-2-1,55-2 0,-44-1-142,304-3-48,-123-2-3268,-217 3 2170,1 1 1,-1 1-1,0 1 0,1 0 0,-1 1 1,0 0-1,18 7 0,-7 3-1611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4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82 7141,'5'-57'4278,"0"36"-724,-3 18-1762,-1 8-120,11 106-777,-5 0 1,-5 0-1,-17 155 1,7-203-943,-28 183-326,0-85-2672,34-153 1969,-1-1 0,0 1-1,0-1 1,0 1 0,-8 10-1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6 221 9921,'-1'-7'100,"-1"0"1,1 0-1,0 0 0,1 1 1,-1-1-1,1 0 0,1 0 1,-1 0-1,1 0 1,0 0-1,1 1 0,0-1 1,0 0-1,0 1 0,1-1 1,0 1-1,0 0 1,0 0-1,1 0 0,0 1 1,0-1-1,1 1 0,-1 0 1,1 0-1,0 0 1,1 1-1,9-7 0,-5 5-7,0 0-1,1 1 1,0 0-1,-1 1 0,1 0 1,1 1-1,-1 0 1,0 1-1,1 0 0,-1 1 1,1 0-1,0 1 1,-1 0-1,1 1 1,19 4-1,-4 1 16,0 2 1,0 2 0,-1 0-1,-1 1 1,42 26-1,-49-26-65,-1 1-1,0 1 1,0 0 0,-1 2-1,-1 0 1,-1 0-1,0 2 1,13 18 0,-22-27-2,-1 0 1,0 0 0,0 0 0,0 1-1,-1 0 1,0-1 0,-1 1 0,0 0-1,0 1 1,-1-1 0,0 0 0,-1 0-1,0 0 1,0 1 0,-1-1 0,0 0-1,-1 0 1,-4 15 0,2-12 28,-1-1 1,-1 1-1,0-1 1,0 0-1,-1-1 1,0 0-1,-1 0 1,0 0-1,-1-1 1,0 0-1,0 0 1,-1-1-1,-12 8 1,8-7-222,-55 34-62,64-41-179,0 1 0,-1-1-1,1 0 1,-1 0 0,0 0-1,1-1 1,-1 0-1,0 0 1,0 0 0,0-1-1,-6 0 1,7-1-1600,18-5-2559,-11 6 4293,18-5-3038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5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22 8441,'-106'-4'1874,"63"4"-79,35 0-487,13 1 349,244-7 95,-67-1-1953,-145 5-816,18-1-2484,-24 9-3160,-24-2 3070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5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9069,'-7'4'184,"4"-3"8,-1 1-1,1 0 1,0 0-1,0 0 1,0 0-1,0 0 1,0 0-1,-2 4 1,4-6-153,1 1 0,0-1 0,0 1 0,0-1 0,-1 1 0,1-1 0,0 0 0,0 1 0,0-1 1,0 1-1,0-1 0,0 1 0,0-1 0,0 1 0,0-1 0,0 1 0,0-1 0,0 1 0,0-1 1,0 0-1,0 1 0,1-1 0,-1 1 0,0-1 0,0 1 0,1 0 0,20 13 908,3-4-489,1-1 1,1-2 0,-1 0 0,30 3 0,110 7 307,-67-9-1420,-62-1-1198,-35-7 1623,0 0 0,0 0 0,-1 1 1,1-1-1,0 0 0,0 0 0,0 1 0,-1-1 0,1 0 0,0 1 1,0-1-1,-1 1 0,1-1 0,0 1 0,-1-1 0,1 1 0,0-1 1,-1 1-1,1 0 0,-1-1 0,1 1 0,-1 0 0,0 0 0,1-1 1,-1 1-1,0 0 0,1 0 0,-1 0 0,0-1 0,0 1 0,0 0 1,1 0-1,-1 0 0,0 0 0,0-1 0,0 1 0,-1 1 0,-4 6-2751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471 523 7249,'43'-107'3923,"-89"231"-1017,-57 120 162,-197 339 0,295-573-2879,2-5-20,0 1 0,0-1 0,-1 1 0,0-1 0,0 0 0,0-1-1,0 1 1,-10 7 0,14-11-150,-1-1-1,1 0 0,0 0 0,-1 1 0,1-1 0,-1 0 1,1 0-1,0 0 0,-1 0 0,1 0 0,0 0 1,-1 0-1,1 0 0,-1 0 0,1 0 0,0 0 0,-1 0 1,1 0-1,-1 0 0,1 0 0,0 0 0,-1 0 1,1 0-1,-1 0 0,1-1 0,0 1 0,-1 0 1,1 0-1,0-1 0,-1 1 0,1 0 0,0 0 0,0-1 1,-1 1-1,1 0 0,0-1 0,0 1 0,-1-1 1,-1-19 314,10-21-54,17-33 37,4 2 1,52-94-1,-23 51-172,-36 69-102,386-723 64,-399 756-122,37-53-36,-42 61 46,-1 1 0,1 0 0,0 0-1,1 0 1,-1 1 0,0 0 0,1-1-1,0 1 1,0 1 0,0-1 0,7-2 0,-10 5 5,0 0-1,0 0 1,1 0 0,-1 0 0,0 0 0,0 0 0,0 1 0,0-1 0,0 1 0,0 0 0,0-1 0,-1 1 0,1 0 0,0 0 0,0 0 0,0 0 0,-1 1 0,1-1 0,-1 0 0,1 1 0,-1-1-1,1 1 1,-1-1 0,0 1 0,0 0 0,0 0 0,0-1 0,0 1 0,0 0 0,0 0 0,0 2 0,5 11 0,-1-1 0,7 30 0,-10-37 2,8 42 19,-2 1 0,2 95 0,-15 103 39,0-136-42,-49 503-1028,40-567-2454,14-47 3298,0-1 1,0 1-1,0-1 0,0 0 0,-1 1 1,1-1-1,0 1 0,0-1 0,-1 0 0,1 1 1,0-1-1,-1 0 0,1 1 0,0-1 1,-1 0-1,1 1 0,-1-1 0,1 0 1,0 0-1,-1 0 0,1 1 0,-1-1 1,1 0-1,-1 0 0,1 0 0,-1 0 1,1 0-1,-1 0 0,1 0 0,-1 0 1,1 0-1,-2-1-261,1 0 0,0 0 1,0 0-1,-1 0 0,1 0 1,0-1-1,0 1 0,1 0 1,-1-1-1,0 1 0,0-1 1,1 1-1,-1-1 0,1 1 0,-1-3 1,-5-18-5506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1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145 108 7941,'-6'-14'-106,"-21"-43"753,26 54-567,-1 0 1,0 1 0,0-1-1,0 1 1,0-1 0,0 1-1,0-1 1,0 1 0,-1 0-1,1 0 1,-1 0 0,0 1-1,1-1 1,-1 0 0,-5-1-1,6 3-49,0 1 0,0-1 0,0 1-1,-1-1 1,1 1 0,0 0 0,0-1 0,0 1 0,0 0-1,0 1 1,0-1 0,1 0 0,-1 0 0,0 1-1,0-1 1,1 1 0,-1 0 0,1-1 0,0 1 0,-1 0-1,1 0 1,0 0 0,0 0 0,-1 2 0,-2 3 15,0 0 0,1 0 0,-1 1 0,1-1 0,-2 13 1,3-11-23,1-1 0,1 1 0,-1 0 0,1-1 0,1 1 0,0 0 0,0-1 0,0 1 0,1-1 0,1 0 0,-1 1 0,7 10 0,-7-14-16,1-1 0,-1 0 0,1 0 0,0-1 0,0 1 0,1 0 0,-1-1 0,1 0 0,0 0 0,-1 0 0,1 0 0,1-1 0,-1 0 0,0 0 0,1 0 0,-1 0 0,1 0 0,-1-1 0,1 0 0,0 0 0,-1 0 0,1-1 0,0 0 0,6 0 0,-6 1 25,0-2 1,0 1 0,0 0 0,0-1 0,0 0-1,-1 0 1,1-1 0,0 1 0,0-1-1,-1 0 1,1 0 0,-1-1 0,5-3 0,-7 5 8,-1-1 0,1 1 0,-1-1 0,1 0 0,-1 0 0,0 1 0,0-1 0,0 0 0,0 0 0,0 0 0,0 0 0,-1 0 0,1 0 0,0-1 0,-1 1 1,0 0-1,0 0 0,1 0 0,-1 0 0,-1-1 0,1 1 0,0 0 0,0 0 0,-1 0 0,1 0 0,-1-1 0,0 1 0,0 0 0,0 0 0,0 0 0,-2-3 1,-5-8 184,0 1 0,-2-1 0,1 1 1,-1 1-1,-16-14 0,-1-1 122,27 25-381,-1 0 0,0 0 1,1 0-1,-1 0 0,0 0 1,0 1-1,1-1 0,-1 0 1,0 0-1,0 1 0,0-1 1,0 1-1,0-1 0,0 1 1,0-1-1,0 1 1,0 0-1,0-1 0,0 1 1,0 0-1,0 0 0,0 0 1,-1 0-1,1 0 0,0 0 1,0 0-1,0 0 0,0 0 1,0 1-1,-1-1 0,0 2-148,0-1-1,1 1 0,-1-1 0,1 1 1,0 0-1,-1-1 0,1 1 0,0 0 1,0 0-1,0 0 0,0 0 0,1 0 0,-1 0 1,0 3-1,-2 6-733,1 0 0,0 1 0,1 0-1,0 19 1,8 19-1319,9 9-277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6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12457,'75'-15'2502,"143"1"-1943,1 18-8595,-173-2 5295,-3-2-144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6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228 166 7513,'-60'-152'8563,"51"138"-6923,5 25-479,6 27-330,7 48-270,-3 0 0,-6 93 0,-28 172 75,-44 154-84,41-311-1648,15-119-1078,1-31-2104,5-36 1313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10921,'0'-1'65,"0"0"-1,0 0 1,0 0 0,0-1 0,1 1-1,-1 0 1,0 0 0,1 0 0,-1 0-1,0 0 1,1 0 0,-1 0 0,1 0-1,0 0 1,-1 0 0,1 0 0,0 0-1,0 0 1,-1 0 0,1 1 0,0-1-1,0 0 1,0 1 0,1-2 0,1 1 8,0 0 1,0 0 0,0 0 0,0 0-1,0 1 1,0-1 0,0 1-1,0 0 1,4 0 0,11 1 43,0 1 1,29 7 0,-28-5 77,9 2-88,0 1 0,-1 2 0,0 0 0,44 23 0,-56-25-70,-1 1-1,-1 1 1,1 0-1,-1 0 1,-1 1-1,0 1 1,-1 0-1,0 1 1,0 0 0,8 14-1,-15-20 31,0 0 0,0 0 0,-1 1 0,-1 0 0,1-1 0,-1 1 1,0 0-1,0 0 0,-1 0 0,0 1 0,0-1 0,-1 0 0,0 0 0,0 0 0,0 1 0,-1-1 0,0 0 0,-1 0 0,0 0 0,0 0 1,0 0-1,-1-1 0,0 1 0,0-1 0,-1 1 0,1-1 0,-2 0 0,1 0 0,0-1 0,-1 1 0,-8 6 0,2-3 9,0 0 1,0-1-1,0 0 0,-1-1 0,0 0 0,-1-1 0,0 0 0,0-1 0,0 0 1,0-1-1,-1-1 0,1 0 0,-1-1 0,0 0 0,-21-1 0,28-1-249,-1-1 0,1 0 0,0 0 0,0-1 0,0 0 0,0 0 0,0-1 0,1 0 0,-1 0 1,1 0-1,-10-7 0,15 9-84,-1 0 0,0-1 0,1 1 0,-1-1 0,1 0 0,0 1 0,-1-1 0,1 0 0,0 0 0,0 0 0,0 0 0,0 0 0,1 0 0,-1 0 0,0 0 1,1 0-1,0 0 0,-1 0 0,1 0 0,0-1 0,0 1 0,0 0 0,0 0 0,1 0 0,-1 0 0,0 0 0,1-1 0,0 1 0,-1 0 0,1 0 0,0 0 1,0 0-1,0 1 0,0-1 0,0 0 0,1 0 0,-1 1 0,1-1 0,-1 0 0,1 1 0,1-2 0,11-10-3146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 7917,'68'0'2326,"256"-6"1340,-316 5-3484,0 0-1,0 0 1,-1-1 0,1 0 0,-1 0 0,0 0 0,1-1 0,-1-1 0,0 1 0,10-8 0,-15 10-97,-1 0-1,1-1 1,-1 1 0,1-1 0,-1 1 0,1-1 0,-1 0 0,0 0 0,0 1 0,0-1-1,0 0 1,0 0 0,0 0 0,0 0 0,-1 0 0,1 0 0,0-3 0,-2 2-6,1 1 0,0-1 0,-1 1 0,1-1 0,-1 1 0,0-1 0,0 1 1,0-1-1,0 1 0,0-1 0,0 1 0,-1 0 0,1 0 0,-1 0 0,0 0 0,1 0 1,-5-3-1,-2-2 42,0 1 0,-1-1 1,-1 2-1,1-1 1,-1 1-1,1 1 0,-1 0 1,-1 0-1,1 1 1,-1 0-1,1 1 0,-1 0 1,0 0-1,1 1 0,-1 1 1,0 0-1,0 1 1,0 0-1,-12 2 0,13-1-85,0-1-1,1 1 1,-1 1-1,1 0 1,0 0-1,0 1 1,0 0-1,0 1 1,0 0 0,1 0-1,0 0 1,0 1-1,1 1 1,-1-1-1,1 1 1,1 1-1,-1-1 1,1 1-1,1 0 1,0 0-1,-5 11 1,7-12-11,0 0 1,1 0 0,0 0-1,1 1 1,0-1-1,0 1 1,0-1 0,1 1-1,0-1 1,1 1-1,-1-1 1,1 1 0,1-1-1,4 13 1,-2-9-45,1 0 0,0-1 0,1 0 0,0 0 0,0 0 0,1-1 1,1 0-1,16 15 0,-5-7-427,1-1 0,1-2 0,0 0 0,1-1 0,0 0 0,1-2 0,1-1 1,29 8-1,-36-14-412,-1 0 1,1-1 0,0-1 0,20 0 0,-18-3-1035,0 0 0,0 0 0,27-7 0,-8-2-2670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54 192 9069,'-54'-41'2993,"54"41"-2969,1 0 0,-1 0 0,0 0 0,0 0 0,0 0-1,1 0 1,-1 0 0,0 1 0,0-1 0,1 0 0,-1 0 0,0 0 0,0 0 0,0 0 0,1 0 0,-1 0 0,0 0 0,0 0 0,1 0 0,-1 0 0,0 0 0,0-1 0,1 1-1,-1 0 1,0 0 0,0 0 0,1 0 0,-1 0 0,0 0 0,0 0 0,0-1 0,0 1 0,1 0 0,-1 0 0,0 0 0,0-1 0,0 1 0,0 0 0,0 0 0,1 0 0,-1-1 0,0 1-1,0 0 1,0 0 0,0-1 0,0 1 0,0 0 0,0 0 0,0 0 0,0-1 0,0 1 0,0 0 0,0 0 0,0-1 0,0 1 0,0 0 0,0 0 0,0-1 0,0 1 0,0 0 0,0 0-1,-1-1 1,1 1 0,0 0 0,0 0 0,0 0 0,0 0 0,0-1 0,-1 1 0,20 0 477,-9 3-403,-1 0 0,0 0 0,-1 0 1,1 1-1,-1 1 0,0-1 0,0 1 0,0 1 0,0-1 0,-1 1 0,0 1 0,0-1 0,-1 1 0,0 0 0,0 1 0,-1 0 0,8 13 0,-6-7-50,0 1-1,-1 0 1,0 0-1,-2 1 1,0-1-1,0 1 0,-1 0 1,-1 0-1,-1 25 1,1-21 96,-1-16-47,0 0 1,0 0-1,-1 0 1,1 0-1,-1 0 1,0 0-1,0 0 0,-1 0 1,1 0-1,-1 0 1,0 0-1,-2 5 1,2-12 33,0 1 1,0-1 0,-1 0 0,2 0 0,-1 0 0,0 0-1,1 0 1,-1 0 0,1 0 0,0-5 0,0-11-32,2-1 1,0 0 0,1 1-1,1 0 1,1-1 0,0 1-1,2 1 1,0-1-1,1 1 1,1 1 0,0-1-1,1 2 1,1-1 0,1 1-1,20-21 1,-18 24-371,0 0 0,1 0 0,0 2 0,1 0 0,0 0 0,1 2 1,0 0-1,0 0 0,1 2 0,19-6 0,-19 8-466,14-4-2880,1 0-1,56-6 1,-57 12-924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123 194 9529,'-8'-71'569,"-2"-52"4358,14 160-1560,7 100-2435,-17-10-689,-6-1-1,-30 137 0,10-78-1022,20-125-223,-1 0-1775,10-21-2859,5-34 2198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8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18 10417,'-34'-7'578,"16"2"1907,52 2-1018,230 1 352,-68 2-1179,-180-1-576,282 7 1366,-296-6-1366,-1 0 0,1 1 1,0-1-1,0 1 1,-1 0-1,1-1 0,-1 1 1,1 0-1,-1 0 0,1 0 1,-1 0-1,1 0 0,-1 0 1,0 1-1,1-1 1,-1 0-1,0 1 0,0-1 1,0 1-1,0-1 0,0 1 1,-1-1-1,1 1 0,0 0 1,-1-1-1,1 1 0,-1 0 1,1 0-1,-1 2 1,2 10-8,-1-1 0,-1 0 0,-1 18 0,2 17-79,0-41-6,0-1 1,0 1-1,1-1 1,0 0-1,0 1 1,1-1-1,-1 0 0,2 0 1,-1-1-1,0 1 1,1-1-1,0 1 1,0-1-1,1-1 1,0 1-1,-1 0 1,10 5-1,-9-7 16,0-1-1,0 1 0,0-1 1,0-1-1,1 1 1,-1-1-1,0 0 0,1 0 1,-1 0-1,1-1 1,-1 0-1,1 0 0,-1 0 1,1-1-1,-1 0 1,0 0-1,1 0 0,-1-1 1,0 0-1,0 0 0,9-4 1,-9 3 33,0 0-1,0 0 1,-1 0 0,1 0 0,-1-1-1,1 1 1,-1-1 0,-1 0 0,1-1-1,0 1 1,-1 0 0,0-1 0,0 0-1,0 0 1,1-5 0,2-6 237,-1 1-1,-1-1 1,3-27 0,11-36 1112,-15 154-451,-3-59-1037,0 0 0,1 0 0,1 1 0,0-1 0,1 0 0,1-1 1,0 1-1,1-1 0,8 17 0,-10-25-322,1 0 0,0-1 1,0 1-1,1-1 0,0 0 0,0 0 0,0-1 1,1 1-1,8 5 0,-9-7-320,-1-1 1,1-1 0,1 1-1,-1-1 1,0 0-1,0 0 1,1-1-1,-1 1 1,1-1 0,-1 0-1,1-1 1,0 1-1,-1-1 1,7-1-1,6-1-4331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9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33 275 10837,'-25'-35'1726,"18"24"1399,16 32-1808,1 0-1028,-2 1 1,-1 1-1,0-1 1,-2 1-1,4 33 0,0 118 448,-12-147-209,-2-23-109,0-16-269,4 3-112,-1 0-1,1 0 1,1-1 0,0 1-1,0 0 1,1 0-1,0-1 1,1 1 0,0 0-1,0 0 1,1 0-1,0 1 1,7-15 0,-2 7-21,1-1 0,0 2 0,1-1 0,1 1 0,22-24 1,-24 31-43,0 0 1,0 0-1,1 0 1,0 1 0,0 1-1,1 0 1,-1 0 0,1 1-1,1 0 1,-1 1-1,1 1 1,-1-1 0,1 2-1,0 0 1,0 0 0,0 1-1,0 0 1,1 1-1,-1 1 1,0 0 0,0 1-1,19 4 1,5 3-261,-1-3-1,1-1 1,39 1-1,-58-6 237,0-1-1,0-1 1,0-1 0,-1 0-1,1-1 1,-1 0-1,0-2 1,29-13-1,-27 11 138,0-2-1,-1-1 1,0 0 0,-1-1 0,21-19-1,-33 27-3,-1 1 0,1-1 0,-1 0 0,1 1 0,-1-2-1,-1 1 1,1 0 0,0-1 0,-1 1 0,0-1 0,0 0 0,0 1 0,-1-1 0,0 0-1,0 0 1,0 0 0,0 0 0,-1-1 0,0 1 0,0 0 0,0 0 0,0 0-1,-1 0 1,0 0 0,0 0 0,-3-8 0,3 10-48,0 1 0,0-1 0,0 1-1,-1 0 1,1 0 0,-1-1 0,1 1 0,-1 0 0,1 0 0,-1 0 0,0 0-1,0 1 1,0-1 0,0 0 0,-1 1 0,1-1 0,0 1 0,-1 0-1,1 0 1,0 0 0,-1 0 0,1 0 0,-1 1 0,0-1 0,1 1 0,-1-1-1,0 1 1,1 0 0,-1 0 0,1 0 0,-1 1 0,0-1 0,1 0 0,-1 1-1,1 0 1,-1 0 0,1 0 0,-1 0 0,-4 2 0,-2 2 42,-1 1-1,0 0 1,1 0 0,0 1 0,1 0-1,0 1 1,0-1 0,-8 12 0,2-1 5,2 0 0,0 1 0,1 1 1,1 0-1,0 1 0,2 0 0,1 0 0,0 1 1,2 0-1,0 0 0,-2 26 0,6-34-226,0 0 0,1 0-1,1 1 1,0-1 0,0 0 0,2 0-1,0 0 1,0 0 0,1 0 0,1-1-1,0 0 1,1 0 0,1 0 0,0-1-1,0 1 1,1-2 0,1 1 0,16 16-1,-20-23-293,0-1-1,1 0 1,-1 0-1,1 0 0,0-1 1,0 0-1,0 0 1,0-1-1,1 0 0,-1 0 1,1 0-1,-1-1 1,11 2-1,53-5-8348,-50-1 3295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39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10413,'0'1'29,"0"-1"0,-1 0 0,1 1 0,0-1 0,0 0 0,-1 0 0,1 1 0,0-1 0,0 0 0,0 1 0,0-1 0,0 0 1,-1 1-1,1-1 0,0 0 0,0 1 0,0-1 0,0 1 0,0-1 0,0 0 0,0 1 0,0-1 0,0 0 0,0 1 0,0-1 0,0 1 0,1-1 0,-1 0 0,0 1 0,0-1 0,0 0 0,0 1 0,1-1 0,-1 0 0,1 1 1,15 12 520,22 5-121,51 4-203,1-4 1,104 7-1,-78-11-127,972 112 452,-400-48-367,3300 392 2932,-3810-449-2766,564 60 1405,-723-80-2259,0 0 0,32-4 0,-51 3 395,0 0 1,0 0-1,0 0 0,-1-1 1,1 1-1,0 0 1,0 0-1,0 0 1,0 0-1,0-1 1,-1 1-1,1 0 1,0 0-1,0 0 0,0-1 1,0 1-1,0 0 1,0 0-1,0 0 1,0-1-1,0 1 1,0 0-1,0 0 1,0-1-1,0 1 1,0 0-1,0 0 0,0 0 1,0-1-1,0 1 1,0 0-1,0 0 1,0-1-1,0 1 1,0 0-1,1 0 1,-1 0-1,0 0 0,0-1 1,0 1-1,0 0 1,0 0-1,1 0 1,-1 0-1,0-1 1,0 1-1,0 0 1,1 0-1,-25-9-3015,-4 4-76,-8-3-961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41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91 9625,'-12'-29'499,"10"21"6,-1 1 0,0-1 0,0 1 0,-1-1 0,0 1 0,-8-9 0,-3 42 651,-49 278 1213,27-107-1669,-3-7-16,-57 227 1542,91-394-1957,4-14-112,0 0 0,-1 0 1,0 0-1,-1 0 1,-5 8-1,9-16-146,0-1 0,0 0 0,0 0 0,0 0 0,0 1 0,0-1 0,0 0 0,0 0 1,0 0-1,0 1 0,0-1 0,-1 0 0,1 0 0,0 0 0,0 0 0,0 0 0,0 1 0,0-1 0,-1 0 0,1 0 0,0 0 0,0 0 0,0 0 0,-1 0 0,1 0 0,0 0 0,0 1 0,0-1 0,-1 0 0,1 0 0,0 0 0,0 0 0,0 0 0,-1 0 0,1 0 0,0 0 0,0 0 0,0 0 0,-1-1 0,1 1 0,0 0 0,0 0 0,0 0 0,-1 0 0,1 0 0,0 0 0,0 0 0,-5-13 178,3-16-68,10-111 21,6 0 1,41-176-1,-52 299-136,11-55-146,4 0-1,3 2 1,2 0 0,44-88-1,-66 156 136,0 0 0,0 0 0,-1 0 0,1 0 0,0 0 0,1 1 0,-1-1 0,0 0 0,0 1 0,1-1 0,-1 1 0,1 0 0,-1-1 0,1 1 0,0 0 0,-1 0 1,1 0-1,0 0 0,0 0 0,0 0 0,3-1 0,-3 3 4,0 0 0,0-1 0,0 1 1,0 0-1,0 0 0,0 0 0,0 0 1,-1 0-1,1 0 0,0 1 0,-1-1 1,1 0-1,-1 1 0,0 0 1,1-1-1,-1 1 0,0 0 0,0-1 1,0 1-1,0 0 0,0 0 0,1 4 1,15 33 10,-1 0 0,-3 2 0,13 58 0,14 129 84,-36-183-44,-4-34 45,1 0 1,0 1-1,1-1 0,0 0 0,1 0 0,0 0 1,6 13-1,-7-29-54,-1-1 1,1 1-1,0-1 0,1 1 1,-1 0-1,1 0 1,3-6-1,3-4-5,55-109 8,7 3 0,107-141 0,-164 242-63,-7 10 6,0 0-1,1 0 1,0 1 0,1 0-1,10-8 1,-19 16 13,1 1 0,0-1 0,0 0 1,0 1-1,0-1 0,0 1 0,0-1 0,0 1 0,0 0 1,0-1-1,0 1 0,0 0 0,0 0 0,0 0 0,0 0 1,1 0-1,-1 0 0,0 0 0,0 0 0,0 0 0,0 0 1,0 0-1,0 1 0,0-1 0,0 0 0,0 1 0,0-1 1,0 1-1,0 0 0,0-1 0,0 1 0,0-1 0,-1 1 1,1 0-1,0 0 0,0 0 0,-1-1 0,1 1 0,0 0 1,-1 0-1,1 0 0,-1 0 0,1 0 0,-1 0 0,0 0 1,1 0-1,-1 2 0,13 54 2,-13-55-3,4 38 27,-3 1-1,-1-1 1,-6 49 0,-26 121 59,17-124-55,-72 350-2218,83-420 1200,-2 7-2300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2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446 325 5941,'5'-54'1111,"-4"45"-768,1 0 0,-1 0 0,-1 0 0,0 0 0,0 0 0,-1 0 0,0 0 0,-3-15 0,0 12 43,0 0 0,-1 1 0,0-1-1,-1 1 1,0 0 0,0 1 0,-1-1 0,-1 1 0,0 1 0,0-1 0,-17-13-1,20 19-266,0 0-1,0 1 1,-1 0-1,1 0 1,-1 0-1,0 1 1,0-1-1,0 1 1,0 1-1,0-1 1,0 1-1,0 0 1,-1 1-1,1 0 1,0 0-1,-1 0 1,1 0-1,0 1 1,0 0-1,-1 1 1,1-1-1,0 1 1,0 0-1,1 0 1,-7 4-1,-2 2-26,0 1 1,0 0-1,1 1 0,0 0 0,1 1 0,0 0 1,1 1-1,0 0 0,1 1 0,1 1 0,0-1 1,0 1-1,1 1 0,1-1 0,-7 23 0,10-28-77,1 0 0,1 0 0,-1 0 0,2 0 0,-1 1 1,1-1-1,0 0 0,1 1 0,0-1 0,1 0 0,0 1 0,1-1 0,-1 0 0,2 0 0,-1 0 0,1 0 0,1 0 0,-1 0 0,2-1 0,-1 0 0,1 0 0,0 0 0,1 0 0,0-1 0,0 0 0,0 0 0,14 10 0,-14-12-22,0-1 0,0 0 0,1-1 0,-1 1 0,1-1 0,0 0 0,0-1 0,0 0 0,0 0 0,1 0-1,-1-1 1,1 0 0,-1-1 0,0 1 0,1-1 0,-1-1 0,1 0 0,-1 0 0,1 0 0,-1-1 0,0 0-1,0 0 1,0-1 0,0 0 0,0 0 0,6-5 0,-5 4-2,0-2 1,0 1-1,-1-1 1,0 0-1,0-1 1,0 0-1,-1 0 1,0 0-1,-1-1 1,1 0-1,-1 0 1,-1 0-1,0-1 1,0 1-1,0-1 1,-1 0-1,-1 0 1,0 0-1,0 0 1,1-12-1,-6-134 1037,7 181-856,-1-12-245,1-1 0,1 1-1,0-1 1,1 0 0,0-1 0,1 1 0,0-1 0,1-1-1,1 1 1,-1-2 0,2 1 0,0-1 0,0 0 0,0-1-1,1 0 1,1-1 0,0 0 0,0-1 0,0 0-1,1-1 1,24 9 0,-12-7-895,0 0-1,1-2 1,-1-1-1,42 4 1,-37-8-1106,1-1 1,-1-1-1,45-7 0,-26 0-1899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4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21110,'0'4977'0,"13964"-4977"0,-13964-4977 0,-13964 4977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83 7365,'-51'-48'2997,"19"14"900,32 68-2472,13 39-579,-3-1-1,2 120 1,-21 152 503,4-237-965,2-44-515,-1 125 448,6-158-2505,0-1 0,8 33 0,-2-72-5412,-5-5 3480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37 201 9061,'-12'-26'302,"8"18"102,0-1 0,0 0-1,1-1 1,0 1 0,-3-15 0,6 21-318,-1 0 1,1 0 0,1 1-1,-1-1 1,0 0 0,1 0 0,-1 0-1,1 1 1,0-1 0,0 0-1,0 1 1,0-1 0,0 0-1,0 1 1,1 0 0,0-1 0,-1 1-1,1 0 1,0 0 0,0 0-1,0 0 1,0 0 0,0 0 0,3-1-1,6-3 31,0 0 0,0 1 1,0 0-1,1 0 0,-1 2 0,1-1 0,0 2 0,1-1 0,-1 2 0,0 0 0,0 0 0,25 2 0,12 3 121,86 19 0,-131-22-225,26 6 39,0 1 0,-1 1-1,0 2 1,0 1 0,-1 1 0,0 1-1,29 21 1,-46-27-13,0 1 0,0 0 0,-1 1 0,0 0 0,0 1 0,-2 0 0,16 23 0,-20-26 12,0 0 1,-1 0 0,1 0 0,-2 1 0,1 0 0,-1 0 0,0-1-1,-1 1 1,0 0 0,0 0 0,-1 0 0,0 0 0,-3 13 0,1-12 28,-1 1 0,0 0 0,-1-1 0,0 0 1,0 0-1,-1 0 0,-1 0 0,0-1 1,0 0-1,0 0 0,-1-1 0,-1 0 1,0 0-1,-14 12 0,-7 2 85,0-2 0,-2 0 0,-34 16 0,0-7-223,62-28-190,0 0 0,0 0 0,0 0 0,0 0-1,0-1 1,-1 1 0,1-1 0,0 0 0,0 0 0,-1 0-1,1 0 1,0 0 0,0-1 0,-1 1 0,1-1 0,0 0-1,0 0 1,-4-2 0,6 2 18,1 1 0,-1-1 0,1 0 0,0 1 0,-1-1 0,1 1 0,0-1 0,0 0 0,-1 1 0,1-1 0,0 0 0,0 1-1,0-1 1,0 0 0,0 0 0,0 1 0,0-1 0,0 0 0,0 1 0,0-1 0,0 0 0,0 1 0,1-1 0,-1 0 0,0 1 0,0-1 0,1 0 0,-1 1 0,0-1 0,1 1 0,-1-1 0,1 1 0,-1-1 0,2 0 0,6-7-4369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50 9981,'10'3'5932,"-17"-18"-3292,6 15-2600,1-1 0,0 1 0,-1-1 0,1 1 0,-1-1 0,1 1 0,-1-1 0,1 1-1,-1 0 1,1-1 0,-1 1 0,0-1 0,1 1 0,-1 0 0,0 0 0,1-1 0,-1 1 0,0 0 0,1 0 0,-1 0 0,0 0 0,0 0-1,0 0-7,0 1 0,0 0 1,0-1-1,1 1 0,-1 0 0,0-1 0,0 1 0,1 0 0,-1 0 0,1 0 0,-1 0 0,1-1 0,-1 1 0,1 0 0,-1 0 0,1 0 0,0 0 0,-1 0 0,1 0 0,0 0 0,0 0 0,0 0 0,0 2 0,-1 3 7,0 1 0,0 0 1,1-1-1,0 1 0,0 0 1,1 0-1,0-1 0,0 1 0,1-1 1,-1 1-1,1-1 0,1 1 1,-1-1-1,1 0 0,0 0 0,1 0 1,-1-1-1,1 1 0,0-1 0,1 0 1,-1 0-1,1 0 0,9 7 1,-6-6-26,0-1 1,0 0 0,0 0 0,1-1-1,-1 0 1,1-1 0,0 0 0,0 0-1,1-1 1,-1 0 0,0 0 0,1-1-1,-1 0 1,1-1 0,0 0 0,9-2-1,-12 2-4,1-1-1,-1-1 0,0 1 0,0-1 0,0 0 0,0-1 1,13-6-1,-18 7-2,0 0-1,0 1 1,0-1 0,0 0 0,-1 0 0,1 0 0,-1 0-1,1 0 1,-1 0 0,0-1 0,1 1 0,-1-1-1,-1 1 1,1 0 0,0-1 0,0 1 0,-1-1-1,0 0 1,1 1 0,-1-1 0,0 1 0,0-1 0,0 0-1,-1 1 1,0-4 0,-2-11 83,2 12-67,0 1 1,0-1-1,0 0 0,1 0 0,0 0 0,0 1 0,0-1 0,0 0 0,1 0 1,1-7-1,-1 12-22,-1 0 1,0 0-1,1-1 1,-1 1 0,1 0-1,-1 0 1,0 0-1,1 0 1,-1 1 0,1-1-1,-1 0 1,0 0-1,1 0 1,-1 0-1,1 0 1,-1 0 0,0 1-1,1-1 1,-1 0-1,0 0 1,1 0 0,-1 1-1,0-1 1,1 0-1,-1 0 1,0 1-1,0-1 1,1 0 0,-1 1-1,0-1 1,0 1-1,0-1 1,1 0 0,-1 1-1,0-1 1,0 1-1,13 19 1,-10-16 10,6 11-6,2 0 0,0-1 0,1 0 0,0-1 0,1 0 1,1-1-1,14 10 0,-22-18-9,-1-1 1,0 0-1,1 0 0,0 0 1,0-1-1,0 0 0,0 0 1,0 0-1,0-1 0,0 0 1,0 0-1,1 0 0,-1-1 1,0 0-1,1-1 0,-1 1 1,0-1-1,1 0 0,-1-1 1,0 1-1,0-1 0,0 0 1,10-6-1,-11 5 2,0 0 0,0-1 0,0 0 1,-1 0-1,1 0 0,-1 0 0,0-1 0,-1 1 0,1-1 0,-1 0 0,0 0 1,0-1-1,0 1 0,-1 0 0,0-1 0,0 0 0,0 1 0,-1-1 0,1 0 0,-1-7 1,1-7 97,-1 1 0,-1 0 1,-1-1-1,-5-34 1,1 45 96,0 20-114,-2 19-9,-2 36 66,3 0 1,5 107-1,2-44-23,-74 795-382,67-871-31,2-17 593,1-1-4501,3-25-2036,6-48 432,-3 1 775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10525,'0'-1'66,"-1"0"0,1 0 0,1 0 0,-1 0 0,0-1 0,0 1 0,0 0 0,1 1 1,-1-1-1,0 0 0,1 0 0,-1 0 0,1 0 0,-1 0 0,1 0 0,-1 0 0,1 0 0,0 1 0,-1-1 0,1 0 0,0 1 0,0-1 0,-1 0 1,1 1-1,0-1 0,0 1 0,1-1 0,1 0 14,0 0 1,0 0-1,0 1 1,0 0-1,0-1 1,0 1-1,0 0 1,0 1-1,6 0 1,9 3 53,0 0 1,27 12-1,-33-11 58,5 1-94,-1 0 0,0 2-1,-1 0 1,0 0 0,0 2 0,-1 0 0,20 17 0,-31-24-51,0 0-1,1 0 0,-1 0 0,0 0 1,-1 1-1,1-1 0,0 1 0,-1 0 1,0 0-1,0 0 0,0 0 0,-1 0 1,1 0-1,-1 1 0,0-1 0,0 1 1,0-1-1,-1 0 0,1 1 1,-1-1-1,0 1 0,-1-1 0,1 1 1,-1-1-1,0 1 0,0-1 0,0 0 1,-1 0-1,1 1 0,-1-1 0,0 0 1,0 0-1,-1 0 0,-2 3 0,-13 14 176,0 0-1,-1-2 1,-1-1-1,-1 0 1,-26 17-1,-38 31 433,85-66-649,0 0 0,0 1 0,0-1-1,-1 0 1,1 0 0,0 0 0,0 0-1,0 0 1,0 0 0,0 0 0,-1 0-1,1 1 1,0-1 0,0 0 0,0 0-1,0 0 1,0 0 0,0 0 0,0 1-1,0-1 1,0 0 0,0 0 0,-1 0-1,1 0 1,0 1 0,0-1 0,0 0-1,0 0 1,0 0 0,0 0 0,0 1 0,0-1-1,0 0 1,0 0 0,0 0 0,1 0-1,-1 1 1,0-1 0,0 0 0,0 0-1,0 0 1,0 0 0,0 1 0,0-1-1,0 0 1,0 0 0,1 0 0,-1 0-1,0 0 1,0 0 0,0 1 0,0-1-1,0 0 1,1 0 0,-1 0 0,0 0-1,0 0 1,0 0 0,0 0 0,1 0-1,-1 0 1,0 0 0,0 0 0,0 0-1,0 0 1,1 0 0,-1 0 0,0 0-1,0 0 1,24 0 129,27-7-29,0-6-16,-2-2 1,0-2-1,-1-2 1,89-49-1,-133 65-49,1 1-1,-1-2 0,0 1 1,0 0-1,0-1 1,0 0-1,-1 0 0,1 0 1,-1 0-1,0-1 1,0 1-1,-1-1 1,1 1-1,-1-1 0,0 0 1,1-7-1,1-3 168,-2 0-1,0-1 1,-1 0-1,-1-17 0,0 27-148,2-12 380,4 30-243,10 47-129,-11-38 1,3 9-181,-2-4-454,18 46 0,-23-67 121,2 0 0,-1 0-1,0 0 1,1 0 0,0-1 0,0 0 0,0 1 0,1-1 0,-1 0 0,1 0 0,0-1 0,0 1 0,0-1 0,1 0 0,7 4 0,-10-6-50,1 0 0,-1 0 0,0-1 0,1 1 0,0-1 0,-1 1 0,1-1 0,-1 0 0,1 0 0,0 0 0,-1-1 0,1 1 0,-1 0 0,5-2 0,8-5-3494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187 131 8849,'-7'-8'473,"0"1"0,-1 0 0,0 0-1,0 1 1,0 0 0,-1 1 0,0-1 0,0 2 0,-1-1 0,1 1 0,-1 1 0,-14-4 0,22 7-426,-1 0-1,1 0 1,0 1 0,0-1 0,0 0 0,-1 1 0,1 0-1,0-1 1,0 1 0,0 0 0,0 0 0,0 0 0,0 0-1,0 1 1,1-1 0,-1 0 0,0 1 0,1-1 0,-1 1 0,1 0-1,-1-1 1,1 1 0,0 0 0,0 0 0,-1 0 0,1 0-1,1 0 1,-1 0 0,0 0 0,0 0 0,1 1 0,-1 1-1,-1 1-3,1 1 0,0-1-1,0 0 1,0 0-1,0 1 1,1-1 0,0 1-1,0-1 1,0 1-1,1-1 1,0 0 0,2 7-1,-2-9-28,1 0 0,-1 0 0,1 0 0,0 0 0,0 0 0,0-1 0,0 1 0,0-1 1,0 0-1,1 1 0,0-1 0,-1 0 0,1-1 0,0 1 0,0 0 0,0-1 0,0 1 0,0-1 0,0 0 0,0 0 0,0 0 0,0-1 0,7 1 0,-8-1-10,-1 0 0,1 0 0,0 0 1,-1 0-1,1-1 0,0 1 0,-1-1 0,1 1 0,-1-1 0,1 0 0,-1 0 1,1 1-1,-1-1 0,1 0 0,-1 0 0,0-1 0,0 1 0,1 0 0,0-1 1,-1-1 0,1 1 0,-1-1 0,0 1 0,0-1 0,0 1 0,0-1 0,0 0 0,-1 0 0,1 1 0,-1-1 0,0 0 0,0 0 0,0 0 0,0 1 0,0-4 0,-1-2 4,1-3 13,0 0 1,-1 0-1,-1 0 1,0 0-1,0 1 1,-1-1-1,0 0 1,-1 1 0,0 0-1,-1 0 1,0 0-1,-7-9 1,12 18-75,0 0 0,-1 1 0,1-1 0,0 1 0,-1-1 0,1 1 0,0-1 0,-1 1 0,1 0 0,-1-1 0,1 1 0,0-1 0,-1 1 0,1 0 0,-1-1 0,1 1-1,-1 0 1,0-1 0,1 1 0,-1 0 0,1 0 0,-1 0 0,1 0 0,-1 0 0,0-1 0,1 1 0,-1 0 0,1 0 0,-1 0 0,0 1 0,1-1 0,-1 0 0,1 0 0,-1 0 0,0 0 0,1 0 0,-1 1 0,1-1 0,-1 0 0,1 1 0,-1-1 0,1 0 0,-1 1 0,1-1 0,-1 0 0,1 1 0,0-1 0,-1 1 0,1-1 0,-1 1 0,1-1 0,0 1 0,0-1 0,-1 1 0,1 0 0,-1 1-335,0 0 0,1 0 0,-1 0 1,1-1-1,0 1 0,0 0 0,-1 0 0,1 0 0,0 0 0,1 0 0,-1 0 0,0 0 0,0-1 0,1 1 0,-1 0 1,1 0-1,1 2 0,6 9-2375,3 2-641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58 109 8421,'-20'-41'852,"-17"-27"4257,40 96-3694,10 51-205,45 405 1375,-64-243-4332,-2-164-2155,-20 81 1,16-108 406,1-2-1196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14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600 326 7481,'2'-15'571,"1"0"0,1 0 0,1 0 0,0 0 0,0 1 0,2 0 1,0 0-1,11-17 0,-14 24-289,15-22 848,-10 17-598,-2 1 0,0-1 1,9-20-1,-15 30-404,0 0 0,0-1 0,0 1 0,0-1 0,-1 1 0,1-1 0,-1 1 0,0-1 0,1 0 0,-1 1 0,-1-1 0,1 1 0,0-1 0,0 0 0,-1 1 0,0-1 0,1 1 0,-1-1 0,0 1 0,0 0 0,-1-1 0,1 1 0,0 0 0,-3-3 0,2 3-69,1 1-1,-1 0 0,0 0 0,0 0 0,1 0 0,-1 1 0,0-1 0,0 0 0,0 1 1,0-1-1,0 1 0,0 0 0,0 0 0,0 0 0,0 0 0,0 0 0,0 0 1,0 0-1,0 0 0,0 1 0,0-1 0,0 1 0,-3 1 0,-49 22 444,47-21-402,-28 17 18,1 1 0,1 2 0,1 2 0,1 0 0,1 2 0,1 1 0,2 2 0,1 0-1,1 2 1,-27 45 0,16-15-27,3 1-1,2 2 1,3 1-1,-37 134 1,48-126 4,3 0 0,3 1 1,4 0-1,3 1 0,11 146 1,2-137-155,4 0 0,5-1 0,2 0 0,63 157-1,-73-217-547,0-1-1,19 28 0,-23-43-132,-1 0-1,1-1 0,0 1 1,1-1-1,-1-1 0,1 0 0,1 0 1,-1 0-1,12 6 0,7-6-5905,-14-6 993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1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68 10017,'5'-44'-531,"-2"21"4107,-32 62-1401,9 1-1345,2 0 0,-26 82 0,-9 91 395,37-143-747,-31 163 2876,47-232-3306,0 1 0,0-1 0,0 0 0,-1 0-1,1 0 1,0 0 0,0 0 0,-1 1 0,1-1 0,-1 0 0,1 0 0,-1 0 0,1 0-1,-1 0 1,1 0 0,-1 0 0,0 0 0,0 0 0,1-1 0,-1 1 0,0 0-1,0 0 1,0-1 0,0 1 0,0-1 0,0 1 0,0 0 0,-3 0 0,3-2-12,0 0 0,0 0 0,0 0 0,0 0 0,0 0 0,1 0 0,-1-1 0,0 1 0,0 0 0,1 0 0,-1-1 0,1 1 0,-1 0 0,1-1 0,-1 1 0,1 0 0,0-1 0,0 1 0,0-1 0,0 1 0,0-1 1,0 1-1,0 0 0,1-3 0,0-39 133,3-1 1,2 1-1,1 1 1,16-51-1,65-166 90,-77 229-213,-5 14-43,1 0 0,1 0 0,0 0 0,0 1 0,2 1 0,0-1 0,13-14 0,-20 26-7,0 0 1,0 0-1,0 0 1,1 0-1,-1 0 1,0 1-1,1 0 0,0-1 1,0 1-1,-1 1 1,1-1-1,1 0 1,-1 1-1,0 0 0,0 0 1,0 0-1,0 1 1,1-1-1,-1 1 0,0 0 1,1 0-1,-1 1 1,0-1-1,0 1 1,1 0-1,-1 0 0,0 0 1,0 1-1,0 0 1,0-1-1,0 1 1,-1 1-1,7 4 0,-3-2 6,0 2 0,-1-1 0,0 1-1,-1-1 1,1 2 0,-1-1-1,-1 1 1,1-1 0,-1 1-1,-1 0 1,1 1 0,-1-1 0,-1 1-1,2 8 1,2 9 14,-2-1 1,-1 1-1,0 39 0,-2-26 132,-2-1 1,-2 0-1,-1 1 0,-15 56 0,50-219 425,-19 87-549,37-101-21,-43 122-23,2 1 1,0 0-1,0 0 0,2 1 1,-1 0-1,17-17 1,-24 29 12,-1 0 1,1 1-1,0-1 1,0 0 0,-1 1-1,1-1 1,1 1 0,-1-1-1,0 1 1,0 0 0,0 0-1,1 0 1,-1 0 0,0 0-1,1 1 1,-1-1 0,1 1-1,-1-1 1,3 1-1,-3 0 4,-1 1 0,1 0-1,0-1 1,-1 1 0,1 0-1,-1 0 1,0 0 0,1 0-1,-1 0 1,0 0 0,1 0-1,-1 0 1,0 0 0,0 1-1,0-1 1,0 0 0,0 1-1,0-1 1,0 1-1,0 2 1,3 7 0,-1-1-1,0 1 1,0 0 0,-2 0-1,1 0 1,-1 20 0,-12 144-412,0-4-2011,11-165 2061,0-1 0,0 0 0,1 1 1,-1-1-1,1 0 0,0 1 0,1-1 0,-1 0 0,1 0 0,0 0 1,0 0-1,1 0 0,0-1 0,-1 1 0,7 6 0,-6-8-239,1 0-1,0 0 1,-1 0-1,1-1 0,0 0 1,1 0-1,-1 0 0,0 0 1,1 0-1,-1-1 0,0 0 1,1 0-1,0 0 0,-1-1 1,1 1-1,0-1 1,-1 0-1,6-1 0,18-3-4574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19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402 192 9981,'-1'-3'143,"0"-1"0,0 1 1,1-1-1,-1 1 0,1-1 0,0 1 1,0-1-1,0 0 0,0 1 1,0-1-1,1 0 0,0 1 0,0-1 1,0 1-1,0-1 0,3-4 0,5-25 604,-9 30-643,0 0 0,0 0-1,-1 0 1,0 0 0,1 0 0,-1 1-1,0-1 1,0 0 0,-1 0 0,1 1-1,0-1 1,-1 1 0,0-1 0,0 1-1,0-1 1,0 1 0,0 0 0,0 0-1,0 0 1,0 0 0,-1 1 0,1-1-1,-1 0 1,0 1 0,1 0 0,-5-2-1,-4-2 208,0 0-1,0 0 0,-1 1 0,1 1 0,-15-3 1,15 5-229,0 1 1,-1 0 0,1 0 0,-1 2 0,1-1 0,0 1-1,0 1 1,0 0 0,0 1 0,0 0 0,1 0 0,-1 1-1,1 1 1,1 0 0,-1 0 0,1 1 0,0 0 0,-12 12-1,14-13-64,0 1-1,1 0 0,0 0 0,0 0 0,1 1 0,0 0 0,0 0 0,0 0 0,1 1 0,1 0 0,0 0 0,0 0 0,0 0 0,1 0 0,0 0 0,1 1 0,0-1 0,1 0 0,0 1 0,0-1 0,1 1 0,3 15 0,-4-23-12,1 0-1,-1 0 0,0 0 1,1 0-1,0 0 0,-1 0 1,1 0-1,0 0 0,0-1 1,0 1-1,0 0 0,0 0 1,1-1-1,-1 1 0,0-1 1,1 1-1,-1-1 0,1 0 1,0 1-1,-1-1 0,1 0 1,0 0-1,0 0 0,0 0 1,-1 0-1,1-1 0,0 1 1,0-1-1,0 1 0,0-1 1,0 0-1,0 1 0,1-1 1,-1 0-1,0 0 1,0-1-1,0 1 0,0 0 1,0-1-1,0 1 0,0-1 1,0 0-1,0 1 0,3-3 1,1-1 0,1 1-1,-1-1 1,0-1 0,0 1 0,-1-1 0,1 0 0,-1 0 0,0 0 0,0-1 0,-1 0 0,7-11 0,9-24 31,-3-2 1,20-65-1,-39 128-73,1 0 1,1 1-1,1-1 0,4 26 0,-5-42 23,2 12-441,1 0 0,0 0 0,1 0 0,1 0 0,0-1 0,14 26 0,-16-34-251,1 0-1,1 0 1,-1 0 0,1-1-1,0 0 1,1 0-1,-1 0 1,1-1-1,0 1 1,1-1-1,-1-1 1,1 1 0,0-1-1,0 0 1,13 4-1,6-2-2906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3.0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220 235 8581,'-53'-110'-72,"-1"1"3653,54 108-3506,0 0 1,-1 0-1,1 1 0,-1-1 0,1 0 0,-1 0 0,1 0 0,-1 0 0,0 1 0,1-1 0,-1 0 0,0 1 0,0-1 0,1 0 0,-1 1 0,0-1 0,0 1 0,0-1 0,0 1 1,0 0-1,0-1 0,1 1 0,-1 0 0,0 0 0,0 0 0,0-1 0,0 1 0,-2 0 0,1 1 7,0 0 0,1 0-1,-1 0 1,0 0 0,1 0 0,-1 0-1,0 0 1,1 0 0,0 0 0,-1 1-1,1-1 1,0 1 0,-2 2 0,-3 5 131,0 0 1,1 1-1,1-1 1,-6 16 0,-1 18 49,2 1 1,2 0-1,2 0 1,2 1 0,2-1-1,2 1 1,2-1 0,1 0-1,3 0 1,1 0-1,23 67 1,-22-87-196,0 0 1,2-1-1,1 0 1,0-1-1,2 0 0,0-1 1,31 33-1,-37-45-75,0-2 1,0 1-1,1-1 1,0 0 0,1-1-1,0 0 1,0-1-1,18 7 1,-21-9-29,0-1 0,0-1 0,1 1 0,-1-1 0,1 0 0,-1-1-1,1 0 1,-1 0 0,1-1 0,-1 0 0,1 0 0,-1-1 0,0 0 0,9-3 0,-10 2 16,-1 0 1,1 0-1,-1-1 0,0 1 0,0-1 0,0-1 0,0 1 0,-1-1 0,0 1 0,0-1 0,0-1 0,0 1 0,-1 0 0,0-1 0,0 0 0,0 1 0,-1-1 0,0 0 0,0-1 0,-1 1 0,2-7 0,2-17 245,-2 0-1,0 0 0,-3-33 0,0 54-68,14 42 132,2-2-1,0 0 1,25 34-1,-39-62-430,9 13-108,0-1 0,1 0 0,1 0 1,16 13-1,-25-25-171,0 0 0,0 0 0,0 0 0,1-1-1,-1 1 1,1-1 0,-1 0 0,11 2 0,-12-3-228,0-1 0,1 0 0,-1 1 0,0-1 0,1-1 0,-1 1 0,0 0 0,1-1-1,-1 0 1,0 1 0,1-1 0,-1-1 0,0 1 0,5-3 0,5-4-3979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0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31 7985,'-1'-2'185,"0"0"0,0-1 1,-1 1-1,1 0 0,-1 0 0,1 0 1,-1 0-1,0 0 0,0 0 1,0 1-1,0-1 0,0 0 0,0 1 1,-4-2-1,4 2-78,0 1 1,1 0-1,-1 0 1,0 0-1,0 0 0,0 1 1,0-1-1,1 0 1,-1 1-1,0-1 1,0 1-1,1 0 0,-1-1 1,0 1-1,1 0 1,-1 0-1,1 0 0,-1 0 1,1 1-1,-1-1 1,1 0-1,-2 2 1,-19 20 506,0 0 1,-20 30 0,21-25-263,-36 36 0,39-47-194,-1 0-1,-33 22 1,47-36-309,0 1-1,-1-1 1,1-1 0,0 1-1,-1-1 1,0 1-1,1-2 1,-1 1-1,0-1 1,0 0 0,0 0-1,0 0 1,0-1-1,0 0 1,0 0-1,-10-2 1,13 1-15,0 0 0,0-1 0,0 0-1,0 1 1,0-1 0,0 0 0,0-1 0,1 1 0,-1 0 0,1-1 0,-1 0-1,1 1 1,0-1 0,0 0 0,0 0 0,0 0 0,1 0 0,-1 0 0,-1-7-1,-3-9 73,1 0-1,-5-30 0,0 0 1098,7 37-566,-1 1 216,1-1-1,0 0 1,0 0-1,0-14 0,3 25 51,20 35 462,-9-8-991,2-1 0,1-1 0,1 0 0,0-1 0,2 0 0,1-2 1,27 27-1,-38-41-168,0 0 0,1-1 0,0 0 0,0 0 0,1-1 0,-1 0 0,1-1 0,0 1 0,0-2 0,1 1 0,-1-1 0,1-1 0,0 0 0,0 0 1,-1-1-1,1 0 0,0-1 0,0 0 0,0 0 0,0-1 0,0 0 0,0-1 0,18-6 0,-18 4 81,1-1-1,-1 0 1,0-1-1,0 0 1,0 0-1,-1-1 1,0 0-1,-1-1 1,1 0-1,-2 0 1,1-1 0,-1 0-1,0 0 1,-1-1-1,9-17 1,-10 18 116,7-8 720,-12 17-911,1 0-1,-1 0 0,1 0 0,-1 0 0,1 0 1,-1 0-1,1 0 0,-1 0 0,1 1 1,-1-1-1,1 0 0,-1 0 0,0 1 0,1-1 1,-1 0-1,1 0 0,-1 1 0,0-1 0,1 1 1,-1-1-1,0 0 0,0 1 0,1-1 0,-1 1 1,0-1-1,0 1 0,1-1 0,-1 0 0,0 1 1,0-1-1,0 1 0,0-1 0,0 1 0,0 0 1,5 13 42,-1-1 1,-1 0 0,0 1 0,1 26-1,7 31-357,-6-54-149,0 0 1,1-1-1,11 21 1,-15-33-102,1 1 0,0-1 0,0 0 0,0 0 0,1 0 0,6 6 0,-8-8-96,0 0 0,1-1 0,-1 1 1,1-1-1,-1 0 0,0 0 0,1 0 0,0 0 1,-1 0-1,1-1 0,0 1 0,-1-1 0,6 1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0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34 9941,'-11'-13'56,"-1"3"-12,4 2-4,-1 6-12,0 2-20,-8 8-1268,17-3 12,0 2-1341,6 4-575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68 184 7385,'-4'0'219,"1"0"-1,-1 0 1,1 0 0,-1-1 0,1 1 0,-1-1 0,1 0 0,-1 0 0,1 0 0,0 0-1,-1 0 1,1-1 0,-6-3 0,8 3-145,-1 0-1,1 0 1,0 1 0,0-1-1,0 0 1,0 0 0,0 0-1,0-1 1,0 1-1,0 0 1,1 0 0,0 0-1,-1 0 1,1-1 0,0 1-1,0 0 1,0 0 0,0-1-1,0 1 1,1 0 0,-1 0-1,1-1 1,0-2-1,37-100 2112,-38 104-2163,0 1 1,0-1 0,0 1-1,0 0 1,0-1 0,0 1-1,0-1 1,0 1 0,0 0-1,1-1 1,-1 1-1,0 0 1,0-1 0,0 1-1,0 0 1,1-1 0,-1 1-1,0 0 1,0-1 0,0 1-1,1 0 1,-1-1 0,0 1-1,1 0 1,-1 0 0,0 0-1,1-1 1,-1 1 0,0 0-1,1 0 1,-1 0 0,0 0-1,1-1 1,-1 1-1,1 0 1,-1 0 0,0 0-1,1 0 1,-1 0 0,0 0-1,1 0 1,0 0 0,15 15 276,9 28-46,-17-25-179,-2 0 0,0 0 0,0 1 0,-2 0 0,3 29-1,-1 96 3892,-6-133-3287,0-10 86,0-3-733,0 0 0,0-1 0,1 1 0,0 0 0,-1-1 0,1 1 0,0 0 0,0 0 0,0-1 0,2-2 0,-1 2 16,9-23 97,2 1 0,1 0 1,1 1-1,1 0 0,1 1 0,38-39 1,-53 59-146,1 0 0,0 1 1,0-1-1,-1 1 0,1 0 0,1 0 0,-1 0 1,0 0-1,0 0 0,1 1 0,-1-1 1,1 1-1,-1 0 0,6-1 0,-6 2-12,-1 0-1,1 0 1,-1 0-1,1 0 0,-1 1 1,0-1-1,1 1 1,-1 0-1,1-1 0,-1 1 1,0 0-1,1 0 1,-1 1-1,0-1 1,0 0-1,3 4 0,0 0-8,0 0 0,-1 0 0,0 1 0,0-1-1,-1 1 1,1 0 0,-1 0 0,0 0 0,-1 1-1,0-1 1,0 1 0,0-1 0,-1 1 0,1 7-1,0-2 21,-3-8 29,2 0 0,-1 0 0,0 0 0,1 0 0,0 0 0,0 0 0,0 0 0,0 0 0,0 0 0,1 0 0,0-1 0,0 1 0,0-1-1,4 6 1,-5-9 143,1 0-159,0-1-1,0 1 0,-1-1 0,1 0 0,0 0 0,0 0 0,-1 0 1,1 0-1,0 0 0,-1 0 0,1-1 0,-1 1 0,0-1 1,1 1-1,-1-1 0,0 1 0,0-1 0,1-2 0,22-39 96,-17 30-86,0 1-32,1 0 1,0 0-1,1 1 0,1 0 1,10-11-1,-19 22-9,0 0 18,0 1 0,0-1 0,0 1 0,0 0 0,1-1 0,-1 1 0,0 0 1,0 0-1,0-1 0,0 1 0,-1 0 0,1 0 0,0 0 0,0 0 0,0 0 0,-1 0 0,1 0 0,-1 1 1,1-1-1,-1 0 0,1 0 0,-1 0 0,0 1 0,1-1 0,-1 0 0,0 3 0,6 39-179,-6-39 137,1 5-11,0 0-1,1-1 1,0 1-1,1-1 1,-1 0-1,2 1 1,-1-1-1,1 0 0,0-1 1,1 1-1,0-1 1,11 13-1,-14-17 50,0-1 0,1 0 0,-1 0 0,1 0 0,-1 0 0,1 0 0,0 0 0,0-1-1,0 1 1,0-1 0,0 0 0,0 0 0,0 0 0,0 0 0,0-1 0,0 1 0,0-1 0,1 0-1,-1 0 1,0 0 0,0 0 0,0 0 0,1-1 0,-1 0 0,0 1 0,0-1 0,0 0 0,0-1 0,0 1-1,0 0 1,0-1 0,-1 0 0,1 0 0,-1 1 0,1-1 0,-1-1 0,4-2 0,0-3 52,0 0 1,0 0-1,0 0 1,-1 0 0,-1-1-1,1 0 1,-1 0-1,-1 0 1,0-1 0,0 1-1,-1-1 1,0 1-1,-1-1 1,0 0 0,0 0-1,-1 0 1,0 0-1,-1 0 1,0 1-1,-1-1 1,0 0 0,0 1-1,-6-14 1,8 23-43,0 0 0,0 0 0,0-1 0,0 1 0,0 0 0,0-1 0,0 1 0,0 0 0,0-1 0,0 1 0,-1 0 0,1 0 0,0-1 0,0 1 0,0 0 0,-1 0-1,1-1 1,0 1 0,0 0 0,0 0 0,-1 0 0,1-1 0,0 1 0,-1 0 0,1 0 0,0 0 0,0 0 0,-1 0 0,1 0 0,0-1 0,-1 1 0,1 0 0,0 0 0,-1 0 0,1 0 0,0 0 0,-1 0 0,1 0 0,0 0 0,-1 1 0,-4 13 48,5 25-127,7-5-116,-6-25 129,1 0 0,0 0 1,0 0-1,0 0 0,1 0 1,1-1-1,-1 0 1,1 1-1,1-1 0,0 0 1,0-1-1,10 13 0,-14-19 60,0 0-1,0 0 1,0 0 0,0 0-1,0 0 1,0 0-1,0-1 1,0 1-1,0 0 1,1-1-1,-1 1 1,0-1-1,0 1 1,1-1-1,-1 0 1,0 0-1,0 1 1,1-1 0,-1 0-1,0 0 1,1 0-1,-1 0 1,0 0-1,0-1 1,1 1-1,-1 0 1,0 0-1,2-1 1,-1-1 9,0 0-1,0 1 1,0-1 0,-1 0-1,1 0 1,0 0 0,-1 0-1,1 0 1,-1 0 0,0-1 0,0 1-1,0 0 1,1-4 0,2-5 27,-1 0 0,0-1 0,-1 0 0,1-22 0,11-35-112,-14 68 59,2 4-15,1 0 33,-1 0 0,0 0-1,0 0 1,0 1 0,0-1-1,-1 0 1,1 1 0,-1 0-1,0-1 1,0 1 0,0 0 0,0 6-1,2 3-6,1 0-9,-3-8 13,0 1 0,1-1 0,0 0-1,0 0 1,0 1 0,0-1 0,1 0 0,-1-1 0,2 1-1,-1 0 1,0-1 0,1 0 0,6 6 0,-9-10 8,1 1 1,0-1 0,-1 0-1,1 0 1,-1 0 0,1 0-1,0 0 1,-1 0-1,1 0 1,0-1 0,-1 1-1,1-1 1,-1 1 0,1-1-1,-1 1 1,1-1-1,-1 0 1,1 0 0,-1 0-1,0 0 1,1 0 0,-1 0-1,0 0 1,0 0 0,2-2-1,30-39 43,-25 31-40,7-9-4,-10 11-17,1 1 0,0 0 0,0 0 0,1 0 0,0 1 0,1 0 0,-1 0 0,1 1 0,1 0 0,-1 0 0,1 1 0,18-8 0,-25 13 13,-1 0-1,0-1 1,1 1-1,-1 0 1,1 0 0,-1 1-1,1-1 1,-1 0-1,0 0 1,1 1 0,-1-1-1,0 1 1,1-1-1,-1 1 1,0-1 0,1 1-1,-1 0 1,0 0-1,0 0 1,0 0 0,0 0-1,0 0 1,0 0-1,0 0 1,0 0 0,0 0-1,0 0 1,0 3-1,20 40-38,-16-32 27,8 13 10,-9-18 36,0 0-1,0 0 1,-1 0 0,0 1 0,0-1 0,-1 1 0,2 11 0,-4-19-26,0 0 1,0 0-1,0 0 0,0-1 1,0 1-1,0 0 0,0 0 1,0 0-1,1 0 0,-1 0 1,0 0-1,0 0 1,0-1-1,0 1 0,0 0 1,0 0-1,0 0 0,0 0 1,0 0-1,0 0 0,1 0 1,-1 0-1,0 0 0,0 0 1,0 0-1,0 0 0,0 0 1,0 0-1,0 0 0,1 0 1,-1 0-1,0-1 0,0 1 1,0 0-1,0 0 0,0 1 1,0-1-1,0 0 1,1 0-1,-1 0 0,0 0 1,0 0-1,0 0 0,0 0 1,0 0-1,0 0 0,0 0 1,1 0-1,-1 0 0,0 0 1,0 0-1,0 0 0,0 0 1,0 1-1,0-1 0,0 0 1,0 0-1,0 0 0,0 0 1,0 0-1,0 0 0,0 0 1,1 0-1,-1 1 0,0-1 1,0 0-1,0 0 1,0 0-1,7-8 201,-6 7-236,5-11 136,1-2-67,0 1 1,1 0 0,1 1 0,0 0 0,16-17 0,-23 27-44,1 0 0,-1 0 1,0 0-1,1 0 1,-1 1-1,1-1 1,0 1-1,0-1 0,0 1 1,-1 0-1,1 0 1,0 1-1,0-1 1,0 1-1,0-1 0,0 1 1,0 0-1,0 0 1,0 0-1,1 0 1,-1 1-1,0 0 0,-1-1 1,1 1-1,0 0 1,0 0-1,0 0 1,0 1-1,-1-1 0,1 1 1,0-1-1,-1 1 1,5 4-1,0 1-2,-1 1-1,1 0 0,-2 0 1,1 0-1,-1 1 1,0-1-1,-1 1 1,0 1-1,5 15 1,13 26 153,-21-50-47,0-2-96,0 1 1,1 0-1,-1-1 0,0 0 0,0 1 1,1-1-1,-1 0 0,0 1 1,0-1-1,0 0 0,0 0 0,0 0 1,0 0-1,0 0 0,0 0 0,0 0 1,-1 0-1,1 0 0,0-1 0,0 0 1,16-34 56,-10 18-49,2 3-4,0 1 0,1-1-1,22-24 1,-29 36-20,0 0-1,0 1 0,0-1 0,0 1 1,0 0-1,0 0 0,1 0 1,-1 0-1,1 0 0,6-1 1,-8 3-8,0-1 0,0 1 0,-1 0-1,1 0 1,0 0 0,0 0 0,-1 1 0,1-1 0,0 0 0,0 1 0,-1-1 0,1 1 0,0 0 0,-1 0 0,1-1 0,-1 1 0,1 0 0,-1 0-1,1 0 1,-1 1 0,0-1 0,0 0 0,1 0 0,1 3 0,1 3-209,0 0 1,-1 0-1,0 0 0,0 1 1,0-1-1,-1 1 0,0 0 0,0 0 1,-1-1-1,0 1 0,0 12 0,0 6-1851,-2 0 0,-4 33 0,2-43-122,-2 1 1,-9 25-1,0-2-3295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3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111 252 10685,'-10'-24'1000,"4"8"1753,-1 39-1474,-6 44-588,4 1 0,2 1 0,4 73 0,6 65 2339,-3-208-3009,0 1-1,-1 0 1,1 0 0,0 0-1,0 0 1,0-1-1,0 1 1,-1 0 0,1 0-1,0 0 1,0 0-1,0 0 1,-1 0-1,1 0 1,0 0 0,0-1-1,0 1 1,-1 0-1,1 0 1,0 0 0,0 0-1,-1 0 1,1 0-1,0 0 1,0 0-1,0 0 1,-1 1 0,1-1-1,0 0 1,0 0-1,-1 0 1,1 0-1,0 0 1,0 0 0,0 0-1,0 0 1,-1 1-1,1-1 1,0 0 0,0 0-1,0 0 1,0 0-1,-1 0 1,1 1-1,0-1 1,0 0 0,0 0-1,0 0 1,0 1-1,0-1 1,0 0 0,0 0-1,-1 1 1,1-1-1,0 0 1,0 0-1,0 1 1,-11-20 318,6-2-234,1 0 0,1 0 0,1-1 0,0 1 0,2-1-1,2-28 1,25-128 46,-9 71-86,-8 39-29,36-122 0,-45 187-40,0 0 1,0 1 0,1-1 0,-1 0-1,1 1 1,-1-1 0,1 1 0,0 0-1,0-1 1,0 1 0,0 0 0,0 0-1,0 0 1,1 0 0,-1 1 0,1-1-1,-1 1 1,7-3 0,-4 2-1,1 1 1,0 0-1,0 0 0,0 0 0,0 0 1,0 1-1,0 0 0,12 2 1,1 1-35,0 2 1,0 0-1,0 1 0,33 16 1,-45-19 22,0 0 1,0 1 0,0 0-1,-1 1 1,1-1 0,-1 1-1,-1 1 1,1-1-1,9 13 1,-13-16 13,-1 0 0,0 1-1,0-1 1,0 1 0,0 0 0,0-1 0,0 1-1,-1 0 1,1-1 0,-1 1 0,0 0 0,0 0 0,0-1-1,0 1 1,0 0 0,0 0 0,-1-1 0,0 1-1,1 0 1,-1-1 0,0 1 0,0 0 0,0-1-1,-1 1 1,1-1 0,-1 0 0,1 0 0,-1 1-1,0-1 1,0 0 0,-2 2 0,-10 9-10,0-1-1,0-1 1,-1 0 0,0 0 0,-23 10-1,19-11-327,0 2-1,-33 26 1,51-37 319,1 0 0,-1 0 0,0 0 0,1 0 0,-1 0 1,1 0-1,-1 0 0,1 0 0,0 0 0,-1 0 0,1 0 0,0 0 0,0 0 1,0 0-1,0 0 0,0 0 0,0 0 0,0 0 0,0 0 0,0 0 0,0 1 1,1-1-1,-1 0 0,0 0 0,1 0 0,-1 0 0,1 0 0,-1 0 1,1-1-1,-1 1 0,1 0 0,0 0 0,-1 0 0,1 0 0,0-1 0,0 1 1,1 1-1,42 34-119,-31-26 75,-8-7 28,18 16-216,0 0 0,-2 2 0,24 27-1,-41-44 249,0 1-1,0 0 0,-1 0 0,1 0 0,-1 0 1,-1 1-1,1-1 0,-1 1 0,1 0 0,-2 0 1,1 0-1,-1 0 0,0 0 0,0 0 0,0 0 0,-1 0 1,0 0-1,0 0 0,-1 0 0,1 0 0,-1 0 1,-3 10-1,0-10 67,1 0-1,-1 0 1,0 0 0,0-1-1,-1 1 1,0-1 0,0 0-1,0-1 1,-1 1 0,1-1-1,-1 0 1,0 0 0,0-1-1,-1 0 1,1 0 0,-1 0-1,1-1 1,-1 0 0,0 0-1,-8 1 1,-12 2 114,1-2 0,-1 0 0,-52-3 0,67-1-180,1 0-1,-1 0 1,0-2-1,1 1 0,0-1 1,0-1-1,-14-6 1,21 8-201,1 0 0,0 0 1,-1 0-1,1-1 0,0 1 1,0-1-1,0 1 0,1-1 1,-1 0-1,1 0 0,-3-4 1,4 5-236,0-1 1,0 1-1,0-1 1,0 1-1,0-1 0,1 0 1,-1 1-1,1-1 1,-1 0-1,1 1 1,0-1-1,1 0 1,-1 0-1,0 1 1,1-1-1,-1 0 1,2-3-1,-1 5 156,-1 0 1,0 0-1,0 0 0,1 1 0,-1-1 1,1 0-1,-1 0 0,1 1 0,-1-1 1,1 0-1,-1 1 0,1-1 0,0 1 0,-1-1 1,1 0-1,0 1 0,-1 0 0,1-1 1,1 0-1,9-4-4182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4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33 112 9841,'-31'-77'4184,"31"76"-4155,0 1-1,-1-1 1,1 1 0,0-1 0,0 0 0,0 1 0,0-1 0,0 1 0,0-1 0,0 1 0,0-1 0,0 1 0,0-1 0,0 1 0,0-1-1,1 0 1,-1 1 0,0-1 0,0 1 0,1-1 0,-1 1 0,0-1 0,0 1 0,1 0 0,-1-1 0,1 1 0,-1-1 0,0 1-1,1 0 1,-1-1 0,1 1 0,-1 0 0,1-1 0,-1 1 0,1 0 0,-1 0 0,1-1 0,-1 1 0,1 0 0,-1 0 0,1 0 0,-1 0-1,1 0 1,-1 0 0,1 0 0,0 0 0,-1 0 0,1 0 0,-1 0 0,1 0 0,-1 0 0,1 1 0,-1-1 0,1 0 0,-1 0-1,1 0 1,-1 1 0,1-1 0,-1 0 0,1 1 0,3 0 36,0 1 1,-1-1-1,1 1 0,-1-1 1,0 1-1,0 0 0,1 0 1,2 3-1,3 6 36,-2 1 1,1-1 0,-1 1-1,-1 1 1,0-1-1,-1 1 1,0 0-1,5 22 1,-5-8 306,-1 0 0,-1 1 0,0 36 0,-7-42 587,-3-31-128,5 3-751,0 0 0,1 0 0,0 0-1,0 0 1,-1-11 0,6-4-99,0 0 0,1 1 0,2-1-1,0 1 1,1 0 0,1 0 0,0 1 0,2 1 0,20-28 0,-28 42-258,0-1 1,1 1-1,-1 0 1,1 0 0,0 1-1,0-1 1,1 1-1,-1 0 1,1 0 0,0 0-1,-1 1 1,1-1-1,0 1 1,1 0-1,-1 1 1,0-1 0,8 0-1,-2 1-1001,-1 1 1,0 0-1,1 0 0,-1 1 0,1 0 1,-1 1-1,0 0 0,13 5 0,2 1-3047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96 9321,'-4'-3'282,"0"-1"1,0 0-1,0-1 1,0 1-1,1-1 0,-1 1 1,1-1-1,1 0 1,-1 0-1,0 0 1,1-1-1,0 1 0,1-1 1,-1 1-1,1-1 1,0 1-1,0-8 457,12 37-186,-5 10-274,-2 0-1,0 40 1,5 41-920,-9-113 465,0-1 0,0 1 0,1 0-1,-1 0 1,1 0 0,-1-1 0,1 1 0,-1 0-1,1-1 1,0 1 0,0 0 0,0-1-1,0 1 1,0-1 0,0 1 0,0-1-1,0 0 1,1 1 0,-1-1 0,1 0-1,-1 0 1,1 0 0,2 2 0,-1-3-249,-1 0-1,1 1 1,-1-1 0,1 0 0,0 0-1,-1-1 1,1 1 0,0 0 0,-1-1-1,1 0 1,-1 1 0,1-1 0,-1 0-1,0 0 1,5-3 0,10-6-2295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99 6941,'-15'-18'448,"1"5"76,-1 0 12,4 3 72,2-1-28,1 1-60,5 5-52,-3 0-136,0-1-212,3 4-228,9-1-896,0 1-216,11 7-2933,-2 0 1417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5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37 7473,'-5'4'6256,"7"-25"-3402,-2 19-2771,0 1 0,-1 0 0,1 1 0,0-1 0,-1 0 0,1 0 0,-1 0 0,1 0 0,-1 0 0,1 0 0,-1 0-1,0 1 1,0-1 0,1 0 0,-1 1 0,0-1 0,0 0 0,0 1 0,1-1 0,-1 1 0,0-1 0,0 1 0,0 0 0,0-1 0,0 1 0,0 0 0,0 0 0,0-1 0,0 1 0,-2 0 0,-2 0 11,0 1-1,0 0 1,0-1 0,0 1-1,0 1 1,1-1 0,-7 3 0,-2 2-110,0 0 0,1 1 0,0 0 0,-18 14-1,27-18-55,0 0 0,0-1 0,0 1 0,1 0 0,-1 1 0,1-1 0,0 0 0,0 1 0,0-1 0,0 1 0,1-1 0,-1 1-1,1 0 1,0 0 0,-1 4 0,2-7 34,0 0 1,0 0-1,0 0 0,0 0 0,1 0 1,-1 0-1,0 0 0,1 0 0,-1 0 1,0 0-1,1 1 0,-1-2 0,1 1 0,0 0 1,-1 0-1,1 0 0,0 0 0,-1 0 1,1 0-1,0-1 0,1 2 0,0-1-2,1 1 1,-1-1-1,1 0 0,-1 0 0,1 0 0,-1-1 0,1 1 0,0-1 0,0 1 0,-1-1 0,1 0 0,3 0 1,1 0 107,-1 0 1,1 0-1,-1-1 1,1 1-1,-1-2 1,0 1-1,1-1 1,-1 1-1,0-2 1,0 1-1,0-1 1,0 0-1,0 0 1,-1-1-1,1 1 1,-1-1-1,0 0 1,0-1-1,-1 1 1,1-1 0,4-7-1,-12 17 35,1 0 0,-1 1 0,1-1 0,1 0 0,-1 1 0,1-1 0,0 1 0,0 0 0,0-1 0,1 1 0,0 0 1,0-1-1,1 8 0,15 91-52,-7-59 79,-5-12-105,0-1 1,-3 1-1,0 0 1,-2-1-1,-2 1 1,0 0 0,-16 57-1,11-63-19,-1-1-1,-2 0 1,0 0-1,-2-2 1,-1 1-1,-1-2 0,-1 0 1,0-1-1,-31 31 1,16-21 5,-47 36 0,67-59 15,-1-1 0,0 0 0,0 0 0,-1-2 0,0 1 0,0-2 0,-1 1 1,-14 2-1,27-7-24,0-1 0,0 0 0,0 1 0,0-1 1,0 0-1,-1 0 0,1 0 0,0 0 0,0 0 0,0 0 1,0 0-1,0 0 0,0 0 0,0 0 0,0-1 1,-1 1-1,1 0 0,0-1 0,0 1 0,0-1 1,0 1-1,0-1 0,1 1 0,-1-1 0,0 0 1,0 1-1,-1-2 0,1 0 0,1 0 1,-1 1 0,1-1-1,0 0 1,0 0-1,-1 1 1,1-1-1,0 0 1,0 0-1,0 1 1,1-1-1,-1 0 1,0 0-1,1 1 1,0-3 0,3-7 4,0 1 0,0 0 0,1 0 0,8-12 0,63-79-167,115-121 1,-91 110-2682,-3-4-4321,-60 75 2053,-22 24 1290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6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68 158 8653,'-16'-19'144,"10"14"-36,2 1 0,-1-1 1,1 0-1,-1-1 0,1 1 0,1-1 1,-1 0-1,1 0 0,0 0 0,0 0 1,1-1-1,0 1 0,-2-8 0,5 12-31,0 0 0,0 0 0,-1 0-1,2 0 1,-1 0 0,0 0-1,0 0 1,0 1 0,1-1 0,-1 0-1,1 1 1,0-1 0,-1 1 0,1 0-1,0-1 1,0 1 0,0 0 0,0 0-1,3-1 1,43-16 2246,-48 18-2282,0-1-1,1 1 1,-1 0-1,0 0 1,1 0-1,-1 0 1,1 0-1,-1 0 1,0 0-1,1 0 1,-1 0 0,0 0-1,1 1 1,-1-1-1,0 0 1,1 0-1,-1 0 1,0 0-1,1 0 1,-1 1 0,0-1-1,0 0 1,1 0-1,-1 0 1,0 1-1,0-1 1,1 0-1,-1 0 1,0 1 0,0-1-1,0 0 1,1 1-1,-1-1 1,0 0-1,0 1 1,0-1-1,0 1 1,1 18 934,-10 18 1,-9 40-246,3 0 0,3 1-1,-2 115 1,10-127-393,-12 43 1289,61-158-1009,-20 24-592,0 1-1,2 2 0,34-24 1,-60 46-25,0-1 0,1 1 0,-1-1 0,0 1 0,0 0 0,1-1-1,-1 1 1,0 0 0,0 0 0,1 0 0,-1 0 0,0 0 0,0 0 0,1 0 0,-1 1 0,0-1 0,0 0 0,1 1 0,-1-1 0,0 0 0,0 1 0,0 0 0,0-1 0,1 1 0,-1 0 0,0-1 0,0 1 0,1 2 0,30 32 13,-19-20-14,26 33 12,-32-38-17,0 0 0,1 0-1,0-1 1,1 0 0,11 9 0,-18-17 8,1 0 0,-1 0-1,1 0 1,0-1 0,-1 1-1,1-1 1,0 1 0,-1-1 0,1 0-1,0 0 1,-1 0 0,1 0-1,0-1 1,-1 1 0,1-1 0,0 0-1,-1 1 1,1-1 0,-1 0-1,1-1 1,-1 1 0,0 0 0,1-1-1,-1 1 1,3-4 0,6-2 2,-1-1 0,-1-1 0,1 0 0,7-10 0,-4 3-3,0-1 0,-2 0 0,0-1 0,-1-1 0,-1 0 0,-1 0 0,9-31-1,-1-10-2,8-74 0,5-21-149,-23 140 55,-4 30 53,-5 27 30,-35 282-410,28-105-3750,4-173 1167,-1-15-1756,3-16 928,1-4-1121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6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 10569,'-12'-3'217,"11"3"-165,0-1 1,1 1-1,-1-1 1,0 1-1,0 0 0,0-1 1,0 1-1,0 0 0,0-1 1,0 1-1,0 0 1,0 0-1,0 0 0,0 0 1,0 0-1,0 0 1,0 0-1,0 1 0,0-1 1,0 0-1,0 0 1,0 1-1,0-1 0,0 1 1,0-1-1,1 1 1,-1-1-1,0 1 0,0-1 1,0 1-1,0 1 0,21 10 739,2-2-754,1-2-1,1 0 1,0-1-1,0-2 1,31 4-1,66 2-6581,-95-9 3803,-6 0 413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3.1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142 103 9897,'-31'-22'168,"7"3"12,2 5-4,4 3 28,2 3 8,4-1-36,6 1-116,-4 3-168,7 2-172,3 0-248,16 9-3300,-4 2 1675,7 3-167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39 228 6225,'0'0'1493,"-3"4"-1151,-8 13 6337,11 59-5611,-4-1-1,-16 95 0,147-330 1473,-126 159-2538,0-1 0,1 1 0,-1 0 0,0 0 0,1 0 0,-1 0 0,1 0 0,-1 0 0,1 1 0,0-1 0,-1 0 0,1 1 0,0-1 1,0 1-1,-1 0 0,1 0 0,0-1 0,0 1 0,0 0 0,-1 0 0,1 1 0,0-1 0,0 0 0,-1 1 0,4 0 0,43 23 25,-21-9-117,-11-11-22,0 0 1,0-1-1,0 0 0,1-1 0,-1-1 0,0-1 0,1 0 1,-1-1-1,29-6 0,-32 5 77,0-1 0,-1-1 1,0 0-1,0-1 0,0 0 0,0-1 1,-1 0-1,0-1 0,0 0 0,-1-1 1,1 0-1,-2 0 0,10-11 0,-14 12 111,-1 0 0,0 0 0,0 0 0,-1 0 0,0-1 0,0 1 0,0-1-1,-1 0 1,1-8 0,-2 13-29,-1 0 0,0 0-1,0 0 1,0 0 0,0 0 0,0 0-1,0 1 1,-1-1 0,1 0 0,-1 0-1,0 0 1,-2-4 0,2 5-25,0 1 1,0 0-1,0-1 0,0 1 1,-1 0-1,1 0 1,0 0-1,-1 0 0,1 0 1,-1 0-1,1 0 0,-1 0 1,1 1-1,-1-1 1,1 0-1,-1 1 0,0 0 1,1-1-1,-1 1 0,0 0 1,1 0-1,-1 0 1,-2 0-1,1 0-1,0 0 0,-1 0 0,1 1 0,0-1 0,0 1 0,0 0 0,0 0 0,0 0 0,0 0 0,1 1 0,-1-1 0,0 1 0,0-1 0,1 1 0,-1 0-1,1 0 1,0 0 0,-4 4 0,2-1-7,1 0 0,0 1-1,0-1 1,0 1-1,0-1 1,1 1 0,0 0-1,0 0 1,-1 7-1,1-3-9,1-1 0,0 1 0,0-1-1,1 1 1,0-1 0,1 1 0,0-1-1,0 1 1,1-1 0,1 0 0,-1 0 0,6 13-1,-5-18 1,-1 0 0,1-1-1,0 0 1,0 1-1,1-1 1,-1 0 0,0-1-1,1 1 1,0 0 0,-1-1-1,1 0 1,0 0 0,0 0-1,1-1 1,-1 1-1,0-1 1,0 0 0,1 0-1,-1 0 1,1-1 0,-1 1-1,1-1 1,-1 0 0,1-1-1,-1 1 1,0-1-1,6-1 1,5-1 7,0 0-1,0-2 1,-1 0 0,1 0 0,-1-1-1,21-13 1,-23 11-6,-1-2 0,0 1 0,0-2 0,-1 1 0,0-2 0,-1 1 0,0-1 0,-1-1 0,13-25 0,-8 15-74,30-40 1,-43 63 65,1 0 1,-1-1-1,0 1 1,0 0-1,0-1 1,1 1-1,-1 0 1,0-1 0,0 1-1,1 0 1,-1 0-1,0-1 1,1 1-1,-1 0 1,0 0-1,1-1 1,-1 1 0,0 0-1,1 0 1,-1 0-1,0 0 1,1 0-1,-1-1 1,1 1-1,-1 0 1,0 0-1,1 0 1,-1 0 0,0 0-1,1 0 1,-1 0-1,1 0 1,-1 1-1,0-1 1,1 0-1,-1 0 1,1 0 0,5 17-32,-4 33-1,-2-44 10,-1 22-38,2-1 1,1 1-1,11 52 1,-13-80 64,1 1 0,0-1 0,0 0 0,-1 0 0,1 1 0,0-1 1,0 0-1,-1 0 0,1 0 0,0 0 0,0 0 0,-1 0 0,1 0 0,0 0 0,0 0 0,0 0 0,-1 0 1,1 0-1,0 0 0,0-1 0,-1 1 0,1 0 0,0-1 0,-1 1 0,1 0 0,0-1 0,-1 1 0,1-1 1,0 0-1,65-57 1,-3-3 0,-3-2 0,82-111 0,-85 89-107,-56 84 74,1 3-12,1 1 23,-1 0 1,0 0 0,0 1-1,0-1 1,0 0-1,-1 1 1,1-1 0,-1 1-1,0-1 1,1 5-1,1 0-81,2 4 40,-1-1 0,-1 0 0,0 1 0,-1 0 0,0-1 0,0 1 0,-1 0 1,-1 0-1,0 0 0,-1 0 0,0 0 0,-1 0 0,0 0 0,-1-1 0,0 1 0,-1-1 0,-7 16 0,-1-2-296,-2-1-1,0-1 1,-1 0 0,-1-1-1,-1 0 1,-30 28-1,29-36-1746,17-14 1925,1 1 0,0-1 0,-1 0 0,1 0 0,-1 0 0,1 0 0,-1 1 0,1-1 0,-1 0 0,1 0 0,-1 0 0,1 0 0,-1 0 0,1 0 0,0 0 0,-1 0 0,1 0 0,-1-1 0,1 1 0,-1 0 0,1 0 0,-1 0 0,1 0 0,0-1 1,-1 1-1,1 0 0,-1-1 0,1 1 0,0 0 0,-1 0 0,1-1 0,0 1 0,-1-1 0,1 1 0,0 0 0,0-1 0,-1 1 0,1-1 0,1-5-2558,11-13-656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8:2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 0 7421,'48'74'5744,"-37"-48"-5442,-2 0 0,-2 1 0,0 1 0,-1-1 0,-2 1 1,-1 0-1,-1 0 0,-2 0 0,0 1 0,-2-1 0,-1 0 0,-2-1 0,0 1 0,-11 30 0,-2-2-368,-2-2 0,-3 0 0,-2-2 1,-2 0-1,-62 87 0,51-89-902,-2-2 0,-2-2 0,-84 73 0,-66 24-6738,148-115 3839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5.2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458 36 5432,'1'-18'885,"-2"0"2194,-8 37-1697,-51 119-69,-8 26-649,21-10-157,-40 241 0,9 168 14,50-337-295,-14 111 248,4 617 0,135 408 498,75-351-558,-53-404 151,-66-263-257,57 300 222,9-154-315,57 270-35,23 132 104,-195-876-267,2 13 97,-5-19-73,0-1 0,1 0-1,1 0 1,-1 0 0,2 0 0,-1 0 0,7 11 0,-9-19-35,0-1 0,-1 1 0,1-1 0,0 0 0,0 1-1,0-1 1,0 0 0,-1 0 0,1 0 0,0 0 0,0 0 0,0 0 0,0 0 0,0 0 0,0 0 0,-1 0 0,1 0 0,0 0 0,0-1 0,0 1 0,0 0 0,-1-1 0,1 1 0,0-1 0,0 1 0,-1-1 0,1 1-1,0-1 1,-1 1 0,1-1 0,0 1 0,-1-1 0,1 0 0,-1 0 0,2-1 0,21-25 110,23-50 127,-4-2-1,-3-2 0,43-127 0,-33 45 496,44-258 0,-79 352-648,37-204 858,22-365 1,-59 353-456,15-444 142,-28 381-150,-54-436-1,-63-46-659,-58 10-76,100 567 281,-43-174-56,-75-275-31,5 58-93,128 390 129,-39-157-14,80 337-153,11 40-90,-2-1 0,-1 2-1,-1 0 1,-19-37-1,27 65-334,-1 1 0,1-1-1,-1 1 1,0 0 0,-1 1 0,1-1-1,-1 1 1,1-1 0,-1 1 0,0 1-1,0-1 1,-1 1 0,1 0 0,0 0-1,-1 0 1,1 1 0,-1 0 0,0 0-1,1 0 1,-1 1 0,0 0 0,1 0-1,-1 0 1,-9 2 0,-24 4-6184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0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142 140 12469,'-17'-26'-243,"8"11"510,-1 0 0,-1 0-1,-1 1 1,0 0 0,-26-22 0,37 35-251,1 1 0,-1 0 0,1-1 0,-1 1 0,1 0 0,-1-1 0,1 1 0,-1 0 0,1-1 0,-1 1 0,0 0 0,1 0 0,-1 0 0,1 0 0,-1 0-1,0 0 1,1-1 0,-1 1 0,0 1 0,1-1 0,-1 0 0,1 0 0,-1 0 0,0 0 0,1 0 0,-1 0 0,1 1 0,-1-1 0,1 0 0,-1 0 0,0 1 0,-9 20 295,6 28-75,7-32-205,0 0-1,1-1 0,0 0 0,1 1 1,1-1-1,1-1 0,0 1 0,1-1 0,0-1 1,1 0-1,1 0 0,1 0 0,0-1 1,0-1-1,1 0 0,24 18 0,-24-21-15,0 0-1,1-1 1,0-1-1,1 0 1,0-1-1,0-1 1,0 0-1,0 0 1,1-2-1,0 0 1,-1 0-1,1-1 1,0-1-1,1-1 1,-1 0-1,0-1 1,0-1-1,0 0 1,17-5-1,-12 1-95,-1-1 0,0 0-1,-1-2 1,0 0 0,0-1-1,-1-1 1,0-1 0,-1 0-1,22-22 1,-27 23-446,0-1 1,-1-1-1,-1 0 1,0 0-1,10-19 1,-13 20-407,-1 0 0,-1 0 0,0 0-1,0 0 1,-1 0 0,-1-1 0,1-16 0,-2 6-1463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100 215 6093,'-33'13'352,"25"-10"-193,0 1 0,0-2 1,0 1-1,0-1 0,0 0 1,-11 0-1,37-28 815,2 2-486,30-45-1,-44 61-932,-1 0 1,-1-1-1,1 1 0,-1-1 0,-1 0 0,0 0 0,0-1 0,-1 1 1,0-1-1,1-9 0,-5 1-2315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80 306 6425,'-4'2'131,"0"0"0,0-1 1,0 0-1,-1 0 1,1 0-1,0 0 1,-1-1-1,1 0 0,0 1 1,-1-2-1,1 1 1,-7-1-1,10 0-78,0 1 1,1 0-1,-1-1 0,0 1 1,0 0-1,0-1 0,0 1 1,0-1-1,0 0 0,0 1 1,1-1-1,-1 1 0,0-1 1,1 0-1,-1 0 0,0 0 1,1 1-1,-1-1 0,1 0 1,-1 0-1,0-2 0,1 1-24,0 0-1,0 0 1,0 0-1,0 0 1,0 0-1,0 0 1,0 0 0,1 1-1,-1-1 1,1 0-1,0 0 1,-1 0-1,1 0 1,0 0-1,2-2 1,15-22-273,1 0 0,2 1 0,0 2 0,2 0 1,0 1-1,28-19 0,-15 10-1311,-3 5-621,-6 5-293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7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21 5969,'2'0'111,"1"1"1,-1-1-1,0-1 1,0 1-1,0 0 1,0 0-1,1-1 1,-1 1-1,0-1 1,0 0-1,0 0 1,0 1-1,0-1 1,3-3-1,-2 3 86,0-1-1,-1 1 1,1-1-1,0 1 1,0 0-1,1 0 0,-1 1 1,0-1-1,0 1 1,4-1-1,18 6 292,-1 1 0,37 15-1,31 8-130,-27-16-1226,87 7 1,-116-18-1008,0-2-1,36-4 1,-37 0-524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7.0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93 6101,'-74'-70'2568,"48"47"-305,25 23-2244,1 0 1,0 0 0,-1 0 0,1 0-1,0 0 1,-1 0 0,1 0-1,-1 1 1,1-1 0,0 0 0,-1 0-1,1 0 1,0 0 0,-1 1 0,1-1-1,0 0 1,-1 0 0,1 1-1,0-1 1,0 0 0,-1 0 0,1 1-1,0-1 1,0 0 0,0 1 0,-1-1-1,1 0 1,0 1 0,0-1-1,0 0 1,0 1 0,0-1 0,0 1-1,0-1 1,0 0 0,0 1 0,0-1-1,0 1 1,0-1 0,0 0-1,0 1 1,0 0 0,-3 19 341,13 29-201,1 0-1,3 0 1,2-1 0,32 68-1,-17-42-68,77 168-577,-54-126-1604,-29-43-3583,-17-57 2748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2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136 1064 7181,'-36'-61'1212,"28"50"-532,1 0-1,0-1 0,-9-20 0,15 30-611,1-1 0,0 1-1,-1-1 1,1 1 0,0 0 0,0-1-1,0 1 1,1-1 0,-1 1-1,1-1 1,-1 1 0,1 0-1,0 0 1,0-1 0,0 1-1,0 0 1,0 0 0,0 0 0,2-3-1,37-42 336,-19 23-217,-11 11-100,-2-1 1,1 0 0,-2 0-1,0-1 1,-1 1 0,0-2-1,-1 1 1,-1 0-1,4-26 1,-7 35-6,0-1-1,0 0 1,-1 1-1,0-1 1,0 0 0,-1 0-1,1 1 1,-1-1-1,-1 0 1,0 1-1,0-1 1,0 1 0,0 0-1,-1 0 1,0 0-1,0 0 1,-1 0 0,0 1-1,0-1 1,0 1-1,-1 0 1,1 0-1,-1 1 1,-1-1 0,-8-5-1,12 8-58,-1 1 1,0 0-1,1 0 0,-1 0 0,0 0 0,0 0 0,0 1 1,0-1-1,0 1 0,0 0 0,0 0 0,0 0 1,0 0-1,0 0 0,0 1 0,0-1 0,1 1 1,-1 0-1,0 0 0,0 0 0,0 0 0,1 0 0,-1 1 1,1-1-1,-1 1 0,1 0 0,-1 0 0,1 0 1,0 0-1,0 0 0,0 0 0,0 0 0,0 1 1,-1 2-1,-2 2-1,0 0 0,0 1 0,1-1 0,0 1 1,1 0-1,-1 0 0,1 1 0,1-1 0,0 0 0,-2 15 1,3-16-13,1 0 0,0-1 0,0 1 0,1 0 1,0 0-1,0 0 0,0-1 0,1 1 0,0-1 0,0 1 1,1-1-1,0 0 0,0 1 0,0-2 0,1 1 1,6 8-1,-6-10-7,0 0 1,1-1-1,-1 0 0,1 0 1,-1 0-1,1 0 0,0-1 1,0 0-1,0 0 1,1 0-1,-1 0 0,0-1 1,1 0-1,-1 0 1,1 0-1,-1-1 0,1 0 1,-1 0-1,1 0 0,-1-1 1,6-1-1,2 0 9,0-1-1,-1-1 0,1 0 1,-1-1-1,0 0 0,0-1 1,-1 0-1,1-1 0,-1 0 1,-1-1-1,1 0 0,-2-1 1,1 0-1,-1 0 0,0-1 1,9-13-1,-13 15 5,1 0 1,-2 0-1,1-1 0,-1 1 1,0-1-1,-1 0 0,0 0 1,0-1-1,-1 1 0,0 0 1,-1-1-1,0 1 0,0-1 1,-1 1-1,0-1 1,-1 0-1,0 1 0,0-1 1,-1 1-1,-1 0 0,0 0 1,-6-15-1,-39-71 412,86 146-351,-16-25-53,372 491 230,-373-489-205,-9-14 96,-2 0-1,0 0 1,0 1 0,12 27-1,-22-41-131,1-1-1,-1 0 1,0 0-1,0 0 1,0 1-1,0-1 1,1 0-1,-1 0 0,0 1 1,0-1-1,0 0 1,0 0-1,0 1 1,0-1-1,0 0 1,0 0-1,1 1 0,-1-1 1,0 0-1,0 1 1,0-1-1,0 0 1,-1 0-1,1 1 1,0-1-1,0 0 0,0 1 1,0-1-1,0 0 1,0 0-1,0 1 1,0-1-1,-1 0 1,1 0-1,0 0 0,0 1 1,0-1-1,0 0 1,-1 0-1,1 0 1,0 1-1,0-1 0,-1 0 1,1 0-1,0 0 1,-1 0-1,-14-6 266,-16-18-11,1-6-103,2-2 1,-46-69-1,-36-83-10,46 72-62,-4-2-17,-101-160-131,245 311-721,-3 4 529,-39-24 11,-1 2-1,-1 2 0,-1 1 0,37 33 1,-66-54 225,0 1 0,0 0 0,0 0 0,-1 0 0,1 0 1,-1 0-1,1 0 0,-1 0 0,0 1 0,0-1 0,0 0 1,0 1-1,0-1 0,0 1 0,-1-1 0,1 1 0,-1-1 0,0 1 1,0 0-1,0-1 0,0 1 0,0-1 0,-1 1 0,1-1 0,-1 1 1,1-1-1,-1 1 0,0-1 0,0 1 0,0-1 0,0 0 0,0 1 1,-1-1-1,1 0 0,-4 4 0,-6 5-22,-1 1 1,0-2-1,0 1 1,-26 15-1,-2 3-159,40-29 190,0 0 0,0 0 0,0 0-1,0 0 1,0 0 0,0 0 0,1 0 0,-1 0-1,0 0 1,0 0 0,0 0 0,0 0-1,0 0 1,0 0 0,0 0 0,0 0 0,0 0-1,1 0 1,-1 0 0,0 0 0,0 0-1,0 0 1,0 0 0,0 0 0,0 0 0,0 0-1,0 0 1,0 0 0,0 0 0,1 0-1,-1 0 1,0 0 0,0 0 0,0 0 0,0 0-1,0 0 1,0 1 0,0-1 0,0 0-1,0 0 1,0 0 0,0 0 0,0 0 0,0 0-1,0 0 1,0 0 0,18-6-48,23-13 23,-17 5 15,-1-1 0,0-1 0,-1-1 0,37-39 0,-52 49 23,-1-1 0,-1 0 1,1 0-1,-1 0 0,-1 0 1,1-1-1,-2 0 0,1 0 1,-1 0-1,0 0 0,-1-1 0,0 1 1,-1-1-1,0 1 0,0-1 1,-1 0-1,-2-15 0,-1 1 131,-1 1 0,-2 1 0,0-1 0,-1 1 0,-2 0 0,0 0 0,-1 1 0,-1 1 0,-24-35 0,55 101-6,0-17-441,2-1 0,0 0 0,2-2 0,1 0 1,1-2-1,1-1 0,1-1 0,33 19 0,-57-39-92,0 0-1,0 0 1,0 0 0,1-1-1,-1 0 1,0 0 0,1 0-1,8 0 1,-11-1-24,1 0 0,-1 0 0,1 0-1,-1-1 1,1 1 0,-1-1 0,1 0 0,-1 0 0,0 0 0,1 0 0,-1 0 0,0 0 0,0 0-1,0-1 1,0 1 0,3-4 0,7-8-3612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4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193 16 8809,'-38'-7'24,"7"4"16,8 0 36,-3 3 24,9-2-8,-1 2-24,4 0-24,3 2-44,2 1-128,3 2-172,6 3-200,0-3-136,6 3-316,0 2-1341,2 1-295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3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320 278 6389,'3'-57'2626,"0"32"-1425,-2 0-1,-3-32 1,2 52-975,-1-1 0,0 0 0,0 0 0,0 1 0,-1-1 0,0 1 0,0-1-1,0 1 1,-1 0 0,0 0 0,0 0 0,0 0 0,0 0 0,-9-8 0,8 10-133,-1 0 0,1 0 0,-1 1 0,0-1-1,0 1 1,0 0 0,0 1 0,0-1 0,0 1 0,0 0-1,-1 0 1,1 0 0,0 1 0,-1 0 0,1 0 0,0 0-1,-1 1 1,1 0 0,0 0 0,-1 0 0,1 1 0,0-1-1,0 1 1,0 0 0,0 1 0,-5 3 0,-1 0-23,-1 0 1,1 1-1,1 1 0,-1 0 1,1 1-1,0-1 0,1 2 1,0-1-1,-11 18 0,16-21-58,0-1 0,1 2 0,-1-1 0,1 0 0,1 1 0,0-1 0,-1 1 0,2 0-1,-1-1 1,1 1 0,0 0 0,1 0 0,0 11 0,0-14-57,1 1 0,1 0 1,-1-1-1,1 1 0,0-1 1,0 0-1,0 1 0,0-1 0,1 0 1,0 0-1,0 0 0,0-1 0,0 1 1,0-1-1,1 0 0,-1 1 1,1-2-1,0 1 0,0 0 0,6 2 1,-4-1-22,0-1 0,0 0 0,0 0 0,0 0 0,0-1 1,1 0-1,-1 0 0,1-1 0,0 0 0,-1 0 0,1 0 1,0-1-1,0 0 0,-1-1 0,1 1 0,0-1 0,0 0 1,-1-1-1,1 0 0,-1 0 0,0 0 0,1-1 0,10-6 1,-16 9 81,-1 0 0,1-1 0,-1 1 0,1 0 0,0 0 0,-1 0 1,1 0-1,-1 0 0,1-1 0,0 1 0,-1 0 0,1 0 0,-1 0 0,1 0 1,0 1-1,-1-1 0,1 0 0,-1 0 0,1 0 0,-1 0 0,1 1 1,0-1-1,-1 0 0,1 1 0,-1-1 0,1 0 0,-1 1 0,1-1 1,-1 0-1,0 1 0,1-1 0,-1 1 0,1-1 0,-1 1 0,0-1 1,0 1-1,1-1 0,-1 1 0,0-1 0,0 1 0,1 0 0,-1 0 1,10 35 144,-7-21-77,10 23-4,150 514 551,-141-458-577,-4 2 0,-4 0 0,1 185 0,-15-242-81,-3 0 1,-1 0 0,-1-1 0,-3 1-1,-1-1 1,-1 0 0,-18 39 0,25-70 17,-1-1 0,1 0 1,-1 0-1,0 0 0,0 0 1,-1-1-1,0 0 0,-8 8 1,12-12 6,-1 0 0,1 0 0,-1 0 0,1 0 0,-1 0 0,1 0 0,-1 0 0,0-1-1,1 1 1,-1-1 0,0 1 0,0-1 0,1 1 0,-1-1 0,0 0 0,0 0 0,0 0 0,1 0 0,-1 0 0,0-1 0,0 1 0,1 0 0,-1-1 0,0 1 0,0-1 0,1 0 0,-1 1 0,1-1 0,-1 0 0,1 0 0,-1 0 0,1 0 0,-1 0 0,1-1 0,0 1-1,-1 0 1,1-1 0,-1-1 0,-5-7-4,1 0-1,0 0 0,0-1 0,1 1 1,1-1-1,0-1 0,0 1 0,-3-22 1,-9-100-63,15 115 52,-2-49-295,3-1 0,4 1 0,2 0-1,20-89 1,84-260-8535,-94 366 6169,2 0-596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7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1 222 6109,'4'3'148,"0"-1"0,0 1 0,0-1 0,0 0 0,0 0 1,1-1-1,-1 1 0,1-1 0,-1 0 0,1 0 1,0 0-1,-1-1 0,1 0 0,0 0 0,-1 0 0,1 0 1,0-1-1,-1 1 0,1-1 0,-1-1 0,1 1 0,-1-1 1,9-3-1,4-3 89,0 0 1,0-2-1,-1 0 0,26-20 1,-39 28-182,0-1 1,0 0-1,-1 0 0,1 0 1,0 0-1,-1 0 1,0 0-1,0 0 1,0-1-1,0 0 1,0 1-1,-1-1 0,1 0 1,-1 1-1,0-1 1,-1 0-1,1 0 1,0 0-1,-1 0 0,0 0 1,0 0-1,0 0 1,-1 0-1,1 0 1,-1 0-1,0 0 1,0 0-1,0 1 0,-1-1 1,1 0-1,-1 1 1,0-1-1,0 1 1,0-1-1,0 1 1,-1 0-1,1 0 0,-1 0 1,0 0-1,0 1 1,0-1-1,0 1 1,-1-1-1,1 1 1,0 0-1,-1 1 0,0-1 1,1 1-1,-1-1 1,0 1-1,0 0 1,0 0-1,0 1 1,-5-1-1,6 0-19,-1 1 1,1 0-1,0 0 1,0 0-1,0 1 0,-1-1 1,1 1-1,0 0 1,0-1-1,0 1 0,0 1 1,0-1-1,0 0 1,0 1-1,0 0 0,1-1 1,-1 1-1,1 0 1,-5 4-1,4-1 0,-1-1-1,1 1 1,1 0-1,-1-1 1,0 1-1,1 0 1,0 1-1,1-1 1,-1 0-1,-1 10 1,1-1 1,1 1 0,0-1 1,1 0-1,1 1 1,0-1-1,1 0 1,0 0-1,5 15 0,-3-18-8,0-1-1,1 1 0,0-1 0,0 0 0,1-1 0,1 1 1,0-1-1,0 0 0,0-1 0,1 0 0,0 0 0,1 0 1,11 7-1,-15-12-155,1 0 1,-1 0-1,1 0 0,0-1 1,0 0-1,0 0 0,0 0 1,0-1-1,0 0 1,0 0-1,7-1 0,-7 0-255,0 0 1,0-1-1,0 0 0,0-1 0,-1 1 0,1-1 0,0 0 0,-1 0 0,1-1 0,-1 0 0,0 0 0,0 0 0,5-4 0,27-27-4019,-20 14 1637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9.4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71 337 7197,'-1'-4'510,"-1"-1"1,0 0-1,0 1 1,0-1 0,0 1-1,-1 0 1,0 0-1,0 0 1,0 0 0,0 0-1,-7-5 1,9 9-443,0 0 0,1 0 0,-1 0 0,0 0 0,1 0 0,-1 0 0,0 0 0,0 0 0,1 0 0,-1 0 0,1 1 0,-1-1-1,0 0 1,1 0 0,-1 1 0,0-1 0,1 1 0,-1-1 0,1 0 0,-1 1 0,1-1 0,-1 1 0,1-1 0,-1 1 0,1-1 0,0 1 0,-1 0 0,1-1 0,0 1 0,-1-1 0,1 1 0,0 0 0,0-1 0,0 1 0,-1 0 0,1-1 0,0 2 0,-10 24 498,9-23-585,0-1 1,0 1-1,0 0 0,1-1 1,-1 1-1,1 0 0,0 0 1,-1-1-1,1 1 0,1 0 1,-1 0-1,0-1 0,1 1 1,-1 0-1,1 0 0,0-1 1,0 1-1,0-1 0,0 1 1,0-1-1,1 1 0,-1-1 1,1 0-1,-1 0 0,1 1 1,0-1-1,3 2 0,-2-2-42,0 0-1,0-1 1,0 0-1,0 1 1,1-1-1,-1 0 1,0-1-1,1 1 1,-1 0-1,1-1 1,-1 0-1,1 0 1,-1 0-1,1 0 1,-1-1-1,0 1 1,1-1-1,-1 0 1,1 0-1,-1 0 1,5-2-1,0-1 82,0 0 0,-1 0 0,1 0 0,-1-1-1,0 0 1,0 0 0,0-1 0,-1 0 0,0 0 0,0-1-1,0 1 1,7-14 0,-7 9 284,0 0-1,-1-1 1,0 0-1,-1-1 1,0 1-1,-1-1 1,3-23 0,-6 19 27,2-10 642,3 23-597,5 12-271,-9-6-100,0-1 0,0 0 0,0 0 1,0 1-1,0-1 0,0 0 0,1 0 0,-1 0 0,0 0 0,1-1 1,-1 1-1,1 0 0,-1-1 0,1 1 0,-1-1 0,1 1 0,-1-1 1,1 0-1,-1 1 0,1-1 0,0 0 0,-1 0 0,1 0 0,0 0 1,-1-1-1,1 1 0,-1 0 0,1-1 0,-1 1 0,1-1 0,-1 1 1,1-1-1,-1 0 0,1 1 0,-1-1 0,0 0 0,1 0 0,-1 0 0,0 0 1,2-2-1,0 0 3,0 0 0,0 0 0,-1 0 0,1 0 0,-1 0 1,1 0-1,-1 0 0,0-1 0,-1 0 0,1 1 0,-1-1 0,1 0 0,-1 1 1,0-1-1,1-6 0,-2 6 2,0 0 1,0 0 0,0 0-1,-1 0 1,1 0 0,-1 0-1,0 0 1,0 0-1,0 0 1,-1 0 0,1 0-1,-1 1 1,0-1 0,0 1-1,0-1 1,-1 1-1,1 0 1,-1 0 0,0 0-1,0 0 1,0 0 0,0 1-1,0-1 1,-1 1 0,1 0-1,-1 0 1,1 0-1,-1 0 1,-5-1 0,3 2-6,1 0 1,-1 0 0,1 1-1,0 0 1,-1 0 0,1 0-1,-1 1 1,1-1 0,-1 1 0,1 1-1,0-1 1,0 1 0,0 0-1,0 0 1,0 0 0,0 1-1,0 0 1,0 0 0,1 0-1,0 0 1,-6 7 0,2-3-10,2 1 0,-1 0 0,1 1 0,0 0 0,1 0 1,0 0-1,0 0 0,1 1 0,0 0 0,1 0 0,0 0 0,0 0 0,1 0 1,1 1-1,0-1 0,0 1 0,1-1 0,0 1 0,1-1 0,0 1 0,1-1 1,0 0-1,4 12 0,-3-10 5,1-1 1,1 1 0,-1-1-1,2 0 1,-1-1 0,2 1-1,-1-1 1,2-1-1,-1 1 1,1-1 0,0 0-1,1-1 1,0 0-1,1 0 1,-1-1 0,1 0-1,1-1 1,-1 0 0,21 8-1,-22-11-141,0-1 1,1 1-1,-1-2 0,1 1 0,-1-1 0,1-1 1,-1 1-1,1-2 0,0 1 0,-1-1 1,1-1-1,-1 0 0,1 0 0,-1-1 0,11-4 1,-9 1-836,-1 1 0,1-2 0,-1 0 0,0 0 0,0 0 1,-1-1-1,0-1 0,-1 0 0,0 0 0,0-1 0,10-15 1,-3-1-3029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04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17227,'16328'5068'0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0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20302,'16203'5034'0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3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17199,'16121'5086'0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7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20566,'17613'0'0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22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17885,'17626'0'0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26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18937,'17424'0'0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32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5712 20280,'17377'-5711'0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3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5668 17445,'17334'-5667'0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4.5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236 292 7825,'-122'-140'2190,"14"17"3030,103 122-3865,6 13-1003,6 17-120,230 768 1737,-217-716-1812,-16-67-130,13 46 45,-16-58-69,0 0 1,0 1-1,-1-1 1,2 0-1,-1 0 0,0 0 1,0 0-1,0 0 1,1-1-1,-1 1 0,1 0 1,0-1-1,0 1 1,-1-1-1,1 1 0,0-1 1,0 0-1,0 0 1,0 0-1,4 2 0,-4-3-1,0 0-1,-1 0 1,1 0 0,0-1-1,-1 1 1,1 0-1,0-1 1,-1 1-1,1-1 1,-1 0-1,1 0 1,-1 1-1,1-1 1,-1 0-1,0 0 1,1 0-1,-1 0 1,0 0-1,0-1 1,0 1-1,0 0 1,0-1-1,0 1 1,0 0-1,0-1 1,1-2-1,18-48-11,-13 32-5,-3 6 7,-4 12 4,1-1 0,-1 1 0,1-1 0,0 1 0,0-1 0,0 1 0,0 0 0,0 0 0,0-1 0,1 1-1,-1 0 1,1 0 0,-1 0 0,5-3 0,-4 6-2,1 0-1,-1 1 0,1-1 1,-1 0-1,0 1 1,1 0-1,-1-1 0,0 1 1,0 0-1,0 0 1,-1 0-1,1 0 0,1 3 1,1-1-25,6 7-57,4 4-226,0-1 1,1 0-1,31 21 1,-41-32 251,0 0 1,0-1-1,1 1 1,-1-1-1,1 0 1,-1 0-1,1-1 1,0 0-1,-1 0 1,1 0-1,0-1 1,0 1-1,0-1 0,-1-1 1,1 1-1,0-1 1,0 0-1,5-2 1,0 0-2,-1-1 0,1 0 1,-1-1-1,-1 0 0,1-1 0,-1 0 1,0 0-1,0-1 0,0 0 0,-1 0 1,0-1-1,7-10 0,-6 5-23,0 0-1,-1 0 0,0-1 1,-1 0-1,-1 0 1,0-1-1,6-28 1,-5 12 17,-2-1 1,-2 0 0,-1-1-1,-1 1 1,-2 0-1,-1 0 1,-12-57-1,-4 12 310,-4 0 0,-3 2 0,-3 1 0,-50-95-1,58 141-64,11 22-45,8 22 30,15 49-96,3-1 1,3-1-1,29 62 1,6 21-189,-37-92-254,60 158-780,-29-112-1975,-34-75-331,32 40 1,-32-47 371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45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5569 19906,'17279'-5569'0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56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210 123 3344,'-2'-20'2190,"2"17"-1910,-1 0 1,0 0-1,1-1 1,0 1-1,0 0 1,0-1-1,0 1 1,0-1 0,1 1-1,-1 0 1,1-1-1,0 1 1,0 0-1,0 0 1,4-6 486,3-25 7871,-6 24-3574,2 19-3934,2 24-915,-2 119 2361,0 58-1180,-6 120 39,-1 28-293,-22-62-733,4-66-156,20-174-253,10 93 0,0 5 0,-6-76 0,-29-125 0,6 4 0,-1 1 0,-3 1 0,-1 0 0,-34-40 0,32 40 0,17 25 0,10 14 0,4 6 0,13 19 0,0 2 0,25 50 0,-28-48 0,1 0 0,24 32 0,-38-58 0,0 0 0,1 1 0,-1-1 0,1 0 0,-1 0 0,1 0 0,-1 0 0,1 0 0,-1 0 0,1-1 0,0 1 0,-1 0 0,1-1 0,0 0 0,0 1 0,-1-1 0,1 0 0,0 0 0,0 0 0,0 0 0,0 0 0,-1 0 0,1 0 0,0-1 0,0 1 0,-1-1 0,1 1 0,0-1 0,-1 0 0,1 1 0,0-1 0,-1 0 0,1 0 0,-1 0 0,1 0 0,-1-1 0,0 1 0,2-2 0,9-8 0,0 0 0,-1-1 0,13-18 0,-14 17 0,168-186-1234,-175 196 753,-1 0 0,1-1 0,-1 1-1,1-1 1,-1 1 0,-1-1 0,1 0 0,0 1 0,-1-1 0,0 0 0,0 0-1,0 0 1,1-5 0,-3-54-14247,-1 42 6515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5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75 13673,'22'-40'-1008,"5"5"4529,-44 65-2124,14-22-1022,-189 430 3981,188-419-3850,13-28-132,16-28-56,-24 35-321,31-49 162,75-110 156,-91 141-292,1 0 1,1 1-1,1 0 1,0 2-1,29-21 1,-42 34-19,-1 1 0,1 0 1,0 0-1,-1 1 0,1 0 1,1 0-1,-1 0 0,0 1 0,0 0 1,1 0-1,-1 0 0,0 1 1,1 0-1,-1 0 0,0 1 1,1 0-1,-1 0 0,0 0 1,0 1-1,0 0 0,0 0 1,0 1-1,11 5 0,7 7-524,0 0-1,-2 2 1,0 0-1,23 24 0,-23-21-874,0 1-885,31 25-7382,-35-35 3198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0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5777 135 12013,'6'-15'-158,"-5"13"196,1 0-1,-1 0 0,0 0 1,0 0-1,0 0 1,-1 0-1,1 0 0,0-1 1,-1 1-1,1 0 0,-1 0 1,0-1-1,0 1 1,0 0-1,0-1 0,0 1 1,-1 0-1,1-1 0,-1 1 1,1 0-1,-1 0 1,0 0-1,0-1 0,0 1 1,0 0-1,0 0 0,0 0 1,-1 0-1,1 1 0,-1-1 1,-1-2-1,-3-1 80,0 0-1,0 1 1,-1-1 0,1 1-1,-1 0 1,0 1 0,0-1-1,0 1 1,-1 1 0,1 0-1,-1 0 1,0 0 0,-12-1-1,-13 1 245,-64 3 1,59 1-184,-757 88 1212,788-89-1379,-237 46 405,-386 124-1,-216 142 281,702-254-496,-199 113-1,268-127-140,2 3 0,3 3 0,2 3 0,-73 75 0,69-56-30,3 3-1,4 4 1,3 2 0,-64 112-1,87-128-21,-3-3 0,-3-1 0,-3-2 0,-2-2 0,-103 92 0,81-85-8,-3-2 0,-2-4-1,-133 77 1,151-102-7,2 2 0,-99 83 0,-83 111 7,-32 74 0,214-241 100,57-63-97,-1 0-1,1 1 1,0-1 0,-1 0-1,1 0 1,0 0 0,-1 0 0,1 0-1,0 0 1,-1 0 0,1 1 0,0-1-1,-1 0 1,1 0 0,0 0-1,-1 0 1,1-1 0,0 1 0,-1 0-1,1 0 1,0 0 0,-1 0 0,1 0-1,0 0 1,-1 0 0,1-1-1,0 1 1,-1 0 0,1 0 0,0 0-1,0-1 1,-1 1 0,1 0 0,0 0-1,0-1 1,-1 1 0,1 0-1,0-1 1,0 1 0,0 0 0,0 0-1,-1-1 1,1 1 0,0 0 0,0-1-1,0 1 1,0-1 0,0 1-1,0 0 1,0-1 0,0 1 0,0 0-1,0-1 1,0 1 0,0 0 0,0-1-1,-1-22 17,20-83 63,35-109 0,-47 192-74,-3 14 2,-2-1 1,1 1-1,-1-1 1,1-10-1,-3 20 36,-3 3-42,1 0 0,-1 0 1,1 0-1,-1 0 0,1 1 0,0-1 0,1 1 1,-3 6-1,0-2 1,3-6-3,-46 91 28,42-83-27,1 1-1,1 0 1,-1 0-1,2 0 1,0 0-1,-2 22 0,5-27 12,0-1-1,1 1 1,-1-1-1,1 0 1,0 1-1,0-1 1,1 0-1,0 0 1,-1-1-1,2 1 1,-1 0-1,0-1 1,1 0-1,0 0 1,0 0-1,0 0 1,1-1-1,7 5 1,10 8-1469,2-2 0,33 16 1,-43-21-1847,1-1 1,26 22 0,-17-12-720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83 8581,'-25'-16'1119,"0"-2"-1,-31-30 1,56 48-1086,-1 0-1,1 0 1,-1 0 0,0 0-1,1 0 1,-1 0 0,1 0-1,-1 0 1,0 0 0,1 0-1,-1 1 1,1-1 0,-1 0-1,0 0 1,1 1 0,-1-1-1,1 0 1,-1 1 0,1-1-1,-1 0 1,1 1 0,0-1-1,-1 1 1,1-1 0,-1 1-1,1-1 1,0 1-1,-1-1 1,1 1 0,0-1-1,0 1 1,-1-1 0,1 1-1,0 0 1,0-1 0,0 1-1,0 1 1,-12 28 421,11-27-352,-14 38 342,-64 211 1012,71-218-1349,2-1-1,1 1 1,1 0 0,2 0-1,4 57 1,-1-82-70,0 1-1,1 0 1,1 0 0,-1-1-1,1 1 1,1-1 0,0 0-1,0 0 1,1 0 0,0 0-1,1-1 1,0 0-1,0 0 1,0-1 0,1 1-1,0-1 1,13 9 0,-7-7 22,1-1 1,-1-1 0,1 0 0,1 0 0,-1-2 0,1 0-1,0 0 1,0-1 0,1-1 0,24 1 0,36 1-123,-1-4 1,1-3 0,127-19 0,-196 20-165,33-10-3566,-21-8-4362,-18 14 4843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159 287 7833,'-20'-1'194,"1"0"370,0 0 1,0-2-1,0 0 0,-28-9 0,46 12-511,1 0 1,-1 0 0,0 0-1,0 0 1,1-1 0,-1 1-1,0 0 1,1-1 0,-1 1-1,0 0 1,1-1 0,-1 1 0,1-1-1,-1 1 1,0-1 0,1 1-1,-1-1 1,1 1 0,0-1-1,-1 0 1,1 1 0,-1-1-1,1 0 1,0 1 0,0-1-1,-1 0 1,1 0 0,0 1-1,0-1 1,0 0 0,0 0 0,0-1-1,0 1 45,1-1 0,0 0 0,0 1 1,0-1-1,0 1 0,0-1 0,0 1 0,0 0 0,1 0 0,-1-1 0,0 1 0,1 0 0,1-1 0,50-27 1539,-5 14-710,79-16-1,9-2-2133,-116 27 115,0-1 0,-1-1 0,-1-1 1,29-17-1,-1-17-4097,-27 22 1418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88 8277,'-54'-9'813,"-27"0"2329,124 6-1980,85-15 0,-44 5-790,285-22-1135,-122 39-6545,-202 1 4975,-1 3-335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13 6889,'0'0'530,"-4"-1"56,-5-2-818,7 2 523,0-1 0,0 1 0,-1 0 0,1 1 0,0-1 0,-1 0-1,1 1 1,-1-1 0,1 1 0,-1 0 0,1 0 0,-1 0-1,1 0 1,-1 0 0,1 1 0,-1-1 0,1 1 0,-1 0 0,1-1-1,0 1 1,-1 0 0,1 0 0,0 1 0,0-1 0,0 0 0,0 1-1,0-1 1,-3 4 0,-286 402 2609,208-283-2566,58-84-557,17-25-577,-1 0 1,-1-1 0,-1 0 0,-18 20 0,28-34 693,1 0-1,0 1 1,-1-1 0,1 0 0,-1 1 0,1-1 0,0 0 0,-1 0 0,1 1-1,-1-1 1,1 0 0,-1 0 0,1 0 0,0 0 0,-1 1 0,1-1-1,-1 0 1,1 0 0,-1 0 0,1 0 0,-1 0 0,1 0 0,-1 0 0,1-1-1,-1 1 1,1 0 0,-1 0 0,1 0 0,0 0 0,-1-1 0,1 1 0,-1 0-1,1 0 1,0-1 0,-1 1 0,1 0 0,-1 0 0,1-1 0,0 1-1,-1-1 1,-10-20-4068,8 15 2721,-5-9-1935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7225,'0'-6'143,"0"0"0,0 0 0,1 0 0,0 0 0,0 0 0,1 0 0,-1 0 0,1 0 0,0 0 1,1 1-1,0-1 0,4-6 600,6 55 2322,-8-31-2477,2 3-330,1 0 0,0-1 0,1 0 0,0 0 0,1-1 0,1 0 0,0-1 0,0-1 1,1 1-1,21 14 0,-2-4-4,0-2 1,2 0-1,53 22 1,-68-35-179,-1 0-1,1-1 1,0-1 0,1-1-1,-1 0 1,1-2 0,0 0-1,0-1 1,29-2 0,-41 0-36,0 0 0,1 0 1,-1-1-1,0 1 1,0-2-1,-1 1 1,1-1-1,0 0 0,-1 0 1,0-1-1,0 1 1,0-2-1,0 1 1,0-1-1,-1 1 1,0-2-1,0 1 0,0 0 1,-1-1-1,0 0 1,0 0-1,0 0 1,-1-1-1,0 1 0,0-1 1,-1 0-1,3-10 1,-2 7 221,0 0-1,-1-1 1,0 1 0,-1 0 0,0-1 0,-1 1 0,0-1 0,-2-11 0,0 14 117,3 12 12,3 16-139,1 24-180,19 133 279,-19-151-1016,1-1 0,1 1 0,2-1 0,19 39 0,-25-58 74,0 0 1,1-1-1,-1 0 0,1 0 0,1 0 0,-1 0 1,6 4-1,-7-7-194,-1 0-1,1 0 1,0 0 0,0 0 0,0-1 0,0 0 0,0 1 0,0-1-1,6 1 1,5-1-4342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196 166 10205,'-77'-72'3584,"75"72"-3531,1 0-1,-1 0 0,1 0 0,-1 1 1,1-1-1,0 0 0,-1 1 0,1-1 1,0 1-1,-1 0 0,1 0 0,0-1 1,0 1-1,-1 0 0,1 0 0,0 0 1,0 0-1,-1 2 0,-23 20 438,17-14-379,0 0-1,1 1 1,0 0 0,1 0 0,-8 15-1,11-19-77,1 0 0,-1 0 0,1 0 0,0 0 0,0 0 0,1 0 0,0 1 0,0-1 0,1 1 0,-1-1 0,2 12 0,0-16-28,-1 0 1,1 0 0,-1 1 0,1-1 0,0 0 0,0 0 0,0 0-1,0 0 1,0 0 0,0 0 0,1-1 0,-1 1 0,0 0 0,1-1 0,0 1-1,-1-1 1,1 1 0,0-1 0,0 0 0,0 0 0,2 1 0,0 0 0,0-1 0,0 0 0,0 0 0,0 0 0,0 0 0,0-1 0,1 0 0,-1 0 0,0 0 1,7-1-1,-3 0 5,0-1 1,1 0-1,-1 0 0,-1-1 1,1 0-1,0 0 1,-1-1-1,1 1 1,-1-2-1,13-9 1,-17 10 4,0 0 1,0 0-1,0 0 1,0-1-1,0 1 1,-1-1 0,0 0-1,0 1 1,0-1-1,-1 0 1,1 0-1,-1 0 1,0 0 0,-1-1-1,1 1 1,-1 0-1,0 0 1,0 0-1,-1 0 1,0-1 0,0 1-1,0 0 1,0 0-1,-1 0 1,0 0-1,0 1 1,-5-10 0,-4-7 93,-2 0 1,0 0 0,-1 2-1,-26-28 1,38 45-202,-1 0 1,1 0-1,0 0 1,-1 1-1,1-1 1,-1 1-1,0 0 1,1-1 0,-1 1-1,-6-1 1,9 2-39,-1 0 0,1 0 1,-1-1-1,1 1 0,-1 0 1,0 0-1,1 0 1,-1 0-1,0 0 0,1 0 1,-1 1-1,1-1 0,-1 0 1,1 0-1,-1 0 1,0 0-1,1 1 0,-1-1 1,1 0-1,-1 1 0,1-1 1,-1 0-1,1 1 1,-1-1-1,1 0 0,0 1 1,-1-1-1,1 1 0,-1-1 1,1 1-1,0-1 1,0 1-1,-1-1 0,1 1 1,0 0-1,0-1 0,-1 1 1,1-1-1,0 1 1,0-1-1,0 1 0,0 0 1,0-1-1,0 1 0,0-1 1,0 1-1,0 0 1,0-1-1,1 1 0,-1-1 1,0 1-1,0 0 1,0-1-1,1 1 0,-1-1 1,0 1-1,1-1 0,-1 1 1,1 0-1,5 9-2974,4 5-896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4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25 200 8297,'-9'-3'552,"0"3"-44,2-3-48,7-5-60,4-1-8,11-4-36,3-4-52,10-2-72,3-6-316,0 8-388,-1-2-328,-2-4-616,3 7-288,0 2-689,-4 0-383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142 241 8537,'-113'-222'6515,"113"221"-6466,0 0 1,0 0-1,0 0 1,0 0-1,0 1 1,-1-1-1,1 0 1,0 0-1,-1 1 1,1-1-1,0 0 0,-1 0 1,1 1-1,-1-1 1,1 1-1,-1-1 1,0 0-1,1 1 1,-1-1-1,0 1 0,1-1 1,-1 1-1,0-1 1,1 1-1,-1 0 1,0-1-1,-1 1 1,-6 20 561,2 48-246,6-62-274,9 619-41,-7-564-631,0-33-142,1 20-885,-7-20-2280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52 117 8181,'-31'1'1070,"10"-1"2277,40-4-1918,233-37-1773,-5-17-8569,-195 43 5999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83 7365,'-51'-48'2997,"19"14"900,32 68-2472,13 39-579,-3-1-1,2 120 1,-21 152 503,4-237-965,2-44-515,-1 125 448,6-158-2505,0-1 0,8 33 0,-2-72-5412,-5-5 3480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37 201 9061,'-12'-26'302,"8"18"102,0-1 0,0 0-1,1-1 1,0 1 0,-3-15 0,6 21-318,-1 0 1,1 0 0,1 1-1,-1-1 1,0 0 0,1 0 0,-1 0-1,1 1 1,0-1 0,0 0-1,0 1 1,0-1 0,0 0-1,0 1 1,1 0 0,0-1 0,-1 1-1,1 0 1,0 0 0,0 0-1,0 0 1,0 0 0,0 0 0,3-1-1,6-3 31,0 0 0,0 1 1,0 0-1,1 0 0,-1 2 0,1-1 0,0 2 0,1-1 0,-1 2 0,0 0 0,0 0 0,25 2 0,12 3 121,86 19 0,-131-22-225,26 6 39,0 1 0,-1 1-1,0 2 1,0 1 0,-1 1 0,0 1-1,29 21 1,-46-27-13,0 1 0,0 0 0,-1 1 0,0 0 0,0 1 0,-2 0 0,16 23 0,-20-26 12,0 0 1,-1 0 0,1 0 0,-2 1 0,1 0 0,-1 0 0,0-1-1,-1 1 1,0 0 0,0 0 0,-1 0 0,0 0 0,-3 13 0,1-12 28,-1 1 0,0 0 0,-1-1 0,0 0 1,0 0-1,-1 0 0,-1 0 0,0-1 1,0 0-1,0 0 0,-1-1 0,-1 0 1,0 0-1,-14 12 0,-7 2 85,0-2 0,-2 0 0,-34 16 0,0-7-223,62-28-190,0 0 0,0 0 0,0 0 0,0 0-1,0-1 1,-1 1 0,1-1 0,0 0 0,0 0 0,-1 0-1,1 0 1,0 0 0,0-1 0,-1 1 0,1-1 0,0 0-1,0 0 1,-4-2 0,6 2 18,1 1 0,-1-1 0,1 0 0,0 1 0,-1-1 0,1 1 0,0-1 0,0 0 0,-1 1 0,1-1 0,0 0 0,0 1-1,0-1 1,0 0 0,0 0 0,0 1 0,0-1 0,0 0 0,0 1 0,0-1 0,0 0 0,0 1 0,1-1 0,-1 0 0,0 1 0,0-1 0,1 0 0,-1 1 0,0-1 0,1 1 0,-1-1 0,1 1 0,-1-1 0,2 0 0,6-7-4369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50 9981,'10'3'5932,"-17"-18"-3292,6 15-2600,1-1 0,0 1 0,-1-1 0,1 1 0,-1-1 0,1 1 0,-1-1 0,1 1-1,-1 0 1,1-1 0,-1 1 0,0-1 0,1 1 0,-1 0 0,0 0 0,1-1 0,-1 1 0,0 0 0,1 0 0,-1 0 0,0 0 0,0 0-1,0 0-7,0 1 0,0 0 1,0-1-1,1 1 0,-1 0 0,0-1 0,0 1 0,1 0 0,-1 0 0,1 0 0,-1 0 0,1-1 0,-1 1 0,1 0 0,-1 0 0,1 0 0,0 0 0,-1 0 0,1 0 0,0 0 0,0 0 0,0 0 0,0 2 0,-1 3 7,0 1 0,0 0 1,1-1-1,0 1 0,0 0 1,1 0-1,0-1 0,0 1 0,1-1 1,-1 1-1,1-1 0,1 1 1,-1-1-1,1 0 0,0 0 0,1 0 1,-1-1-1,1 1 0,0-1 0,1 0 1,-1 0-1,1 0 0,9 7 1,-6-6-26,0-1 1,0 0 0,0 0 0,1-1-1,-1 0 1,1-1 0,0 0 0,0 0-1,1-1 1,-1 0 0,0 0 0,1-1-1,-1 0 1,1-1 0,0 0 0,9-2-1,-12 2-4,1-1-1,-1-1 0,0 1 0,0-1 0,0 0 0,0-1 1,13-6-1,-18 7-2,0 0-1,0 1 1,0-1 0,0 0 0,-1 0 0,1 0 0,-1 0-1,1 0 1,-1 0 0,0-1 0,1 1 0,-1-1-1,-1 1 1,1 0 0,0-1 0,0 1 0,-1-1-1,0 0 1,1 1 0,-1-1 0,0 1 0,0-1 0,0 0-1,-1 1 1,0-4 0,-2-11 83,2 12-67,0 1 1,0-1-1,0 0 0,1 0 0,0 0 0,0 1 0,0-1 0,0 0 0,1 0 1,1-7-1,-1 12-22,-1 0 1,0 0-1,1-1 1,-1 1 0,1 0-1,-1 0 1,0 0-1,1 0 1,-1 1 0,1-1-1,-1 0 1,0 0-1,1 0 1,-1 0-1,1 0 1,-1 0 0,0 1-1,1-1 1,-1 0-1,0 0 1,1 0 0,-1 1-1,0-1 1,1 0-1,-1 0 1,0 1-1,0-1 1,1 0 0,-1 1-1,0-1 1,0 1-1,0-1 1,1 0 0,-1 1-1,0-1 1,0 1-1,13 19 1,-10-16 10,6 11-6,2 0 0,0-1 0,1 0 0,0-1 0,1 0 1,1-1-1,14 10 0,-22-18-9,-1-1 1,0 0-1,1 0 0,0 0 1,0-1-1,0 0 0,0 0 1,0 0-1,0-1 0,0 0 1,0 0-1,1 0 0,-1-1 1,0 0-1,1-1 0,-1 1 1,0-1-1,1 0 0,-1-1 1,0 1-1,0-1 0,0 0 1,10-6-1,-11 5 2,0 0 0,0-1 0,0 0 1,-1 0-1,1 0 0,-1 0 0,0-1 0,-1 1 0,1-1 0,-1 0 0,0 0 1,0-1-1,0 1 0,-1 0 0,0-1 0,0 0 0,0 1 0,-1-1 0,1 0 0,-1-7 1,1-7 97,-1 1 0,-1 0 1,-1-1-1,-5-34 1,1 45 96,0 20-114,-2 19-9,-2 36 66,3 0 1,5 107-1,2-44-23,-74 795-382,67-871-31,2-17 593,1-1-4501,3-25-2036,6-48 432,-3 1 775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10525,'0'-1'66,"-1"0"0,1 0 0,1 0 0,-1 0 0,0-1 0,0 1 0,0 0 0,1 1 1,-1-1-1,0 0 0,1 0 0,-1 0 0,1 0 0,-1 0 0,1 0 0,-1 0 0,1 0 0,0 1 0,-1-1 0,1 0 0,0 1 0,0-1 0,-1 0 1,1 1-1,0-1 0,0 1 0,1-1 0,1 0 14,0 0 1,0 0-1,0 1 1,0 0-1,0-1 1,0 1-1,0 0 1,0 1-1,6 0 1,9 3 53,0 0 1,27 12-1,-33-11 58,5 1-94,-1 0 0,0 2-1,-1 0 1,0 0 0,0 2 0,-1 0 0,20 17 0,-31-24-51,0 0-1,1 0 0,-1 0 0,0 0 1,-1 1-1,1-1 0,0 1 0,-1 0 1,0 0-1,0 0 0,0 0 0,-1 0 1,1 0-1,-1 1 0,0-1 0,0 1 1,0-1-1,-1 0 0,1 1 1,-1-1-1,0 1 0,-1-1 0,1 1 1,-1-1-1,0 1 0,0-1 0,0 0 1,-1 0-1,1 1 0,-1-1 0,0 0 1,0 0-1,-1 0 0,-2 3 0,-13 14 176,0 0-1,-1-2 1,-1-1-1,-1 0 1,-26 17-1,-38 31 433,85-66-649,0 0 0,0 1 0,0-1-1,-1 0 1,1 0 0,0 0 0,0 0-1,0 0 1,0 0 0,0 0 0,-1 0-1,1 1 1,0-1 0,0 0 0,0 0-1,0 0 1,0 0 0,0 0 0,0 1-1,0-1 1,0 0 0,0 0 0,-1 0-1,1 0 1,0 1 0,0-1 0,0 0-1,0 0 1,0 0 0,0 0 0,0 1 0,0-1-1,0 0 1,0 0 0,0 0 0,1 0-1,-1 1 1,0-1 0,0 0 0,0 0-1,0 0 1,0 0 0,0 1 0,0-1-1,0 0 1,0 0 0,1 0 0,-1 0-1,0 0 1,0 0 0,0 1 0,0-1-1,0 0 1,1 0 0,-1 0 0,0 0-1,0 0 1,0 0 0,0 0 0,1 0-1,-1 0 1,0 0 0,0 0 0,0 0-1,0 0 1,1 0 0,-1 0 0,0 0-1,0 0 1,24 0 129,27-7-29,0-6-16,-2-2 1,0-2-1,-1-2 1,89-49-1,-133 65-49,1 1-1,-1-2 0,0 1 1,0 0-1,0-1 1,0 0-1,-1 0 0,1 0 1,-1 0-1,0-1 1,0 1-1,-1-1 1,1 1-1,-1-1 0,0 0 1,1-7-1,1-3 168,-2 0-1,0-1 1,-1 0-1,-1-17 0,0 27-148,2-12 380,4 30-243,10 47-129,-11-38 1,3 9-181,-2-4-454,18 46 0,-23-67 121,2 0 0,-1 0-1,0 0 1,1 0 0,0-1 0,0 0 0,0 1 0,1-1 0,-1 0 0,1 0 0,0-1 0,0 1 0,0-1 0,1 0 0,7 4 0,-10-6-50,1 0 0,-1 0 0,0-1 0,1 1 0,0-1 0,-1 1 0,1-1 0,-1 0 0,1 0 0,0 0 0,-1-1 0,1 1 0,-1 0 0,5-2 0,8-5-3494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187 131 8849,'-7'-8'473,"0"1"0,-1 0 0,0 0-1,0 1 1,0 0 0,-1 1 0,0-1 0,0 2 0,-1-1 0,1 1 0,-1 1 0,-14-4 0,22 7-426,-1 0-1,1 0 1,0 1 0,0-1 0,0 0 0,-1 1 0,1 0-1,0-1 1,0 1 0,0 0 0,0 0 0,0 0 0,0 0-1,0 1 1,1-1 0,-1 0 0,0 1 0,1-1 0,-1 1 0,1 0-1,-1-1 1,1 1 0,0 0 0,0 0 0,-1 0 0,1 0-1,1 0 1,-1 0 0,0 0 0,0 0 0,1 1 0,-1 1-1,-1 1-3,1 1 0,0-1-1,0 0 1,0 0-1,0 1 1,1-1 0,0 1-1,0-1 1,0 1-1,1-1 1,0 0 0,2 7-1,-2-9-28,1 0 0,-1 0 0,1 0 0,0 0 0,0 0 0,0-1 0,0 1 0,0-1 1,0 0-1,1 1 0,0-1 0,-1 0 0,1-1 0,0 1 0,0 0 0,0-1 0,0 1 0,0-1 0,0 0 0,0 0 0,0 0 0,0-1 0,7 1 0,-8-1-10,-1 0 0,1 0 0,0 0 1,-1 0-1,1-1 0,0 1 0,-1-1 0,1 1 0,-1-1 0,1 0 0,-1 0 1,1 1-1,-1-1 0,1 0 0,-1 0 0,0-1 0,0 1 0,1 0 0,0-1 1,-1-1 0,1 1 0,-1-1 0,0 1 0,0-1 0,0 1 0,0-1 0,0 0 0,-1 0 0,1 1 0,-1-1 0,0 0 0,0 0 0,0 0 0,0 1 0,0-4 0,-1-2 4,1-3 13,0 0 1,-1 0-1,-1 0 1,0 0-1,0 1 1,-1-1-1,0 0 1,-1 1 0,0 0-1,-1 0 1,0 0-1,-7-9 1,12 18-75,0 0 0,-1 1 0,1-1 0,0 1 0,-1-1 0,1 1 0,0-1 0,-1 1 0,1 0 0,-1-1 0,1 1 0,0-1 0,-1 1 0,1 0 0,-1-1 0,1 1-1,-1 0 1,0-1 0,1 1 0,-1 0 0,1 0 0,-1 0 0,1 0 0,-1 0 0,0-1 0,1 1 0,-1 0 0,1 0 0,-1 0 0,0 1 0,1-1 0,-1 0 0,1 0 0,-1 0 0,0 0 0,1 0 0,-1 1 0,1-1 0,-1 0 0,1 1 0,-1-1 0,1 0 0,-1 1 0,1-1 0,-1 0 0,1 1 0,0-1 0,-1 1 0,1-1 0,-1 1 0,1-1 0,0 1 0,0-1 0,-1 1 0,1 0 0,-1 1-335,0 0 0,1 0 0,-1 0 1,1-1-1,0 1 0,0 0 0,-1 0 0,1 0 0,0 0 0,1 0 0,-1 0 0,0 0 0,0-1 0,1 1 0,-1 0 1,1 0-1,1 2 0,6 9-2375,3 2-641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58 109 8421,'-20'-41'852,"-17"-27"4257,40 96-3694,10 51-205,45 405 1375,-64-243-4332,-2-164-2155,-20 81 1,16-108 406,1-2-1196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9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682 314 9501,'0'-11'147,"0"-1"0,-1 1 1,0 0-1,-4-13 0,5 23-109,0-1-1,0 1 1,0 0 0,-1-1-1,1 1 1,-1 0-1,1 0 1,-1-1 0,1 1-1,-1 0 1,1 0-1,-1 0 1,0 0 0,0 0-1,0 0 1,1 0-1,-1 0 1,0 0 0,0 0-1,0 0 1,-1 1-1,1-1 1,0 0 0,0 1-1,0-1 1,0 1-1,-1-1 1,1 1 0,0-1-1,0 1 1,-1 0-1,1 0 1,0 0 0,-1 0-1,1 0 1,0 0 0,-1 0-1,1 0 1,0 0-1,0 1 1,-1-1 0,1 0-1,0 1 1,0-1-1,-1 1 1,1 0 0,0-1-1,-2 2 1,-15 11 148,1 1 0,0 1 0,1 0 0,1 1 1,0 1-1,-23 35 0,6-11 6,-31 40 161,3 3 1,4 2-1,3 2 1,5 3-1,-45 117 1,75-160-242,2 2 0,2 0-1,2 1 1,3 0 0,1 1 0,4 0 0,1 0 0,2 0-1,3 0 1,2 0 0,3 0 0,14 59 0,-1-46 20,1-1 0,4-1 0,3-1 0,64 107 1,-62-122-58,3-1 1,1-2-1,2-2 1,2-1-1,2-1 1,56 43-1,-75-68-22,0-1 0,1 0 0,0-2 1,1 0-1,1-2 0,0 0 0,0-2 0,28 6 0,-31-10 6,1-1 0,-1-1 0,1-1 0,0 0 0,0-2 0,0-1 0,-1-1 0,1 0 0,38-13-1,-33 7 26,-1-1-1,-1-1 0,0-2 1,0 0-1,-1-2 0,-1 0 0,-1-2 1,38-35-1,-32 23 20,-2-1-1,-1-1 1,-2-1 0,0-1 0,26-56 0,-13 7 59,-3-2 0,-4-1 0,-4-1 1,25-157-1,-38 165-94,-4 0 0,-3-1 0,-4 0 0,-3 0 0,-3 0 0,-4 1 0,-3 0 0,-4 0 0,-3 2 0,-40-105 0,29 116-12,-2 1 1,-3 1-1,-3 2 0,-3 2 1,-2 2-1,-2 1 0,-3 3 0,-92-79 1,129 122-102,0 1 1,0 0 0,-1 1 0,0 0-1,-1 1 1,1 0 0,-17-6 0,24 12-87,0 0 1,0 0 0,1 0-1,-1 0 1,0 1 0,0 0-1,0 0 1,0 0-1,0 1 1,0 0 0,1 0-1,-1 0 1,0 0 0,0 1-1,1-1 1,-1 1 0,1 0-1,0 1 1,0-1 0,-1 1-1,1 0 1,1 0-1,-1 0 1,-5 6 0,-12 15-1409,1 1 0,2 1 0,0 0 0,2 1 0,1 1 0,1 0 0,-13 40 0,3-4-3519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0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560 133 9865,'-2'-8'-16,"0"-4"356,0 1-1,-1 0 1,-1 0 0,1 0-1,-2 1 1,-5-11 0,8 18-217,0 0 1,-1 0 0,1 1-1,-1-1 1,0 1-1,0-1 1,0 1-1,0 0 1,0 0 0,0 0-1,0 0 1,-1 0-1,1 1 1,-1 0 0,1 0-1,-1 0 1,0 0-1,1 0 1,-1 1 0,0-1-1,1 1 1,-7 1-1,-4-1 11,0 2-1,0 0 0,-1 1 0,2 0 0,-1 1 1,0 1-1,1 0 0,0 1 0,0 0 0,0 1 1,1 0-1,0 1 0,1 0 0,-1 1 0,1 1 1,1 0-1,0 0 0,-9 13 0,-4 6 1,1 2 0,1 0 0,2 2-1,1 0 1,-22 60 0,27-61-55,3 0 0,0 1 1,2-1-1,1 2 0,2-1 0,-1 51 1,6-71-57,0 0 0,1 0 0,0 0 0,1-1 0,1 1 0,0 0 1,1-1-1,0 0 0,0 0 0,2 0 0,-1 0 0,2-1 0,-1 0 0,2 0 0,-1-1 1,1 0-1,1 0 0,0-1 0,0 0 0,14 10 0,-4-7-3,0-1 1,0 0-1,1-2 0,0 0 0,1-2 1,0 0-1,0-1 0,1-1 0,-1-1 1,1-1-1,0-1 0,0-1 0,0 0 1,1-2-1,24-4 0,-32 2 25,1 0-1,-1-1 1,-1 0-1,1-1 1,0-1-1,-1 0 1,0-1-1,-1-1 1,23-16-1,-26 15 43,-1 1-1,0-1 1,0 0 0,-1-1-1,-1 0 1,1 0-1,-2-1 1,1 0 0,-2 0-1,1 0 1,-2-1-1,1 0 1,2-14 0,-2 1 122,-1 0 1,-2-1 0,0 1 0,-2-1-1,0 1 1,-2-1 0,-5-25 0,-8-23 268,-24-75 1,34 132-542,-1 0-1,0 0 0,-1 0 1,-1 1-1,-1 0 0,-20-28 0,25 39-308,0 0 0,-1 1-1,0-1 1,0 1-1,0 0 1,0 1-1,0-1 1,-1 1 0,-10-5-1,11 7-287,0-1 1,0 1-1,0 0 0,0 0 1,-1 0-1,1 1 1,0 0-1,0 0 0,-1 0 1,1 1-1,0 0 0,0 0 1,-7 2-1,1 2-3074,7 3-1331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39.6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1500 133 8957,'0'0'6,"0"0"0,0 0 0,1 0 1,-1-1-1,0 1 0,0 0 0,0 0 1,0 0-1,0 0 0,0-1 0,0 1 0,0 0 1,0 0-1,0 0 0,0-1 0,0 1 1,-1 0-1,1 0 0,0 0 0,0 0 0,0-1 1,0 1-1,0 0 0,0 0 0,0 0 0,0 0 1,0 0-1,-1 0 0,1-1 0,0 1 1,0 0-1,0 0 0,0 0 0,0 0 0,-1 0 1,1 0-1,0 0 0,0 0 0,0 0 1,0 0-1,-1-1 0,1 1 0,0 0 0,0 0 1,0 0-1,0 0 0,-1 0 0,1 0 0,0 0 1,0 0-1,0 1 0,-1-1 0,-11 9 193,-12 20 175,-512 770 3237,257-376-2654,-279 407 1238,544-808-2118,4-10-14,2 0 1,-1 1 0,2 0 0,0 0 0,0 1 0,1 0-1,1 0 1,0 1 0,-2 16 0,7-30-57,-1 0 0,1 0 0,0-1 0,0 1 0,0 0 0,0 0 0,0 0 0,0-1 1,0 1-1,0 0 0,1 0 0,-1 0 0,0-1 0,0 1 0,1 0 0,-1 0 0,0-1 0,1 1 0,-1 0 0,1-1 0,-1 1 0,1 0 0,-1-1 0,1 1 1,0-1-1,-1 1 0,1-1 0,0 1 0,-1-1 0,2 1 0,0-1-1,0 1 0,0-1-1,0 0 1,0 0 0,0 0 0,0 0 0,-1 0 0,1-1 0,0 1-1,0-1 1,0 1 0,3-2 0,61-34-25,-57 30 24,418-283-312,-256 170 152,549-426-453,-717 543 607,7-5 23,-1-1-1,1 0 0,-1 0 0,0-1 1,-1-1-1,0 1 0,-1-1 1,1-1-1,7-16 0,-14 25-10,-1-1-1,0 1 1,0 0-1,0-1 1,0 1-1,0-1 1,0 1-1,-1-1 1,1 1-1,-1-1 1,0 1-1,0 0 1,0-1-1,0 1 1,0 0 0,0 0-1,0-1 1,-1 1-1,1 0 1,-1 1-1,0-1 1,1 0-1,-1 0 1,0 1-1,0-1 1,0 1-1,0-1 1,0 1-1,-5-2 1,-7-5 22,-1 0 0,0 1 0,-17-5 0,-129-38 94,-283-49 1,307 73-97,37 7-10,22 6 48,-149-47 1,193 42-60,32 17-10,1 0 1,-1 0 0,1-1 0,-1 1 0,1 0-1,0 0 1,-1-1 0,1 1 0,0-1 0,0 1 0,0-1-1,0 1 1,0-1 0,1 0 0,-1 0 0,0 1-1,1-1 1,-1-2 0,21 21 11,-10-3-10,-1 1-1,0 0 1,-1 0 0,0 0 0,5 20-1,6 8 9,236 494 351,216 463 268,-465-986-613,2 4 37,0 0 1,19 28 0,-26-45-50,-1-1 0,0 1 0,1-1 0,-1 1 0,0-1-1,1 1 1,-1-1 0,1 0 0,-1 1 0,1-1 0,-1 0 0,1 1 0,-1-1 0,1 0 0,0 1 0,-1-1 0,1 0 0,-1 0 0,1 0 0,0 1 0,-1-1 0,1 0 0,-1 0 0,1 0 0,0 0 0,-1 0-1,1 0 1,0 0 0,-1-1 0,1 1 0,1 0 0,16-18 48,8-32-14,-26 49-36,26-64 28,-4-1-1,25-125 0,5-145-3,-49 315-24,87-1025-796,-68 715-22,-14 226 340,8-267-3908,-16 370 4277,0-14-1300,-1 1-1,-1 0 0,0 0 1,-5-20-1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5.7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40 6385,'-3'-6'224,"0"1"1,-1 0-1,0 0 1,0 0-1,-8-7 1,11 11 126,0 6-180,0 1 0,0-1 0,0 1-1,0-1 1,1 1 0,0-1 0,0 1 0,1-1-1,0 1 1,2 9 0,0 4 156,190 921 2667,-109-588-2348,-61-253-455,24 115-2163,-45-188-339,-6-15-2672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0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86 10297,'-56'-85'2382,"56"85"-2322,-1 0 0,1 0 0,-1 0 0,0-1 0,1 1 1,-1 0-1,0 0 0,1 0 0,-1 0 0,0 1 0,1-1 0,-1 0 0,0 0 0,1 0 0,-1 0 0,1 1 0,-1-1 0,0 0 0,1 0 0,-1 1 0,1-1 0,-1 1 1,1-1-1,-1 0 0,1 1 0,-1-1 0,1 1 0,0-1 0,-1 1 0,1-1 0,0 1 0,-1 0 0,1-1 0,0 1 0,-1-1 0,1 1 0,0 1 0,-19 29 664,17-27-540,-22 40 401,2 2-1,-25 69 1,41-96-489,1-1 0,0 1 0,2 0 0,0 1 0,1-1 0,1 0 0,0 1 1,2-1-1,4 31 0,-3-41-59,1 1 0,0 0 1,0-1-1,1 0 0,0 0 1,1 0-1,0 0 0,0-1 1,1 0-1,0 0 0,0 0 1,11 9-1,-5-7 12,0-1-1,0 0 1,1 0 0,0-1 0,1-1 0,0 0-1,20 6 1,-1-3 7,1-2 0,0-1-1,0-1 1,0-2 0,1-2-1,49-2 1,-57-1-488,40-4-1190,-36-6-2345,-5-10-4142,-21 15 4246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127 187 9361,'-28'-4'469,"17"3"88,1 0 0,-1-1 0,0 0 0,1-1 1,0 0-1,0 0 0,-12-7 0,22 10-524,-1 0 0,1 0 1,0 0-1,0-1 0,0 1 1,-1 0-1,1 0 1,0 0-1,0 0 0,0-1 1,0 1-1,-1 0 0,1 0 1,0-1-1,0 1 0,0 0 1,0 0-1,0-1 1,0 1-1,0 0 0,0 0 1,0-1-1,0 1 0,0 0 1,0 0-1,0-1 0,0 1 1,0 0-1,0-1 0,0 1 1,0 0-1,0 0 1,0-1-1,0 1 0,0 0 1,1 0-1,-1 0 0,0-1 1,0 1-1,0 0 0,0 0 1,1 0-1,-1-1 1,0 1-1,16-12 697,21-4-38,-2 7-169,46-7-1,-55 13-1340,0-2 0,0-1 0,46-18 0,-70 24 482,-1-1 0,1 0 0,-1 0 0,0 0 0,1-1 0,-1 1 0,0 0 1,0 0-1,1-1 0,-1 1 0,0 0 0,0-1 0,-1 1 0,1-1 0,0 0 0,0 1 0,-1-1 1,1 0-1,-1 1 0,1-1 0,-1 0 0,0 1 0,0-1 0,0 0 0,0 0 0,0 1 0,0-1 1,0 0-1,-1-1 0,-2-8-2714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49 7429,'-13'-2'285,"6"2"-2,0-1 0,-1-1-1,1 1 1,0-1-1,0 0 1,0-1 0,1 0-1,-1 0 1,1 0-1,-9-6 1,15 8-242,0 1-1,1-1 1,-1 0 0,0 0-1,0 1 1,1-1 0,-1 1-1,1-1 1,-1 0 0,1 1 0,-1-1-1,1 1 1,-1-1 0,1 1-1,-1-1 1,1 1 0,0 0-1,-1-1 1,1 1 0,0-1-1,-1 1 1,1 0 0,0 0-1,-1 0 1,1-1 0,0 1-1,0 0 1,-1 0 0,1 0 0,0 0-1,0 0 1,-1 0 0,2 0-1,29-4 398,24 4 72,87 11-1,-40-2-1251,90 1-6478,-172-9 5690,9 1-785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39 6461,'-40'-17'2530,"34"13"-1931,-1 1 1,0 0-1,0 0 0,0 1 0,-1 0 1,1 0-1,-9-1 0,15 3-566,1 0-1,0 1 0,0-1 1,0 0-1,0 0 1,-1 0-1,1 1 1,0-1-1,0 0 0,0 0 1,0 1-1,0-1 1,0 0-1,-1 0 0,1 1 1,0-1-1,0 0 1,0 0-1,0 1 0,0-1 1,0 0-1,0 0 1,0 1-1,0-1 0,0 0 1,0 0-1,0 1 1,1-1-1,-1 0 0,0 0 1,0 1-1,0-1 1,0 0-1,0 0 1,0 1-1,1-1 0,-1 0 1,0 0-1,0 0 1,0 0-1,0 1 0,1-1 1,-1 0-1,0 0 1,0 0-1,1 0 0,-1 0 1,0 1-1,0-1 1,1 0-1,12 13 337,64 36-396,134 64 0,-201-108-708,0 0 0,0-1 0,0-1 0,21 6 0,-26-9-44,-1 1 1,1-1 0,0 0-1,-1-1 1,1 1-1,0-1 1,-1 0-1,9-2 1,-1-2-2438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582 112 7393,'1'-8'277,"0"1"1,-1-1 0,0 0-1,0 1 1,0-1 0,-1 1-1,0-1 1,0 1 0,-1 0-1,0-1 1,-1 1 0,-4-11-1,6 17-201,0 1 1,0-1-1,0 1 0,0 0 0,0-1 0,0 1 0,0 0 0,0 0 0,0 0 0,0 0 1,0 0-1,0 0 0,0 0 0,0 0 0,0 0 0,0 0 0,0 1 0,0-1 0,0 0 1,1 1-1,-1-1 0,0 1 0,0-1 0,0 1 0,0-1 0,0 1 0,1-1 0,-1 1 1,0 0-1,1 0 0,-1-1 0,0 1 0,1 0 0,-1 0 0,0 1 0,-25 30 1047,-5 20-248,2 3-1,-31 83 1,25-56-476,19-44-233,-271 685 1931,287-722-2100,-11 29-456,1 1 0,2 1-1,1-1 1,1 2 0,2-1-1,0 40 1,4-70 275,0-1-1,0 0 1,0 0 0,0 1-1,0-1 1,0 0 0,1 0 0,-1 0-1,0 1 1,1-1 0,-1 0-1,1 0 1,-1 0 0,1 0-1,-1 0 1,1 0 0,0 0 0,0 0-1,-1 0 1,1 0 0,0 0-1,0 0 1,0-1 0,0 1-1,2 1 1,-1-2-215,0 0 0,0 0 0,-1 0 0,1 0 0,0 0-1,0 0 1,0-1 0,0 1 0,0 0 0,0-1 0,0 0 0,-1 1 0,1-1-1,0 0 1,2-2 0,21-11-3500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57 9601,'9'-57'6565,"-11"58"-6489,0-1 0,1 1-1,-1-1 1,1 1 0,-1-1-1,1 1 1,-1 0 0,1 0 0,0 0-1,0 0 1,-1 0 0,1 0 0,0 0-1,0 0 1,0 1 0,0-1-1,0 0 1,-1 3 0,-16 29 323,15-28-296,-13 30 57,2 0 1,2 1-1,1 0 1,1 1-1,3 1 1,0-1-1,3 1 1,1 0-1,2 0 0,4 40 1,-2-67-207,0 0 1,1 0-1,1-1 1,0 1-1,0 0 1,1-1-1,1 0 1,0 0-1,0 0 1,0 0-1,2-1 1,-1 0-1,1 0 1,0-1-1,1 0 1,0 0-1,0 0 1,1-1-1,0-1 1,0 1-1,0-2 1,1 1-1,0-1 1,0-1-1,0 1 1,1-2-1,-1 1 1,1-2-1,0 1 1,0-2-1,0 1 1,0-2-1,0 1 1,19-3-1,-17 2-686,0-2-1,0 1 1,0-2-1,0 0 1,0 0-1,12-6 1,-15 4-631,0 0 1,0 0 0,0-1-1,10-8 1,-2-2-3122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75 9469,'-17'0'364,"-1"1"0,1 1 0,0 0 1,0 1-1,0 1 0,0 0 0,1 2 0,-16 6 1,29-7 585,12-2-547,13-1-44,29-5-193,86-16-1,-117 14-1111,0 0-1,31-14 0,-39 13-196,-1 0 0,1 0-1,-1-1 1,-1-1 0,12-9-1,-6-1-2090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8921,'-15'4'387,"-29"9"515,42-13-815,1 1 0,-1 0 0,0-1 0,0 1 0,1 0 0,-1 0 0,0 0 0,1 0 0,-1 0 0,1 0 0,0 1 0,-1-1 0,1 0 0,0 1 0,0-1 0,0 1 0,-2 2 0,3-3-41,0-1 0,0 1-1,0 0 1,0-1-1,0 1 1,0 0 0,0-1-1,0 1 1,0 0-1,1-1 1,-1 1 0,0-1-1,0 1 1,1 0-1,-1-1 1,0 1 0,1-1-1,-1 1 1,0 0-1,1-1 1,-1 0 0,1 1-1,-1-1 1,1 1-1,-1-1 1,1 1 0,-1-1-1,1 0 1,0 1-1,-1-1 1,2 1 0,22 6 663,-21-6-649,64 10 283,1-3 0,0-3 0,106-5 0,-80-1-1955,88-3-7045,-153 6 5405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2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6829,'1'0'7,"-1"0"0,0 0 0,1 0 0,-1 0 0,0 0 0,1 0 0,-1 0 0,0 0 0,1 0 0,-1 0 0,0 0 0,1 0 0,-1 1 0,0-1 0,0 0 0,1 0 0,-1 0 0,0 0 0,0 1 0,1-1 0,-1 0 0,0 0 0,0 1 0,0-1 0,1 0 0,-1 1 0,0-1 0,0 0 0,0 0 0,0 1 0,0-1 0,1 0 0,-1 1 0,0-1 0,0 0 0,0 1 0,0-1 0,0 1 0,4 24 761,-2 27 697,-2-52-1454,0 61 816,-1 65-200,-7-41-6279,5-67 2360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29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7977,'-6'8'314,"1"1"-1,0 0 1,1 0 0,0 0 0,0 1-1,1-1 1,0 1 0,1 0 0,0 0-1,1 0 1,-1 14 0,7 41-123,7 1-3642,-5-29-383,-5-22 1042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6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91 333 6813,'-18'-10'488,"0"-1"0,1-1 1,-18-16-1,34 28-458,1 0-1,0-1 1,0 1-1,-1-1 1,1 1-1,0-1 1,0 1-1,0-1 1,-1 1-1,1-1 1,0 1-1,0-1 1,0 1-1,0-1 1,0 1-1,0-1 1,0 0-1,0 1 1,0-1-1,0 1 1,1-1-1,-1 1 1,0-1-1,0 1 1,0-1-1,1 1 1,-1 0-1,0-1 1,0 1-1,1-1 1,-1 1-1,0-1 1,1 1-1,-1 0 1,1-1-1,-1 1 1,0 0-1,1-1 1,-1 1-1,1 0 1,-1 0-1,1 0 1,-1-1-1,1 1 1,-1 0-1,1 0 1,0 0-1,30-14 652,-27 13-528,740-222 3542,-728 219-3713,0 1 1,31-3 0,-44 6-105,-1-1 1,1 1-1,0 0 0,-1 0 1,1 0-1,-1 0 0,1 0 1,-1 1-1,1-1 0,-1 1 1,1-1-1,-1 1 1,1 0-1,-1 0 0,0 0 1,1 0-1,-1 1 0,0-1 1,0 1-1,0-1 0,0 1 1,0 0-1,0-1 1,0 1-1,-1 0 0,1 0 1,1 3-1,-2 27-4748,-1-26 3610,-3 12-2007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2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6621,'-2'14'361,"1"0"1,1 0-1,0 1 1,1-1 0,0 0-1,4 14 1,2 46 144,-15 36-5500,5-89 2186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5577,'-26'61'231,"19"-47"-34,0 0 1,1 1 0,1 0 0,0 0-1,1 0 1,-4 30 0,8-6-484,1-1 0,2 1 1,2-1-1,10 39 0,-1-3-1987,-9-32 639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4780,'-7'14'-31,"1"0"0,0 0 0,1 1-1,1-1 1,-4 21 0,7-28 54,1 0 0,0 1 0,0-1 0,0 0-1,1 0 1,0 0 0,1 0 0,0-1 0,0 1 0,0 0 0,1-1 0,0 1 0,0-1 0,4 7-1,24 31 197,38 45-1,-38-50-188,43 66 1,-65-90-229,-1 0 0,-1 1 0,-1-1 0,0 1 0,-1 0 1,0 1-1,-2-1 0,4 29 0,-6-4-876,-1 3 351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3532,'-9'62'80,"6"-5"56,3-8 80,0-5-16,0-2 140,3-1-36,-3 0-4,3 14-36,0-6-31,0 0-145,2 8-248,-7 0-405,-4 15-1127,-3 3 272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0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7409,'-7'38'1211,"-14"116"2273,20-127-6179,1 46-1,3-57 429,0 2-323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6301,'0'48'825,"-2"-9"-564,3 0 1,1-1-1,1 1 0,15 61 1,-13-74-413,-2 1 0,-1 0 0,-1-1 0,-1 1 0,-1 0 0,-1 0 0,-12 49 0,-2 54 83,13-1 466,-5 61 48,-4-99-4317,12-69 1597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0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6701,'-3'18'592,"3"-2"32,-3 7-36,-2-2-44,2-1-124,-3 4-36,3-4-64,0 4-112,0-1-168,1-2-164,-1 5-172,0-8-188,3 2-132,0-1-128,-3 1-264,0-2-1425,6 1-427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5044,'-11'0'1117,"-1"1"-1,0 0 1,1 0-1,-1 2 1,-12 3-1,73-3 1196,474 1-93,1 39-1389,56 4-155,-25-21 11,761 43 808,-293-13-483,-191-13-558,-569-26-372,850 30 125,-610-53-162,223 1-8,-465 12 187,378 4 413,-420-13-482,266-36-1,-383 28-137,131 4-1,-233 6-15,78 1 0,111 16 0,-169-14 19,77 7 274,-96-10-178,-38-12 609,-7 1 121,30 8-417,0 0 0,0-1 0,1-1 0,-15-7 0,27 12-398,-1-1 0,1 0-1,0 0 1,-1 0 0,1 0-1,0-1 1,0 1 0,0 0-1,0 0 1,0-1 0,0 1-1,0-1 1,0 1 0,1-1 0,-1 1-1,0-1 1,1 1 0,0-1-1,-1 0 1,1 1 0,0-1-1,0 0 1,-1 1 0,1-1 0,1 0-1,-1 1 1,0-1 0,0 0-1,1 1 1,-1-1 0,0 1-1,1-1 1,0 1 0,-1-1-1,3-2 1,-2 2 4,0 0 0,-1-1 0,1 1-1,0 0 1,-1-1 0,1 1 0,-1 0 0,0-1-1,0 1 1,0 0 0,0-1 0,0 1-1,-1 0 1,1-1 0,0 1 0,-2-4 0,13 23-47,1-1 0,1-1 0,26 25 0,-16-16-24,29 36-1,-46-53 35,-2 0-1,1 0 1,-1 1 0,0-1 0,0 1-1,-1 0 1,0 0 0,-1 0 0,1 0-1,0 13 1,-3-16-23,0 0 1,-1 0 0,0 0-1,0 0 1,0 0-1,0 0 1,-1 0-1,0 0 1,0-1-1,0 1 1,-1 0-1,0-1 1,1 0-1,-2 0 1,1 0-1,0 0 1,-1 0-1,0-1 1,-5 5-1,-13 10-1559,-1-2 1,-34 20-1,27-17-2323,28-19 3690,-23 19-4157,12-2-1641,10-6-951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250 195 11845,'15'-33'-923,"-13"28"1158,0-1 1,0 1-1,1-1 1,0 1-1,0 0 0,0 0 1,0 0-1,1 0 0,5-5 1,82-94 4554,-114 127-1950,8-7-2502,0-1 1,-1 0-1,-22 14 0,-8 1-129,2 1-1,1 3 0,-60 60 1,98-88-201,-1 0 25,1-1 0,0 1 1,0 0-1,1 0 0,-7 10 0,10-13-24,0 0 0,0 0 0,0 0 0,1 1 0,-1-1 0,1 0 1,0 0-1,0 0 0,0 0 0,0 1 0,0-1 0,1 0 0,-1 0 0,1 0 1,0 0-1,2 5 0,20 49-319,2-1 0,40 62 0,10 23-8203,-54-92 1890,-12-30 1090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6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40 7501,'-1'0'54,"0"0"1,1 1 0,-1-1-1,0 1 1,0-1-1,1 0 1,-1 1 0,0-1-1,0 0 1,0 0-1,1 0 1,-1 0 0,0 0-1,0 0 1,0 0-1,1 0 1,-1 0 0,0 0-1,0 0 1,0 0-1,0 0 1,1-1 0,-1 1-1,0 0 1,0-1-1,1 1 1,-1 0 0,0-1-1,-1 0 1,-23-22 1995,7 8 1374,17 15-3375,1 0 0,-1 0-1,0 1 1,0-1 0,1 0 0,-1 0-1,0 1 1,1-1 0,-1 1 0,0-1-1,1 1 1,-1-1 0,1 1-1,-1-1 1,1 1 0,-1-1 0,1 1-1,-1 0 1,1-1 0,-1 1-1,1 0 1,0-1 0,-1 1 0,1 0-1,0 0 1,0-1 0,0 1-1,0 0 1,-1 0 0,1-1 0,0 1-1,0 0 1,0 0 0,1 1-1,-5 33 461,4-11-384,2 1-1,0 0 1,2-1 0,1 0-1,1 0 1,0 0 0,2-1-1,16 33 1,-15-39-94,0 0 0,1-1 0,1 0 0,1 0 0,0-2 0,1 1 0,0-2 0,1 1 0,1-2-1,0 0 1,22 13 0,-20-15-3,0-1-1,0 0 1,1-2 0,0 0-1,1-1 1,24 5-1,-38-10-19,-1 0 0,1 0 0,-1-1 0,0 1 0,1-1 0,-1 0 0,1-1 0,-1 1 0,1-1 0,-1 0 0,1 0 0,-1 0 0,0-1 0,0 1 0,0-1 0,0 0 0,0 0-1,0-1 1,0 1 0,-1-1 0,1 0 0,-1 0 0,0 0 0,0 0 0,0 0 0,0-1 0,0 0 0,-1 1 0,1-1 0,-1 0 0,0 0 0,-1 0 0,3-6 0,4-22 41,-1 0-1,-2-1 1,-2 1 0,0-1 0,-4-51-1,1 51-28,0 28-271,-2-47-91,2 50-88,-1 0 0,1 0 0,0 0 0,-1 0 0,1 0 0,-1 0 0,0 1 0,0-1 0,1 0 0,-1 0 0,-3-3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240 133 10097,'-3'-132'3839,"3"132"-3484,-3 2 1,-10 9-127,-1 2 0,2 0 0,0 0 1,1 1-1,0 0 0,-10 19 0,-52 102 291,66-122-457,-3 7 9,0 1 0,2 0 1,1 0-1,0 1 1,2 0-1,-6 43 1,10-56-44,1 0 0,0 0 1,0 0-1,1-1 0,0 1 1,0 0-1,1 0 0,1-1 1,-1 1-1,1-1 0,1 0 1,-1 1-1,1-2 1,1 1-1,-1 0 0,2-1 1,-1 0-1,1 0 0,0 0 1,8 7-1,2-2 37,1 0 0,0-1-1,0 0 1,1-2 0,0 0 0,1-1 0,0-1 0,26 7 0,-33-12-783,1 1 0,-1-2 0,1 0 1,23-1-1,-28-1-437,-1 0 0,0-1 0,1-1 0,-1 1 0,-1-1 0,1 0 0,7-5 0,3-2-2724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10 109 8681,'-1'0'36,"1"0"0,-1-1 0,1 1 0,-1 0 1,1-1-1,-1 1 0,1 0 0,-1-1 0,1 1 0,-1 0 0,1-1 1,0 1-1,-1-1 0,1 1 0,0-1 0,-1 1 0,1-1 1,0 1-1,0-1 0,0 0 0,-1 1 0,1-1 0,0 1 0,0-1 1,0 1-1,0-1 0,0 0 0,0 1 0,0-1 0,0 1 1,0-1-1,0 1 0,0-1 0,1 0 0,-1 1 0,0-1 0,0 1 1,1-2-1,24-10 1115,-22 11-1152,24-7 399,1 1-1,0 2 1,0 0 0,1 2-1,41 1 1,61-8-2389,-122 8 855,0-1-1,0 0 1,0 0 0,-1-1 0,16-8 0,-23 11 929,13-7-2549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38 6765,'-68'-23'4059,"67"23"-3575,4-2-357,-1 1 0,0 0 1,1 0-1,-1 1 0,1-1 1,0 0-1,-1 1 0,1 0 1,-1-1-1,1 1 0,3 0 1,-4 0-4,256-6 1102,-215 8-2820,1 2 1,-1 2 0,82 22-1,-93-16-1095,-3 1-578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8 7441,'-10'0'208,"1"1"244,0-1 0,0-1 0,0 1 0,0-1-1,1-1 1,-11-2 0,18 4-414,1 0 0,0 0-1,0 0 1,-1 0 0,1 0-1,0 0 1,0 1 0,0-1-1,-1 0 1,1 0 0,0 0-1,0 0 1,0 1 0,0-1-1,0 0 1,-1 0 0,1 0-1,0 1 1,0-1 0,0 0-1,0 0 1,0 1 0,0-1-1,0 0 1,0 0 0,0 1-1,0-1 1,0 0 0,0 0-1,0 1 1,0-1 0,0 0-1,0 0 1,0 1 0,0-1-1,0 0 1,0 0 0,0 0-1,0 1 1,0-1 0,0 0-1,1 0 1,-1 1 0,0-1-1,0 0 1,0 0 0,5 14 443,113 113 1861,-75-85-2388,42 56 0,-62-69-775,15 20-2310,-15-14-3178,-17-27 3112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28 7681,'4'-24'1595,"-4"24"-1549,0 0 0,0 0 0,0-1 0,0 1 0,0 0 0,-1 0-1,1 0 1,0 0 0,0-1 0,0 1 0,0 0 0,-1 0 0,1 0 0,0 0 0,0 0 0,0-1-1,-1 1 1,1 0 0,0 0 0,0 0 0,-1 0 0,1 0 0,0 0 0,0 0 0,-1 0-1,1 0 1,0 0 0,0 0 0,0 0 0,-1 0 0,1 0 0,0 0 0,0 0 0,-1 0-1,1 0 1,0 1 0,0-1 0,0 0 0,-1 0 0,1 0 0,0 0 0,0 0 0,0 0-1,-1 1 1,-2 1 168,-1 1 0,1 0 0,0 0 0,0 0 0,0 0 0,0 1 0,1-1 0,-4 7 0,-73 134 1326,-117 200-1051,164-291-2512,16-19-2671,21-23 543,3-10 1579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0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20 230 6781,'-3'-15'3265,"3"7"-1580,20 5-960,23 1-175,0-2 0,44-10 0,-19 2-195,-63 12-278,0-1 1,0 0 0,0-1-1,0 1 1,0-1 0,0 0 0,-1 0-1,1 0 1,-1-1 0,1 0-1,6-5 1,-9 6-19,-1 0 1,1 0-1,-1 1 1,1-1-1,-1 0 0,0 0 1,0-1-1,0 1 0,0 0 1,0 0-1,0-1 1,-1 1-1,1 0 0,-1-1 1,0 1-1,1 0 0,-1-1 1,0 1-1,0 0 1,-1-1-1,1 1 0,0-1 1,-1 1-1,0 0 0,1 0 1,-2-4-1,0 2-9,1-1 1,-1 1-1,1-1 0,-1 1 1,-1 0-1,1 0 0,-1 0 0,1 0 1,-1 1-1,0-1 0,0 0 0,-1 1 1,1 0-1,-1 0 0,0 0 0,1 0 1,-1 1-1,0 0 0,-1-1 1,1 2-1,0-1 0,-1 0 0,1 1 1,-1 0-1,1 0 0,-1 0 0,0 0 1,1 1-1,-1 0 0,0 0 0,1 0 1,-1 0-1,0 1 0,1 0 0,-1 0 1,1 0-1,-1 0 0,1 1 1,-1 0-1,-3 2 0,-8 3 23,1 1 0,-1 0-1,2 1 1,-1 1 0,1 0 0,-19 19 0,25-22-47,1 0 0,0 1 0,1 0 0,0 0 0,0 0 0,1 1 0,0 0 0,0 0 0,1 0 0,0 0 0,1 1 0,-4 16 0,7-21-27,-1 0-1,2 0 1,-1 0 0,1 0-1,-1 1 1,1-1-1,1 0 1,-1 0 0,1 0-1,0-1 1,0 1 0,0 0-1,1-1 1,-1 1-1,1-1 1,0 0 0,1 0-1,-1 0 1,1 0 0,-1-1-1,1 1 1,0-1-1,1 0 1,-1 0 0,0 0-1,7 2 1,4 3-277,0-1-1,0 0 1,1-1 0,0-1-1,0 0 1,33 4 0,-21-7-1100,0-2-1,-1-1 1,1-1 0,0-1 0,-1-2 0,0-1 0,0 0 0,31-14 0,-9 3-2283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1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230 204 8537,'-106'-91'4840,"106"91"-4476,3 32 792,2 4-894,-2 0 0,-1 1 0,-1-1 0,-2 1-1,-7 38 1,-2-13 497,-2 1 1,-23 63-1,34-123-693,0 0 0,0 0 0,0 0 0,0 0 1,0-1-1,-1 1 0,1 0 0,-1-1 0,0 1 1,0-1-1,0 0 0,0 1 0,0-1 0,0 0 0,-5 2 1,7-3-50,-1-1 0,1 0 1,-1 0-1,1 0 0,-1 0 1,0 1-1,1-1 0,-1 0 1,1 0-1,-1 0 0,0 0 1,1-1-1,-1 1 0,1 0 0,-1 0 1,1 0-1,-1 0 0,0-1 1,1 1-1,-1 0 0,1 0 1,-1-1-1,1 1 0,-1 0 1,1-1-1,-1 1 0,0-1 1,0-1 3,-1-1 0,1 1 0,0 0 0,-1-1 0,1 1 0,0-1 0,0 1 0,1-1 0,-1 1 0,0-4 0,-5-28 82,2-1 1,2-1 0,1 1 0,1 0 0,7-45-1,5 6-29,29-106 0,-39 171-75,1 0 1,0-1-1,1 1 0,0 0 0,0 1 1,1-1-1,0 1 0,1 0 0,0 0 0,0 1 1,0-1-1,10-7 0,-10 11 0,0 0 0,1 0 1,-1 0-1,1 1 0,0-1 1,0 2-1,0-1 0,0 1 0,1 0 1,-1 1-1,1-1 0,-1 2 1,1-1-1,-1 1 0,1 0 0,10 2 1,-2 0 0,1 0 1,-1 2 0,1 0 0,-1 1 0,-1 0-1,1 2 1,18 10 0,-29-14 0,0 0-1,0 0 1,0 1 0,-1-1-1,0 1 1,1 0 0,-1 1-1,-1-1 1,1 1-1,5 9 1,-8-11 0,1 1-1,-1-1 0,0 1 1,0 0-1,0-1 1,0 1-1,-1 0 1,0 0-1,0 0 1,0-1-1,0 1 0,0 0 1,-1 0-1,1 0 1,-1-1-1,0 1 1,0 0-1,-2 3 1,-1 0 6,1-1 0,-1 1 0,0-1 0,-1 0 0,1 0 0,-1 0 1,-1-1-1,1 0 0,-1 0 0,1 0 0,-2-1 0,1 0 0,0 0 1,-1 0-1,-13 5 0,-10 2 6,-1-1 0,-44 9 0,33-9-7,39-9-31,0 0 0,0 0 0,0 0 0,0-1-1,0 0 1,-1 1 0,1-1 0,0 0 0,0 0 0,0-1 0,0 1 0,0 0 0,0-1 0,-1 0-1,1 0 1,-4-2 0,7 2 15,0 0 0,0 1-1,0-1 1,0 0 0,0 0-1,0 1 1,1-1 0,-1 0 0,0 1-1,1-1 1,-1 0 0,0 1-1,1-1 1,-1 0 0,1 1-1,-1-1 1,1 1 0,-1-1 0,1 1-1,-1-1 1,1 1 0,0-1-1,-1 1 1,1 0 0,0-1-1,-1 1 1,1 0 0,0 0 0,-1-1-1,3 1 1,24-8-209,-24 9 207,-1 0 1,1 0 0,-1 0-1,1 0 1,-1 0 0,0 1 0,0 0-1,1-1 1,-1 1 0,0 0-1,0 0 1,-1 0 0,1 0-1,0 0 1,2 5 0,23 44-46,-13-22 19,-4-14 4,1-1 0,0 0 0,0-1 0,2 0 0,-1-1 0,2-1 0,0 0 0,0 0 0,0-2 0,2 0 0,-1 0 0,1-1 0,0-1 0,1-1-1,-1 0 1,1-2 0,0 1 0,1-2 0,-1-1 0,1 0 0,-1-1 0,1 0 0,-1-2 0,1 0 0,0-1 0,-1-1 0,0 0 0,0-1 0,0-1 0,20-9 0,-33 12 47,1-1 0,0 0-1,-1 0 1,0 0 0,1 0 0,-1 0 0,-1-1 0,1 0 0,0 0 0,-1 0 0,0 0 0,0-1 0,0 1 0,0-1-1,-1 0 1,3-6 0,-4 7 21,0 1-1,0-1 0,-1 1 0,1-1 1,-1 1-1,1-1 0,-1 1 0,0-1 1,-1 1-1,1-1 0,-1 1 1,1-1-1,-1 1 0,0-1 0,0 1 1,0 0-1,-1 0 0,1-1 1,-1 1-1,0 0 0,0 0 0,0 0 1,0 1-1,-1-1 0,-4-4 1,6 6-22,-1-1 0,1 1 1,-1 0-1,0 0 0,1 0 1,-1 0-1,0 0 1,0 0-1,1 0 0,-1 1 1,0-1-1,0 1 0,0-1 1,0 1-1,0 0 1,0 0-1,0-1 0,0 1 1,1 1-1,-1-1 0,0 0 1,-4 1-1,2 1 1,0 0-1,0 0 0,1 0 1,-1 0-1,0 0 0,1 1 1,0-1-1,-1 1 0,1 0 1,-3 4-1,-2 3 4,0 1 1,0 0-1,1 0 0,1 1 1,-11 24-1,15-29-102,-1 1 1,1 1-1,0-1 0,1 0 0,-1 0 1,2 1-1,-1-1 0,1 1 0,1-1 0,-1 0 1,1 1-1,1-1 0,4 15 0,-4-17-287,1-1-1,-1 0 1,1 0-1,0 0 1,0-1-1,1 1 1,-1-1-1,1 0 1,0 0-1,0 0 1,1 0-1,-1-1 1,1 1-1,0-1 1,0 0-1,0-1 1,0 1-1,0-1 1,0 0-1,1 0 1,6 1-1,35 6-5062,-21-8 1389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1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133 181 9253,'-1'-16'483,"0"0"-1,-2 0 1,-8-29 0,7 30 597,0 0 0,2 0-1,-3-28 1,4 43-1043,1 0-1,-1 0 0,1 1 1,-1-1-1,0 0 0,1 0 1,-1 0-1,1 0 0,-1 0 1,1 1-1,-1-1 0,1 0 1,-1 1-1,1-1 0,-1 0 0,1 1 1,0-1-1,-1 0 0,1 1 1,-1-1-1,1 1 0,0-1 1,-1 1-1,1-1 0,-1 2 1,0-2-1,-10 23 165,1 0 0,1 0 0,1 1 0,0 0 0,2 0 0,-4 36 0,3-22-109,0-1-13,-3 62 0,9-84-119,1 0 0,1 1 0,0-1 0,1 0 0,1 0 1,7 26-1,-9-39 35,-1 0 1,0 0 0,1-1-1,-1 1 1,1 0 0,0 0-1,0-1 1,-1 1 0,1 0-1,0-1 1,0 1 0,0-1-1,1 1 1,-1-1 0,0 0 0,1 0-1,-1 1 1,0-1 0,1 0-1,-1 0 1,1 0 0,0 0-1,-1-1 1,1 1 0,0 0-1,0-1 1,-1 1 0,1-1-1,0 0 1,0 1 0,0-1-1,-1 0 1,1 0 0,0 0-1,0 0 1,0-1 0,0 1-1,-1 0 1,1-1 0,0 1 0,0-1-1,-1 0 1,1 1 0,0-1-1,-1 0 1,1 0 0,-1 0-1,1 0 1,-1-1 0,2 0-1,5-5 36,0 0-1,-1 0 0,0-1 0,0 0 1,-1 0-1,0 0 0,8-14 1,-3 0 193,-6 14-58,0 1 0,-1-2-1,0 1 1,0 0 0,-1-1 0,0 1-1,-1-1 1,3-12 0,-5 21 46,-3 24-30,0 19-169,-1-9 156,3 60-1,1-86-443,1-1-1,-1 1 0,2-1 0,-1 1 0,1-1 0,0 0 1,1 0-1,-1 0 0,1 0 0,1 0 0,0-1 1,-1 1-1,9 9 0,-10-15-71,-1 0-1,0 0 1,1-1 0,-1 1 0,1 0-1,-1-1 1,1 1 0,0-1 0,-1 1-1,1-1 1,-1 0 0,1 1 0,0-1 0,-1 0-1,1 0 1,0 0 0,-1 0 0,1-1-1,0 1 1,-1 0 0,1-1 0,-1 1-1,1-1 1,0 0 0,-1 1 0,1-1-1,-1 0 1,0 0 0,1 0 0,1-1 0,8-8-3516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5 9225,'-17'-2'328,"3"2"-24,2 0-16,3-3-32,1 3-28,2 0-60,3 5 0,3 1-128,3-1-212,0 0-236,6 5-284,-4-4-452,-2 1-496,3 4-725,3 2-363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73 6797,'0'3'114,"-4"8"378,1 1-1,0 0 0,1 0 1,0 0-1,1 20 0,1-30-450,0 1-1,0-1 1,1 1-1,-1-1 1,1 1-1,0-1 1,0 0-1,-1 1 1,2-1-1,-1 0 1,0 0-1,0 0 1,1 0-1,-1 0 1,1 0-1,-1 0 1,1 0-1,0-1 1,0 1-1,0-1 1,0 1-1,0-1 1,0 0-1,0 1 1,0-1-1,1 0 0,-1-1 1,0 1-1,1 0 1,-1-1-1,1 1 1,-1-1-1,0 0 1,5 0-1,0 1 92,0-2 0,0 1-1,0-1 1,0 0 0,0 0-1,0-1 1,0 0 0,0 0-1,0-1 1,-1 0 0,1 0-1,-1 0 1,0-1 0,0 0-1,0 0 1,0-1 0,-1 0-1,0 0 1,0 0 0,0 0-1,-1-1 1,1 0 0,-1 1-1,-1-2 1,1 1 0,-1 0-1,0-1 1,0 0 0,-1 1-1,0-1 1,0 0 0,-1 0-1,0 0 1,0-1 0,-1 1-1,1 0 1,-2 0 0,1 0-1,-3-13 1,3 19-88,0 0 0,0 0 0,-1 0 0,1 0 0,0 0 0,-1 0 0,1-1 0,-1 1 0,0 0 0,1 0 0,-1 0 0,0 1 0,1-1 0,-1 0 0,0 0 0,0 0 0,0 0 0,0 1 0,0-1 0,0 0 0,0 1 0,0-1 0,0 1 0,0-1 0,0 1 0,0 0 0,-2-1 0,1 1 25,-1 0 0,1 0 1,0 1-1,-1-1 0,1 1 1,0-1-1,-1 1 0,1 0 1,0 0-1,0 0 0,0 0 1,-4 3-1,-2 2 118,0 0 0,0 1 0,0 0 0,-13 15-1,7-2 46,1 0 0,0 1 0,1 0 0,-14 38 0,22-49-252,1 0-1,-1 1 1,2 0-1,-1 0 0,2-1 1,-1 1-1,2 1 1,-1-1-1,1 0 1,1 0-1,0 0 1,4 15-1,-4-24-153,-1 1 0,1-1 1,0 0-1,0 1 0,0-1 0,1 0 0,-1 0 0,0 0 0,1 0 0,-1 0 0,1 0 0,0-1 1,0 1-1,0 0 0,-1-1 0,2 0 0,-1 1 0,0-1 0,0 0 0,0 0 0,0 0 0,1 0 0,-1 0 1,1-1-1,-1 1 0,0-1 0,1 1 0,-1-1 0,1 0 0,-1 0 0,1 0 0,3-1 0,6-1-1220,0 0 0,0-1 0,0 0 0,-1-1-1,13-6 1,11-5-3149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7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194 237 8969,'-62'-86'810,"29"38"1098,-44-48 0,77 96-1881,0 0 0,-1-1 0,1 1-1,0 0 1,0-1 0,0 1 0,-1 0 0,1-1 0,0 1 0,-1 0 0,1-1 0,0 1 0,0 0 0,-1 0 0,1-1 0,0 1 0,-1 0 0,1 0 0,-1 0 0,1-1 0,0 1 0,-1 0 0,1 0 0,-1 0 0,1 0 0,0 0 0,-1 0 0,1 0 0,-1 0 0,1 0 0,0 0 0,-1 0 0,1 0 0,-1 0 0,1 0 0,0 0 0,-1 0 0,1 1 0,-1-1 0,1 0 0,0 0 0,-1 0 0,1 1 0,0-1 0,-1 1 0,-5 24 455,9 31-147,21 72 109,41 127 0,-25-108-284,0 4 33,34 139 1441,-70-256-897,-4-33-706,0 0 0,1 0-1,-1-1 1,0 1 0,0 0-1,0 0 1,0-1-1,-1 1 1,1 0 0,0 0-1,0 0 1,0-1 0,-1 1-1,1 0 1,0-1-1,-1 1 1,1 0 0,0-1-1,-1 1 1,1 0 0,-1-1-1,1 1 1,-1-1-1,1 1 1,-1-1 0,0 1-1,1-1 1,-1 1 0,0-1-1,1 0 1,-1 1-1,0-1 1,1 0 0,-1 1-1,0-1 1,0 0 0,0 0-1,-3-3 35,1 0-1,0 0 1,0-1-1,0 1 1,1-1 0,-1 0-1,1 0 1,0 0-1,-4-8 1,4 9-9,-10-23 92,0-1-1,-14-50 0,22 63-172,1 1 1,0-1-1,1 1 0,1-1 1,0 0-1,1 1 0,0-1 0,3-16 1,-2 27-44,0-1 1,-1 1 0,1 0 0,0 0 0,1 0 0,-1 0 0,0 0 0,1 1-1,0-1 1,-1 0 0,1 1 0,0-1 0,1 1 0,-1 0 0,0-1-1,1 1 1,-1 0 0,1 0 0,0 1 0,-1-1 0,5-1 0,-2 1-57,1 0 1,-1 1 0,1 0-1,0 0 1,-1 0-1,1 1 1,0 0 0,0 0-1,-1 0 1,1 1 0,8 2-1,-4-1 1,0 0 0,0 1 0,0 1 0,-1-1 0,0 2 0,1-1 0,-1 1 0,-1 1 0,1 0 0,-1 0 0,0 0 0,0 1 0,10 12 0,-12-9 152,0 1 0,-1-1 0,0 1 0,-1 0 0,0 0 0,-1 0 1,0 0-1,0 1 0,-1-1 0,-1 1 0,0 0 0,-1 0 0,0-1 0,-1 1 0,0 0 0,-1-1 0,-4 17 1,5-22-127,-1 1 1,-1-1 0,1 0-1,-1 0 1,0 0 0,0 0 0,-1-1-1,1 1 1,-1-1 0,-1 0-1,1 0 1,-1 0 0,0-1-1,0 1 1,0-1 0,0 0 0,-1-1-1,0 1 1,1-1 0,-1 0-1,-1-1 1,1 1 0,0-1 0,0-1-1,-1 1 1,1-1 0,-1 0-1,0 0 1,1-1 0,-1 0 0,-11-1-1,11 0-785,4 1 317,0 0-1,0 0 0,1 0 0,-1-1 1,0 1-1,0-1 0,0 0 0,0 0 1,1 0-1,-1 0 0,0 0 1,1 0-1,-4-3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2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687 139 9121,'1'-5'99,"-1"0"1,0 0-1,0 1 1,-1-1-1,0 0 1,1 0-1,-1 1 0,-1-1 1,1 1-1,-1-1 1,0 1-1,0-1 1,0 1-1,-1 0 1,-4-7-1,2 4 96,0 2 0,0-1 0,0 0 0,0 1 0,-1 0 0,0 0 0,0 1 0,0 0 0,-11-6 0,16 10-170,-1-1 0,1 1 0,-1 0 0,1 0 0,-1 0-1,1 0 1,-1 0 0,0 0 0,1 0 0,-1 0-1,1 0 1,-1 1 0,1-1 0,-1 1 0,1-1 0,0 1-1,-1 0 1,1-1 0,0 1 0,-1 0 0,1 0-1,0 0 1,0 0 0,0 0 0,0 0 0,0 0 0,0 0-1,0 1 1,0-1 0,0 0 0,0 1 0,1-1-1,-1 0 1,0 1 0,0 2 0,-23 63 251,20-52-170,-116 336 1126,24-77-597,-16 153 187,73-256-722,34-152-200,-1 7-43,-17 47 0,21-67-64,-1 0 0,0 0 0,0-1 1,-1 1-1,1-1 0,-1 0 0,0 1 0,0-2 1,-1 1-1,0 0 0,0-1 0,0 0 1,-6 4-1,10-8-24,-1 1 0,0-1 0,0 1 0,0-1 0,0 0 0,1 0 0,-1 0 0,0 0 0,0 0 1,0 0-1,0 0 0,1-1 0,-1 1 0,0-1 0,0 1 0,0-1 0,1 0 0,-1 1 0,0-1 0,1 0 0,-1 0 0,1 0 0,-1 0 0,1-1 1,0 1-1,-1 0 0,1-1 0,0 1 0,0-1 0,0 1 0,0-1 0,0 1 0,0-1 0,0 0 0,0 1 0,1-1 0,-1-2 0,-6-17-2583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 7925,'-11'0'692,"-1"-3"-24,9 3 1712,20 8-1592,6-6-76,12 1-72,5 0-104,15-1-304,-1 1-324,-5-1-492,-3-2-448,3-2-956,-8-1 12,-7 1 192,-5 2-637,0 2-419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1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161 94 5096,'-4'-6'174,"1"0"0,0-1 0,0 1 0,0-1 0,-2-8 0,-14-28 2960,19 42-3087,-1 1-1,1 0 0,0 0 1,0 0-1,0-1 1,-1 1-1,1 0 1,0 0-1,0 0 0,-1 0 1,1-1-1,0 1 1,0 0-1,-1 0 1,1 0-1,0 0 0,0 0 1,-1 0-1,1 0 1,0 0-1,-1 0 1,1 0-1,0 0 0,-1 0 1,1 0-1,0 0 1,0 0-1,-1 0 1,1 0-1,0 0 0,0 0 1,-1 0-1,1 1 1,0-1-1,0 0 1,-1 0-1,1 0 0,0 0 1,0 1-1,-1-1 1,1 0-1,-12 17 631,-5 18-272,17-35-399,-17 48-251,2 0-1,-14 82 1,13-49-3562,12-57 1139,4 0-577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2.1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165 60 7217,'-8'-15'24,"7"11"163,0 0 0,-1 1 0,0-1 0,0 1 0,0 0 0,0-1 0,0 1 0,-1 0 0,1 0 0,-1 1 0,0-1 0,-3-2 0,-7 55 1254,-31 109 18,5-23-2477,32-109 97,-12 68-5295,16-71 3655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3.1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65 6601,'14'-64'4353,"-35"107"-3122,19-39-1109,-30 85 588,4 1 1,-26 147-1,41-177-425,5-30-81,2 0 0,1 0 0,1 1 0,2-1-1,1 1 1,3 37 0,0-62-159,-1 0 0,1 0 1,1 0-1,-1 0 0,1-1 0,0 1 0,0-1 1,1 0-1,-1 0 0,1 0 0,0 0 0,1-1 0,-1 1 1,1-1-1,0 0 0,0-1 0,0 1 0,0-1 0,1 0 1,-1 0-1,1-1 0,0 1 0,6 1 0,17 4 96,0-1-1,0-1 1,44 4-1,-53-8-69,176 8 686,-112-10-3029,-31 0-1890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3.3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40 122 7781,'-7'-1'-173,"-25"-7"2234,36 4-498,20-1-1105,212-47 1242,-146 29-3077,-65 12-1216,-11-2-2296,-11 9 2214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3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46 6177,'-2'-1'1,"-6"-3"20,0 0 1,0 1-1,0 0 1,-1 1 0,1-1-1,-15 0 1,23 3 208,26 0 170,135-12 1119,-7 1-1681,-129 11-1058,1 2 0,25 4 0,-20 1-1580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4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375 347 6849,'-5'-28'1440,"8"12"-865,-1 0 0,-1 0 0,0 0 0,-1 0 0,0 0 1,-1 0-1,-5-23 0,5 34-487,-1-1 0,1 1 1,-1 0-1,1 0 0,-2 0 0,1 0 1,0 0-1,-1 1 0,0-1 0,0 1 1,0 0-1,-1-1 0,0 2 1,1-1-1,-1 0 0,0 1 0,-1-1 1,1 1-1,-1 0 0,1 1 0,-1-1 1,0 1-1,0 0 0,0 0 0,0 1 1,-1-1-1,1 1 0,0 0 1,0 1-1,-1-1 0,1 1 0,-1 0 1,1 0-1,0 1 0,-1-1 0,1 1 1,0 1-1,-8 1 0,1 2-45,0-1-1,0 1 1,1 1 0,0 0-1,0 1 1,0 0 0,1 1-1,0 0 1,0 1 0,1-1-1,0 2 1,0-1 0,1 2-1,-12 19 1,15-21-37,-1 0 1,2 0-1,-1 0 1,2 0-1,-1 1 1,1 0-1,0 0 0,1 0 1,0 0-1,1 0 1,0 0-1,1 0 1,0 1-1,0-1 1,1 0-1,1 0 1,-1 0-1,2 0 0,3 10 1,-6-17-4,1 0 1,1 0-1,-1 0 1,0 0-1,1 0 0,0 0 1,-1-1-1,1 1 1,0-1-1,0 1 1,0-1-1,1 0 0,-1 0 1,1 0-1,-1 0 1,1 0-1,0 0 1,-1-1-1,1 1 0,6 1 1,-5-2 1,-1-1-1,1 0 1,0 0 0,0 0 0,-1-1-1,1 1 1,0-1 0,-1 0 0,1 0-1,0 0 1,-1 0 0,1-1 0,-1 1-1,0-1 1,4-2 0,5-4 27,-1-1-1,1 0 1,-2 0 0,1-1 0,-1-1-1,-1 0 1,15-21 0,-14 14 106,-1-1 1,-1 0-1,9-29 0,11-25 718,-19 57-616,-5 14-37,-4 28 73,-1 14-203,2-22-72,2-1 0,0 0 1,1 0-1,0 0 0,2-1 0,0 1 0,1-1 1,8 15-1,-12-26-10,0 0 0,0 0-1,1-1 1,-1 0 0,1 0 0,0 0 0,0 0-1,0 0 1,1-1 0,-1 0 0,1 0 0,8 4 0,-9-5 8,0-1-1,0 0 1,1-1 0,-1 1 0,0-1 0,0 0 0,0 1 0,0-2 0,1 1 0,-1-1 0,0 1 0,0-1 0,0 0 0,0 0 0,0-1 0,0 1 0,0-1 0,0 0 0,3-3-1,12-7 39,-1-1 0,0-1 0,-1-1 0,0 0-1,-2-1 1,1-1 0,-2-1 0,16-24 0,2-9 187,48-102 1,-72 138-150,-5 10-31,-1 0 0,1-1-1,-1 1 1,0 0 0,0-1-1,2-9 1,-4 15 30,0 40 19,5-16-183,0-1 0,2 0 0,0 0 0,14 29 0,-8-19-197,14 48 1,-25-71 255,0 0-1,0-1 1,-1 1-1,-1 0 1,1 0 0,-2 0-1,1 0 1,-1 0 0,-4 16-1,4-22 25,0-1-1,0 1 0,0 0 1,-1 0-1,1-1 0,-1 1 0,0-1 1,0 1-1,0-1 0,-1 0 1,1 0-1,-1 0 0,0 0 0,1 0 1,-1-1-1,-1 1 0,1-1 0,-4 3 1,-1-2-4,1-1 0,-1 0 0,1 0 0,-1-1 0,0 0 0,1 0 1,-1-1-1,-9 0 0,-8-2-54,57-1 20,7-2 28,3-2 16,117-28-38,-136 29 63,0-2 0,0-1 0,-1 0 1,36-22-1,-52 27 17,-1 1 0,0-2 0,1 1 0,-1 0 1,-1-1-1,1 0 0,-1 0 0,0-1 0,0 1 0,0-1 0,-1 0 1,0 0-1,0 0 0,0 0 0,-1 0 0,0-1 0,0 1 0,-1-1 1,1-7-1,0-9 137,-2-1 0,-1 1 1,0 0-1,-7-29 1,-2-48 281,9 125-251,-1 90-68,7-65-118,13 57 0,5-30-1884,12-8-4351,-35-68 6027,0 0 1,0-1-1,1 1 0,-1-1 1,0 1-1,1-1 0,-1 1 0,0-1 1,1 0-1,-1 1 0,0-1 1,1 1-1,-1-1 0,1 0 1,-1 1-1,1-1 0,-1 0 1,1 0-1,-1 1 0,1-1 1,0 0-1,-1 0 0,1 0 1,-1 1-1,1-1 0,-1 0 0,1 0 1,0 0-1,-1 0 0,1 0 1,-1 0-1,1-1 0,0 1 1,-1 0-1,1 0 0,-1 0 1,1 0-1,-1-1 0,1 1 1,-1 0-1,2-1 0,8-4-3976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4.9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101 86 8917,'-26'-15'148,"3"-3"0,6 5-28,2 2-8,4 1-64,5 2-168,3 6-228,9-1-264,-3 3-488,5-5-1389,1 10-479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5.3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92 153 7209,'-28'30'1403,"19"-13"-105,9-17-1253,0 1 0,0-1 1,0 0-1,0 1 0,0-1 0,0 0 1,0 1-1,0-1 0,0 0 1,0 1-1,0-1 0,0 0 1,0 1-1,0-1 0,0 0 1,1 1-1,-1-1 0,0 0 1,0 1-1,0-1 0,0 0 1,1 0-1,-1 1 0,0-1 1,0 0-1,1 0 0,-1 1 1,0-1-1,1 0 0,-1 0 0,0 0 1,0 0-1,1 1 0,-1-1 1,0 0-1,1 0 0,10 2 53,0 0-1,-1-1 0,1 0 0,0 0 0,0-1 0,0-1 0,0 0 0,-1-1 0,1 0 0,0 0 0,-1-1 1,0 0-1,17-8 0,-23 9 4,1 0 1,-1 0-1,0 0 0,0 0 1,0-1-1,0 0 0,0 0 1,0 0-1,-1 0 0,0 0 1,1-1-1,-1 1 1,-1-1-1,1 0 0,0 0 1,-1 0-1,0 0 0,0-1 1,0 1-1,0-1 0,-1 1 1,0-1-1,0 1 1,0-1-1,0 0 0,-1 1 1,0-1-1,0 0 0,0 0 1,0 1-1,-1-1 0,0 0 1,-1-4-1,1 6-48,0 0 1,0 0-1,0 0 0,0 0 1,0 0-1,-1 0 0,1 1 0,-1-1 1,0 0-1,0 1 0,0 0 1,0-1-1,0 1 0,0 0 0,-1 0 1,1 0-1,-1 0 0,1 1 1,-1-1-1,0 1 0,0-1 0,1 1 1,-1 0-1,0 0 0,0 0 1,0 1-1,0-1 0,0 1 0,-1-1 1,1 1-1,0 0 0,0 0 1,0 1-1,0-1 0,0 1 0,0-1 1,0 1-1,0 0 0,-5 2 1,-5 2 44,1 0 0,1 1 1,-1 0-1,1 1 0,0 0 0,0 1 1,1 0-1,-11 11 0,13-10-36,-1 0-1,1 0 0,1 1 0,0 0 0,0 0 0,1 1 0,0 0 0,1 0 0,0 1 0,-5 21 0,8-26-40,1 0-1,1 0 1,-1 0-1,1 0 1,0 0-1,0 0 1,1 0-1,0 0 1,1 0-1,-1 0 1,1 0-1,0-1 1,1 1-1,0-1 1,0 1-1,0-1 1,1 0-1,0 0 1,0-1-1,5 7 1,-2-5-222,-1 0 1,1 0-1,1 0 0,-1-1 1,1 0-1,0-1 1,1 1-1,-1-2 1,1 1-1,0-1 1,0 0-1,1-1 1,-1 0-1,1-1 1,-1 0-1,1 0 1,10 0-1,1-2-1231,0-1 1,-1-1-1,1-1 0,0-1 0,-1 0 0,0-2 0,21-8 1,-9 2-2160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4:57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51 503 7801,'13'-25'586,"2"1"-1,0 1 1,2 0 0,0 1 0,2 1 0,0 1 0,37-31 0,49-53-121,-101 99-367,0 0 1,0 0 0,-1-1 0,1 1 0,-1-1 0,0 0 0,-1 0-1,1 0 1,-1 0 0,-1-1 0,1 1 0,-1 0 0,0-1 0,0 1-1,-1-1 1,0 1 0,-1-10 0,0 12-2,0 1 0,0-1 0,0 0 0,0 1 0,-1-1 0,0 1 0,1 0 0,-1-1 0,-1 1 0,1 0 0,0 0 1,-1 0-1,1 0 0,-1 1 0,0-1 0,0 1 0,0 0 0,0-1 0,-1 1 0,1 1 0,0-1 0,-1 0 0,1 1 0,-1 0 0,0 0 0,0 0 0,1 0 0,-1 1 0,0-1 0,-6 1 0,0 0-4,1 0-1,-1 1 0,1 0 1,0 1-1,-1 0 0,1 0 1,0 1-1,0 0 0,0 1 1,1 0-1,-1 0 0,1 1 1,0 0-1,0 0 0,0 1 1,1 0-1,0 1 0,0-1 1,-10 14-1,6-6-33,0 0-1,1 1 1,1 0-1,0 1 1,1 0-1,1 0 1,0 0-1,1 1 1,-6 30 0,10-30-25,0-1 1,2 0 0,0 1 0,0-1-1,2 0 1,0 1 0,1-1 0,0 0 0,1 0-1,1-1 1,1 1 0,0-1 0,1 0 0,1-1-1,0 0 1,1 0 0,0 0 0,14 14-1,-15-19-110,0-1-1,0 0 1,0 0-1,1-1 1,1 0-1,-1 0 1,1-1-1,0 0 1,1-1-1,-1 0 1,1-1-1,0 0 1,0-1-1,0 0 0,1-1 1,-1 0-1,1-1 1,-1 0-1,1 0 1,0-2-1,-1 1 1,1-1-1,-1-1 1,1 0-1,-1-1 1,16-6-1,-12 3-711,0 0 1,-1-1-1,0-1 0,-1 0 0,0-1 1,22-20-1,31-39-5878,-38 35 1935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5.7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99 104 8433,'-98'-75'6538,"101"75"-6482,-1 0 0,1 1-1,0-1 1,-1 1-1,1-1 1,0 1 0,-1 0-1,1 0 1,-1 0-1,1 0 1,-1 0 0,1 1-1,-1-1 1,0 1 0,0-1-1,0 1 1,4 4-1,-3-2 1,1 1-1,-1 0 1,0 0-1,0 0 0,0 0 1,-1 1-1,0-1 1,2 6-1,0 8 21,0-1 1,-2 0-1,0 1 0,0 24 1,9 121 317,-18-179 413,0 0 1,-8-28-1,13 29-632,0-1 0,0-1 0,2 1 0,0 0 0,0 0-1,2 0 1,3-18 0,-3 26-233,0-1 0,0 1 0,1 1 1,0-1-1,0 0 0,1 1 0,0-1 0,0 1 0,0 0 0,1 0 0,0 1 0,0 0 0,1-1 1,-1 2-1,1-1 0,11-6 0,0 2-1743,1 1 0,0 0 0,1 2 1,-1 0-1,37-6 0,-35 8-361,16-5-3099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6.1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68 42 10081,'-31'-42'1744,"23"56"-868,-5 14-158,6 17-227,2-1 0,2 1 1,3 61-1,22 136 246,-19-212-656,12 54-234,-9-55-1321,-1 0-1,2 43 1,-11-51-5132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6.6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63 149 8313,'-15'-7'652,"11"6"-363,-1-1-1,1 0 0,0 0 1,-1 0-1,1-1 0,0 1 1,1-1-1,-1 0 1,-6-6-1,14 6-124,0 1 1,0 0-1,0 0 0,0 0 0,0 1 1,0-1-1,1 1 0,-1 0 0,8-1 1,-9 2-84,339-50 1634,-189 31-1238,52-6 2268,-186 24-1714,-14 7-337,-19 18-123,6-13-568,-8 11 96,2-3-31,0 0 0,-17 34 0,29-49-70,0 1 0,0-1 0,0 1 0,0 0 0,1 0-1,0 0 1,0-1 0,0 1 0,1 0 0,-1 0 0,1 0 0,0 0 0,1 0-1,-1 0 1,1 0 0,0 0 0,0 0 0,3 6 0,-2-8-25,0 0 1,0 0-1,0 0 0,1 0 0,-1 0 1,1 0-1,0-1 0,0 0 1,0 1-1,0-1 0,1 0 1,-1 0-1,0 0 0,1-1 1,-1 1-1,1-1 0,0 0 1,-1 0-1,1 0 0,0-1 0,0 1 1,0-1-1,0 0 0,-1 0 1,1 0-1,0-1 0,0 1 1,3-2-1,2 1-7,-1 0 1,0-1-1,1-1 1,-1 1-1,0-1 1,-1-1-1,1 1 1,0-1-1,-1 0 1,0-1-1,11-9 1,-15 11 66,0 0-1,-1-1 1,1 1 0,-1-1 0,0 0 0,0 0 0,0 0-1,0 0 1,-1 0 0,1 0 0,-1 0 0,0-1-1,0 1 1,-1 0 0,1-1 0,-1 1 0,0 0 0,0-1-1,-1 1 1,1 0 0,-1-1 0,0 1 0,0 0-1,-1 0 1,1 0 0,-4-6 0,1 0-251,-1 1 0,0 0 0,0 0 0,-1 1 0,0 0 0,-1 0 0,0 0 0,0 1 0,-17-13 0,20 16-674,0 1-966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7.1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210 79 9621,'0'-5'305,"0"0"1,0 0-1,0-1 1,-1 1-1,0 0 0,0 0 1,0 0-1,0 0 1,-5-8-1,5 11-232,0 1-1,0-1 1,-1 1-1,1 0 1,-1-1-1,1 1 1,-1 0-1,0 0 1,1 0-1,-1 0 1,0 0 0,0 0-1,0 1 1,0-1-1,0 0 1,0 1-1,0 0 1,0-1-1,0 1 1,0 0-1,0 0 1,0 0 0,0 0-1,0 0 1,0 1-1,1-1 1,-1 1-1,0-1 1,-2 2-1,-3-1 42,0 1 0,1 0 0,-1 0-1,1 0 1,-1 1 0,1 0-1,0 1 1,-9 6 0,14-9-101,-1 0-1,0 1 1,1 0 0,0-1-1,-1 1 1,1 0 0,0 0 0,0 0-1,0-1 1,0 1 0,0 0 0,1 0-1,-1 0 1,1 1 0,-1-1-1,1 0 1,0 0 0,-1 0 0,1 0-1,0 0 1,1 0 0,-1 1 0,0-1-1,0 0 1,1 0 0,0 0-1,-1 0 1,1 0 0,0 0 0,0 0-1,0 0 1,0 0 0,2 1-1,3 6-1,0-1-1,1 0 1,0 0-1,0 0 0,1-1 1,0 0-1,1-1 0,-1 0 1,1 0-1,10 4 0,-11-6-18,0 0-1,-1 0 0,0 0 0,0 1 1,0 1-1,0-1 0,-1 1 0,0 0 0,0 0 1,-1 1-1,1 0 0,-1 0 0,-1 0 0,1 0 1,4 13-1,-8-15 21,0-1-1,0 1 1,0-1 0,-1 1 0,0 0 0,0-1-1,0 1 1,0 0 0,-1-1 0,0 1 0,0 0-1,0-1 1,-1 1 0,1-1 0,-1 0 0,0 1-1,0-1 1,0 0 0,-1 0 0,0 0 0,1-1-1,-2 1 1,1-1 0,0 1 0,0-1 0,-1 0-1,0 0 1,0-1 0,0 1 0,-5 2 0,1 0 21,0-1 0,-1 0 1,1-1-1,-1 1 1,0-2-1,0 1 0,0-1 1,0-1-1,-1 1 1,1-2-1,0 1 0,-1-1 1,1-1-1,-13-1 1,18 1-208,0 0 0,0 0 1,0 0-1,0-1 1,0 1-1,0-1 1,0 0-1,0 0 0,0 0 1,1-1-1,-1 1 1,1-1-1,-3-3 1,5 4-44,0 1 1,0-1 0,0 0 0,1 0 0,-1 1-1,1-1 1,-1 0 0,1 0 0,0 0-1,0 0 1,0 0 0,0 0 0,0 1 0,0-1-1,0 0 1,1 0 0,-1 0 0,1 0 0,-1 0-1,1 1 1,0-1 0,-1 0 0,1 1-1,0-1 1,0 0 0,0 1 0,1-1 0,-1 1-1,0-1 1,0 1 0,4-2 0,15-17-2457,7 2-597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7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206 117 7741,'-47'15'855,"39"-11"-279,32-10-424,26-4 128,-37 8 128,1-1 1,0-1 0,-1 0-1,23-9 1,-22 6 177,-9 5-318,0 0 1,0-1-1,0 1 1,-1-1-1,1 0 1,6-6 0,-10 8-222,0 0 1,-1 0 0,1 0-1,0 0 1,-1 0 0,1 0 0,-1 0-1,0-1 1,1 1 0,-1 0-1,0 0 1,1 0 0,-1 0-1,0 0 1,0-1 0,0 1 0,0 0-1,0 0 1,0 0 0,-1-1-1,1 1 1,0 0 0,0 0 0,-1 0-1,1 0 1,-1 0 0,1 0-1,-1 0 1,0 0 0,1 0 0,-1 0-1,0 0 1,0 0 0,1 0-1,-1 0 1,0 1 0,-1-2-1,-1 0 51,1 0 0,-1 0-1,0 0 1,0 1 0,0-1-1,0 1 1,0-1 0,0 1-1,0 0 1,-1 0 0,1 0-1,-6 0 1,-43-1 724,48 2-761,-10 1 69,0 0 1,0 1 0,1 1 0,-1 1 0,0 0-1,1 0 1,0 1 0,0 1 0,0 0-1,-21 16 1,27-18-98,0 0-1,0 1 0,1 0 1,0 1-1,0-1 1,0 1-1,1 1 0,-1-1 1,2 1-1,-1-1 1,1 1-1,0 0 0,0 1 1,1-1-1,0 1 1,0 0-1,1 0 0,0-1 1,0 2-1,0 7 1,2-10-19,0-1 1,1 1 0,0-1 0,0 0 0,0 0 0,0 1 0,1-1 0,0 0-1,0 0 1,0 0 0,0-1 0,1 1 0,0 0 0,0-1 0,5 5 0,-2-2-2,0-2 1,1 1-1,0-1 1,0 0-1,0 0 1,1-1 0,-1 0-1,15 5 1,1-1 5,0-2 1,1-1 0,-1-1-1,1-1 1,46 1 0,-39-4-5,0-2 1,0-1 0,-1-1-1,1-2 1,-1-1-1,0-1 1,-1-2 0,0 0-1,0-2 1,-1-2 0,-1 0-1,0-2 1,-1-1 0,-1-1-1,-1-1 1,25-25 0,-42 37 19,-1 0 1,0-1-1,0 1 1,-1-1-1,5-10 1,-9 17-27,0-1 0,0 1 0,-1-1 0,1 1 0,0-1 1,-1 1-1,1-1 0,-1 0 0,1 1 0,-1-1 0,0 1 0,0-1 1,0 0-1,0 1 0,0-1 0,0 0 0,0 1 0,-1-1 0,1 0 1,0 1-1,-1-1 0,1 1 0,-1-1 0,0 1 0,0-1 0,1 1 1,-1-1-1,0 1 0,0 0 0,0-1 0,-1 1 0,1 0 0,0 0 1,0 0-1,-1 0 0,-1-2 0,0 2-1,1 1-1,0-1 1,-1 0 0,1 1-1,-1-1 1,1 1 0,-1 0 0,1 0-1,-1 0 1,1 0 0,-1 0-1,1 1 1,-1-1 0,1 1-1,0-1 1,-1 1 0,1 0 0,0 0-1,-1 0 1,1 0 0,0 1-1,0-1 1,0 0 0,0 1-1,0 0 1,0-1 0,-2 4 0,-2 1-3,1-1 1,1 1-1,-1 0 1,1 0-1,0 0 1,0 1-1,1-1 1,-4 10-1,4-6-13,0 0-1,1 0 0,0 0 0,1 1 0,0-1 0,1 1 1,0-1-1,1 0 0,0 1 0,0-1 0,1 0 1,1 0-1,-1 0 0,2 0 0,-1 0 0,1 0 0,1-1 1,0 0-1,0 0 0,11 14 0,-9-14-208,1 0-1,0-1 1,0 0 0,1 0-1,0-1 1,1 0 0,-1-1-1,12 6 1,-11-7-374,0-1 1,1 0-1,-1 0 1,1-1-1,0-1 1,0 1-1,0-2 1,20 1-1,-8-3-1415,-1-1 1,1-1-1,36-10 0,-12-1-2416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8.0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56 44 9653,'-2'-14'227,"-6"-14"1641,0 27-963,-3 16-527,6-4-549,1 1 1,0-1-1,0 1 1,2 0-1,-3 13 1,4-17-1023,0 0-1,1 0 1,0 0-1,0 0 1,1 8 0,4 0-1799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8.2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6 7025,'3'-3'440,"3"0"1664,0 21-1368,-6-2-72,-6 5-52,3 7-48,-3 6-96,0 2-348,3 0-832,-2 8-1292,-10 3 156,4 5 152,-1-6-509,4 3-207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0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38 6577,'-6'-22'889,"0"7"2572,5 15-3377,1 0 1,-1 1-1,0-1 1,0 1 0,0-1-1,1 1 1,-1-1 0,0 1-1,0-1 1,1 1 0,-1 0-1,0-1 1,1 1-1,-1 0 1,1 0 0,-1-1-1,1 1 1,-1 0 0,1 0-1,0 0 1,-1-1 0,1 3-1,-4 5 3,1 0-1,0 1 1,1-1-1,-1 0 1,2 1-1,-1 0 1,1-1-1,1 16 1,6 71-4716,1-45 276,-4-25 1539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2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0 7017,'-10'16'189,"1"0"0,1 0 1,0 0-1,1 1 0,1 0 1,1 0-1,0 1 0,2 0 0,0-1 1,0 1-1,2 0 0,0 23 1,2-22-998,1-1 0,0 0 0,10 36 0,-7-32-1256,-4 1-262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3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1 5985,'1'55'1528,"-4"85"593,-12-45-7231,9-72 2442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5:00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63 8925,'-5'-57'186,"4"51"140,0 8-26,3 33-51,3 216 359,-2-53-1758,7-67-3149,-7-106 1010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5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1 6809,'-9'34'316,"0"-3"84,4-8 44,2 0 0,-3-2 0,3-3-16,3 0-44,-3 0-40,3 0-32,-3 0-132,1 3-188,2 0-272,0 2-344,0-2-536,-3 0-556,0-1-569,3 4-291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1 6793,'-5'31'228,"-4"-5"68,3-6 32,0 1 20,4-3 4,2 0-24,-3-2-24,0-1-28,3 4-68,-3-6-124,3 5-216,0 0-228,3 2-220,-3 4-420,0-4-1545,0-1-527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8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0 8045,'-20'34'544,"2"-8"-40,4-3-40,5-2-12,1 0-36,5-6-72,0 1-16,0-3-136,3 0-172,3 0-212,-3-1-208,6 1-244,2-2-164,-5 2-320,3 0-388,-3 0-737,0-3-259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0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0 5833,'-1'15'-32,"-16"260"4439,16-232-7230,-11 61-1,9-78 119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1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6629,'-25'115'3072,"-12"129"0,24-123-3676,2 0-3751,8-87 1675,0 4-598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147 0 9033,'-13'24'889,"-1"-1"-1,-20 24 1,18-24 168,0 0 0,-18 37 1,30-53-1111,1 0 0,0 0 0,1 1 0,0-1 0,0 1 0,1 0 0,0-1 0,0 1 1,0 0-1,1 0 0,1 0 0,-1-1 0,3 11 0,1 1-2970,-1 1 0,1 28 0,-4-32-182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4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 1 7569,'-15'33'400,"1"-7"104,-1-2-20,4-4-24,-1 1-48,4-11-36,-1 6-64,3 2-84,-2-8-144,5 3-204,-3 0-240,6-2-236,-3-1-264,3 0-384,-3-2-1361,3 0-583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5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0 7861,'-8'8'488,"2"0"-44,-3 0-24,4-1-40,-1 1-52,3-3-124,0-2-196,3 2-256,0-2-304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6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121 235 7489,'-10'-16'723,"-20"-25"2950,32 82-2207,7 75-472,13 281 1142,-23-327-1238,-2 1 0,-4 0-1,-24 110 1,30-175-781,-1-1 0,0 0-1,0 0 1,0 0 0,-1 0 0,0-1 0,1 1 0,-8 7 0,10-11-97,-1-1 0,1 1 0,0-1 0,-1 0 0,1 1 0,-1-1 0,1 1 0,-1-1 0,1 0 0,-1 1 0,1-1 0,-1 0 0,0 0 1,1 0-1,-1 1 0,1-1 0,-1 0 0,0 0 0,1 0 0,-1 0 0,0 0 0,1 0 0,-1 0 0,1 0 0,-1 0 0,0 0 0,1 0 1,-1-1-1,0 1 0,0-1 0,-1-1 0,1 1 0,0-1 0,0 1 0,0-1 0,0 1 0,0-1 0,0 0 0,0 1-1,0-1 1,1 0 0,-1 0 0,1 0 0,0 0 0,-1-2 0,-6-47 84,3 1-1,2-1 0,2 0 1,9-73-1,-2 36-78,18-446-467,-25 526 353,1 0-1,0 0 1,0 0 0,1 0 0,0 1 0,0-1 0,1 0 0,0 1-1,0-1 1,1 1 0,0 0 0,0 0 0,1 1 0,0-1 0,0 1-1,0 0 1,1 0 0,0 1 0,0-1 0,12-7 0,-4 6-135,0 0 0,0 0 1,0 2-1,1 0 0,0 0 1,0 1-1,1 1 1,-1 1-1,30-1 0,-20 2-1338,1 1-1,33 4 0,-45-1-334,0 0 0,0 0-1,15 7 1,-9-1-2006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6.8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 0 9457,'-92'50'1933,"92"-50"-1919,0 0-1,0 0 0,-1 1 0,1-1 1,0 0-1,0 0 0,-1 1 0,1-1 1,0 0-1,0 0 0,-1 1 1,1-1-1,0 0 0,0 1 0,0-1 1,0 0-1,0 1 0,-1-1 0,1 0 1,0 1-1,0-1 0,0 0 0,0 1 1,0-1-1,0 0 0,0 1 0,0-1 1,0 0-1,0 1 0,1-1 1,-1 1-1,0-1 0,0 0 0,0 0 1,0 1-1,0-1 0,1 0 0,-1 1 1,0-1-1,0 0 0,0 1 0,1-1 1,-1 0-1,0 0 0,0 0 0,1 1 1,-1-1-1,0 0 0,1 0 0,-1 0 1,0 0-1,1 1 0,-1-1 1,0 0-1,1 0 0,-1 0 0,0 0 1,1 0-1,-1 0 0,0 0 0,1 0 1,24 9 235,13-4-812,-1-3-1,47-1 1,14 0-1117,48 20-638,-26-3 3353,-80-17 689,-38-1-1558,-1 0-1,1-1 1,0 1-1,-1 0 1,1 0-1,-1-1 1,1 1-1,0-1 1,-1 1-1,1-1 1,-1 0-1,0 0 1,1 0-1,-1 1 0,0-1 1,1 0-1,-1-1 1,0 1-1,0 0 1,0 0-1,0 0 1,1-3-1,-2 3-77,0 1-1,0-1 1,-1 0 0,1 0-1,0 1 1,-1-1 0,1 0-1,0 1 1,-1-1 0,1 0-1,-1 1 1,1-1-1,-1 0 1,0 1 0,1-1-1,-1 1 1,1-1 0,-1 1-1,0 0 1,0-1-1,1 1 1,-1-1 0,0 1-1,0 0 1,1 0 0,-1 0-1,0-1 1,0 1-1,1 0 1,-1 0 0,0 0-1,0 0 1,-1 0 0,-28-3 1115,19 3-964,1 1 0,-1 0 1,0 1-1,1 0 1,-1 1-1,1 0 1,0 0-1,0 1 0,0 1 1,0 0-1,1 0 1,-10 7-1,14-8-226,0 0-1,0 0 0,0 0 1,1 1-1,-1 0 1,1-1-1,0 1 1,1 1-1,-1-1 1,1 0-1,0 1 0,1 0 1,-1 0-1,1 0 1,0 0-1,0 0 1,1 0-1,0 0 1,0 1-1,1-1 0,0 11 1,0-12-63,2 0 1,-1 0-1,1 0 1,-1 0-1,1 0 0,1 0 1,-1-1-1,1 1 1,0-1-1,0 0 1,0 1-1,0-1 0,1-1 1,-1 1-1,1 0 1,0-1-1,0 0 1,1 0-1,-1 0 1,1-1-1,-1 1 0,1-1 1,0 0-1,5 1 1,6 3-53,-1-1 0,1-1 0,0 0 0,1-1 0,-1-1 1,23 0-1,-35-2 113,-1 0-1,0 0 1,1 0 0,-1 0 0,0-1 0,1 0 0,-1 0-1,0 0 1,0 0 0,0 0 0,0-1 0,0 1 0,0-1-1,0 0 1,-1 1 0,1-1 0,0-1 0,-1 1 0,0 0-1,1-1 1,-1 1 0,2-5 0,-1 2 8,0 0 1,-1-1 0,0 1-1,0-1 1,-1 0-1,1 0 1,-1 0-1,-1 1 1,1-1 0,-1 0-1,0-12 1,-1 9 16,0 0 0,0 0 0,0 0 0,-1 0 0,-1 0 0,0 1 0,0-1 1,0 1-1,-1 0 0,0 0 0,-1 0 0,0 0 0,0 1 0,0 0 0,-1 0 1,0 0-1,-8-6 0,5 9-153,0-1 0,0 2 1,0-1-1,0 1 0,-1 1 1,1-1-1,-1 2 0,-18-2 1,19 2-1423,0 1 1,0 0-1,0 1 1,0 0-1,-16 4 1,18 0-1876,3 2-1125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5:00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0 106 7409,'4'-24'472,"-1"-1"1,-1-31-1,-7 138 487,11 313-675,-3-115-5565,0-214 2349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7.2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336 63 10545,'0'-2'226,"0"0"1,0-1-1,0 1 0,-1 0 1,1 0-1,-1 0 0,1-1 1,-1 1-1,0 0 0,0 0 1,0 0-1,0 0 0,0 0 1,-1 0-1,1 1 0,0-1 1,-1 0-1,1 1 0,-1-1 1,0 1-1,-2-2 1,0 0 10,0 1 1,0 0 0,-1 0 0,1 0 0,-1 1 0,0-1 0,1 1 0,-1 0 0,-8 0 0,3 0-82,0 1 0,0 0 0,0 1 1,0 0-1,0 0 0,0 1 0,0 0 0,0 1 0,-14 6 0,13-3-94,0 1 1,1 0-1,-1 0 0,1 1 1,1 0-1,0 1 0,0 0 1,0 1-1,1 0 0,1 0 1,0 0-1,0 1 0,-8 18 1,13-24-146,0 1-1,0-1 1,0 1 0,1-1 0,0 1 0,0 0 0,0 0 0,1 0-1,0-1 1,0 1 0,0 0 0,1 0 0,0 0 0,0-1 0,0 1-1,1 0 1,0-1 0,0 1 0,0-1 0,1 0 0,0 0 0,0 0-1,0 0 1,1 0 0,-1-1 0,1 1 0,0-1 0,0 0 0,1 0-1,9 6 1,-7-5-443,-1-1 0,2 0 0,-1 0 0,0 0 0,1-1 0,-1 0 0,13 3 0,-11-5-564,0 1 1,1-1-1,-1-1 0,0 0 1,1 0-1,15-3 1,11-5-2980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7.9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248 554 9977,'0'-4'519,"-1"-1"0,1 0 0,-1 0 0,0 0 1,0 0-1,-1 0 0,1 1 0,-1-1 0,0 0 0,0 1 0,-1 0 0,-3-7 0,-4-7 746,8 13-933,-27-55 554,27 57-940,0 0 1,1 1-1,-1-1 0,-1 1 1,1-1-1,0 1 0,0-1 1,-1 1-1,0 0 0,1 0 1,-1 0-1,0 1 1,0-1-1,0 1 0,0 0 1,0-1-1,-5 0 0,4 2 42,-1 1-1,1 0 0,0-1 0,-1 1 0,1 1 0,0-1 1,0 1-1,0 0 0,0 0 0,0 0 0,0 0 0,1 0 1,-1 1-1,1 0 0,0 0 0,-1 0 0,1 0 1,1 0-1,-1 1 0,-3 5 0,-2 1 48,2 0 0,-1 0 0,1 0-1,1 1 1,0 0 0,-5 15 0,8-17-8,0 1 0,1-1 0,0 0 1,0 1-1,1-1 0,1 0 0,-1 1 0,1-1 0,4 14 1,-4-21-21,-1 0 1,1 1-1,0-1 1,0 0 0,0 0-1,0 0 1,1 0 0,-1 0-1,0 0 1,1 0-1,0 0 1,-1 0 0,1-1-1,0 1 1,0-1 0,0 1-1,2 1 1,-1-3-3,0 1 0,-1 0-1,1-1 1,0 1 0,0-1 0,0 0 0,-1 0 0,1 0-1,0 0 1,0-1 0,0 1 0,-1-1 0,1 1 0,0-1-1,-1 0 1,1 0 0,0 0 0,3-3 0,3-1 2,0-1 1,0 0-1,0 0 1,-1-1 0,0 0-1,-1-1 1,9-10-1,-13 14 91,1 0 0,-1 0-1,0 0 1,0-1-1,-1 1 1,1-1 0,-1 0-1,0 0 1,0 0-1,0 0 1,-1 0 0,0 0-1,0 0 1,0-1 0,-1 1-1,0-7 1,0 11-73,1 1 0,-1-1 0,0 1 0,0-1 0,0 1 0,0-1 1,0 0-1,0 1 0,0-1 0,0 1 0,0-1 0,0 1 0,-1-1 0,1 1 0,0-1 0,0 1 1,0-1-1,-1 1 0,1-1 0,0 1 0,0 0 0,-1-1 0,1 1 0,-1-1 0,1 1 0,0 0 0,-1-1 1,1 1-1,-1 0 0,1-1 0,0 1 0,-1 0 0,1 0 0,-1-1 0,1 1 0,-1 0 0,1 0 1,-1 0-1,1 0 0,-1 0 0,0 0 0,1 0 0,-1 0 0,1 0 0,-1 0 0,1 0 0,-1 0 1,1 0-1,-1 0 0,0 1 0,0-1-3,0 1 0,0 0 0,0 0 0,0 0 0,1 0-1,-1 0 1,0 0 0,0 0 0,1 0 0,-1 0 0,1 1 0,-1-1 0,1 0 0,-1 0 0,1 1 0,0-1 0,-1 0 0,1 0 0,0 3 0,0 3-52,0 0 0,1 0 1,-1 0-1,1 0 0,1 0 1,0 0-1,0 0 0,0 0 0,1-1 1,-1 1-1,2-1 0,-1 0 1,1 0-1,0 0 0,0 0 1,0-1-1,1 0 0,0 0 1,0 0-1,0 0 0,1-1 1,0 0-1,6 4 0,-6-5-33,0 0-1,1-1 0,-1 0 1,0 0-1,1 0 1,-1-1-1,1 0 0,0 0 1,-1-1-1,1 0 1,-1 0-1,1-1 1,0 1-1,-1-1 0,1-1 1,-1 1-1,1-1 1,-1-1-1,0 1 0,0-1 1,0 0-1,0 0 1,0 0-1,7-7 0,-2 0 63,1 0 0,-1 0 0,-1-1 0,0 0 0,-1-1 0,0 0 0,0-1 0,-2 0 0,1 0 0,-2-1 0,0 1 0,0-2 0,-2 1 0,1 0 0,2-20 0,0-19 271,-2 0 0,-3-105-1,-3 87-30,-2-1 257,3 72-421,0 27 54,0 27-483,2 0-1,3 0 1,16 78-1,-15-108-866,1-1 0,1-1 0,23 44 0,-22-50-5,0 0-1,2-1 0,0-1 0,1 0 1,0-1-1,15 14 0,21 10-3614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8.3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44 9957,'-11'-21'831,"10"19"-690,1 1 0,-1-1 1,1 1-1,-1-1 0,0 1 1,1 0-1,-1-1 0,0 1 1,0 0-1,0-1 0,0 1 1,0 0-1,0 0 1,-1 0-1,-2-2 0,4 4-27,-1 1 0,0-1 0,0 0 0,1 1 0,-1-1-1,1 1 1,-1-1 0,1 1 0,-1-1 0,1 1 0,0-1 0,0 1-1,0 0 1,0-1 0,0 1 0,0-1 0,1 3 0,44 202 1805,-7-39-1741,-16-62-822,1 2-2023,-11-34-3668,-10-65 3746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8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37 8005,'-38'-36'2308,"65"52"-1715,45 24-26,-55-32-479,0 0-1,-1 1 1,0 1-1,20 17 0,-27-20 43,-1 1-1,0 0 1,-1 0-1,0 1 1,0 0 0,-1 0-1,9 17 1,-14-22-88,1 0 0,-1 0 0,0 0 0,0 0 1,0 1-1,0-1 0,-1 0 0,0 0 1,0 1-1,0-1 0,0 0 0,-1 1 1,1-1-1,-1 0 0,0 0 0,0 0 1,-1 0-1,1 0 0,-1 0 0,0 0 0,0 0 1,-5 7-1,-6 5-86,0 1 0,-1-2 1,-17 15-1,-23 15-4498,53-45 4450,1 0 0,0 0 0,-1 0 0,1 0-1,0 0 1,0 0 0,-1 0 0,1 0 0,0 1 0,0-1 0,0 0 0,-1 0 0,1 0 0,0 0 0,0 1 0,0-1 0,0 0-1,-1 0 1,1 0 0,0 1 0,0-1 0,0 0 0,0 0 0,0 1 0,0-1 0,0 0 0,0 0 0,-1 1 0,1-1 0,0 0-1,0 1 1,0-1 0,0 0 0,0 0 0,0 1 0,1-1 0,-1 0 0,0 0 0,0 1 0,0-1 0,0 0 0,0 0-1,0 1 1,0-1 0,1 0 0,-1 0 0,0 1 0,5 2-2833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9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42 145 6917,'-7'-21'567,"2"0"1,1-1-1,-3-31 1,4 25 487,-11 84-597,13-39-456,1-1 1,0 1 0,1 0 0,1 0 0,1 0-1,0-1 1,1 1 0,1-1 0,0 0 0,12 23-1,-11-28-75,0-1 0,1 0-1,0 0 1,0-1-1,1 1 1,0-2-1,1 1 1,0-1 0,0-1-1,1 1 1,0-2-1,0 1 1,1-1-1,0-1 1,17 7 0,-16-9 49,-1 0 0,0 0 0,1-1 0,-1 0 0,1-1 0,0-1 0,-1 0 0,1 0 0,-1-1 0,1-1 0,21-5 1,-25 5 157,0-1 0,0 0 1,-1 0-1,1-1 0,-1 0 1,1 0-1,-1 0 0,0-1 1,-1 0-1,1-1 0,-1 0 1,0 0-1,-1 0 0,1 0 1,-1-1-1,8-14 0,-13 20-96,30-67 1683,-28 64-1547,-1 0 0,0 0 0,0 0 0,0-1 0,-1 1 0,1 0 0,-1 0 0,0-1 0,0 1 0,0 0 0,-1-1 0,0 1 0,0 0 0,-2-7 0,2 9-116,0 1 0,0 0-1,-1 0 1,1-1-1,0 1 1,0 0-1,-1 0 1,1 1 0,-1-1-1,1 0 1,-1 0-1,1 1 1,-1-1 0,1 1-1,-1-1 1,0 1-1,1 0 1,-1 0-1,0-1 1,1 1 0,-1 0-1,0 0 1,1 1-1,-1-1 1,0 0-1,1 1 1,-1-1 0,1 1-1,-1-1 1,0 1-1,1 0 1,-3 1-1,-50 27 681,43-21-680,1 1-1,0 0 1,1 0 0,0 1 0,0 0-1,1 1 1,0 0 0,1 0 0,1 1-1,-1 0 1,2 0 0,0 0 0,0 1-1,1 0 1,1 0 0,-4 24-1,7-33-62,1-1 0,-1 1 0,1-1-1,-1 1 1,1-1 0,0 0-1,0 1 1,0-1 0,1 0 0,-1 0-1,1 0 1,0 0 0,0 0-1,0 0 1,0-1 0,0 1-1,1-1 1,-1 1 0,1-1 0,0 0-1,-1 0 1,1 0 0,0 0-1,0 0 1,0-1 0,0 0 0,1 1-1,-1-1 1,0 0 0,1 0-1,3 0 1,-5-1 3,1 1-1,0-1 1,0 0-1,1 0 1,-1 0-1,0 0 0,0-1 1,-1 1-1,1-1 1,0 0-1,0 1 1,0-1-1,0-1 1,0 1-1,-1 0 1,1-1-1,-1 1 1,1-1-1,-1 0 1,1 0-1,-1 0 1,0 0-1,0 0 1,0 0-1,0-1 1,0 1-1,-1-1 1,1 1-1,-1-1 1,0 0-1,1 0 0,-1 1 1,0-1-1,-1 0 1,2-5-1,-1-5 40,0 1 0,-1-1-1,0 1 1,-1-1 0,0 1-1,-1-1 1,0 1-1,-5-15 1,-5-10 245,-22-46 1,105 198-83,-60-98-298,0 0 0,1-2 0,1 1 0,15 14 0,-23-25 72,0 0 0,1 0 0,-1-1 0,1 0 0,0 0 0,0 0 0,0-1 0,1 1 0,-1-1 0,1-1 0,-1 1 1,1-1-1,0-1 0,11 2 0,-14-3 30,0 0 1,0 0 0,0-1 0,0 0-1,0 1 1,0-2 0,-1 1-1,1 0 1,0-1 0,-1 1-1,1-1 1,-1 0 0,1 0 0,-1-1-1,0 1 1,0-1 0,0 0-1,0 1 1,-1-1 0,1 0-1,-1-1 1,3-3 0,3-7 47,-1-1 0,0 0 1,-1 0-1,4-20 0,13-26 31,-21 56-82,2-3 0,0 1 0,0-1-1,0 1 1,1 0-1,0 0 1,7-7-1,-10 13 0,-1 0 0,1 0 0,-1 0 0,1 0 0,-1 0 0,1 0 0,-1 0 0,1 1 0,0-1 0,-1 1 0,1-1 0,0 1 0,0 0 0,-1-1 0,1 1 0,0 0 0,0 0 0,0 0 0,-1 1 0,1-1 0,0 0 0,0 1 0,-1-1 0,1 1 0,0-1 0,-1 1 0,1 0 0,0 0 0,-1 0 0,1 0 0,-1 0 0,0 0 0,1 0 0,-1 0 0,0 0 0,2 2 0,1 2 4,1 0 0,-1 0 1,0 0-1,-1 0 1,1 0-1,-1 1 0,0-1 1,0 1-1,-1 0 1,0 0-1,2 6 1,10 73 89,-5-24-55,-9-60-37,0 0 0,0-1 0,0 1 0,0-1 1,0 1-1,0-1 0,1 1 0,-1-1 0,0 1 0,0-1 0,1 1 0,-1-1 0,0 1 0,1-1 0,-1 0 0,0 1 0,1-1 0,-1 1 0,1-1 1,-1 0-1,1 1 0,-1-1 0,1 0 0,-1 0 0,1 1 0,-1-1 0,1 0 0,-1 0 0,1 0 0,-1 0 0,1 1 0,-1-1 0,2 0 0,19-10 20,14-20-12,-13 3-50,0-1 0,34-62 0,-55 90 35,0-1 0,-1 0 0,1 1 0,0-1 0,-1 0 0,1 1 0,0-1-1,0 1 1,0-1 0,-1 1 0,1 0 0,0-1 0,0 1 0,0 0 0,0 0 0,0-1 0,0 1-1,0 0 1,0 0 0,0 0 0,0 0 0,0 0 0,-1 0 0,1 0 0,0 1 0,0-1 0,0 0 0,0 0-1,0 1 1,0-1 0,0 1 0,-1-1 0,1 1 0,0-1 0,0 1 0,-1-1 0,1 1 0,0 0 0,0-1-1,-1 1 1,2 1 0,33 34-178,-31-32 139,0 1 18,1 0 1,0-1-1,0 1 1,0-1-1,0 0 1,1 0-1,0 0 1,0-1-1,0 0 1,0 0-1,0-1 1,1 0-1,-1 0 1,1 0-1,-1-1 1,1 0-1,0 0 1,0 0-1,-1-1 1,1 0-1,0-1 1,0 1-1,-1-1 1,1-1-1,0 1 1,-1-1-1,0 0 1,1-1-1,-1 1 1,0-1-1,0-1 1,11-7-1,-6 4 25,0-1-1,-1-1 1,1 0 0,-2 0-1,1-1 1,-1 0 0,-1 0 0,0-1-1,-1 0 1,0-1 0,0 0-1,-1 0 1,-1 0 0,0-1-1,6-25 1,-10 32 46,0-1 0,-1 0 1,1 1-1,-2-1 0,0-11 0,1 18-35,0-1 0,0 1 0,-1-1 0,1 0-1,0 1 1,0-1 0,0 1 0,0-1 0,-1 1-1,1-1 1,0 1 0,-1-1 0,1 1-1,0-1 1,-1 1 0,1-1 0,-1 1 0,1-1-1,-1 1 1,1 0 0,-1-1 0,1 1 0,-1 0-1,1-1 1,-1 1 0,1 0 0,-1-1 0,-1 2 5,1-1 0,-1 1 0,1-1 0,-1 1 0,1-1 0,0 1 0,-1 0 0,1-1 0,0 1 0,0 0 0,-1 0 0,1 0 0,0 0 1,0 0-1,0 0 0,0 1 0,-1 0 0,-5 8 19,-1 0 0,1 0 0,1 1 0,0-1-1,0 1 1,1 1 0,1-1 0,0 1 0,0 0 0,1 0 0,1 0 0,0 0 0,0 0 0,1 1 0,2 18 0,0-19-295,0-1 1,1 1-1,0-1 0,1 0 1,0 0-1,1 0 0,6 13 1,-5-15-421,0 0 0,1 0 0,0-1 0,0 0 0,0 0 0,1 0 0,0-1 0,15 11 0,29 16-4979,-30-23 1213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54.7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1133 107 9073,'-1'-38'4232,"1"38"-4101,-1-1-1,1 1 0,-1-1 0,1 1 1,-1 0-1,0-1 0,1 1 0,-1-1 1,1 1-1,-1 0 0,0 0 1,1-1-1,-1 1 0,0 0 0,1 0 1,-1 0-1,0 0 0,0 0 1,1 0-1,-1 0 0,0 0 0,1 0 1,-1 0-1,0 0 0,0 0 1,1 1-1,-2-1 0,-31 14 966,23-8-1007,-1 1-1,1 0 1,-16 14 0,-25 40 81,3 2 1,-71 123 0,119-186-171,-248 480 250,177-331-41,30-57-46,-44 144 1,-8 104 101,79-287-218,-153 892 676,142-760-622,-6 160 249,19-173-218,-6 355 352,64 2-119,29-195-284,-4-27 14,-50-202-66,4-2 0,5-1 0,58 135 0,-27-75 35,-41-101 7,3-1-1,3 0 0,63 106 0,5-17 40,-45-70-74,58 73 0,-1-1 10,-46-61-46,70 108 99,-121-185-99,0 0 1,1 0-1,16 14 1,-17-15 4,-8-11 9,0 1 1,-1-1 0,1 0-1,0 1 1,0-1-1,0 0 1,0 0 0,1 1-1,-1-1 1,0 0 0,0 0-1,1-1 1,-1 1-1,1 0 1,-1 0 0,0-1-1,3 2 1,-3-2-13,31-19 18,-25 13-13,0 0 0,1 0 0,-2-1-1,1 0 1,-1 0 0,0-1 0,6-11-1,12-13 5,-5 6 46,-1-1-1,25-47 0,-29 45-8,2 2-1,37-49 1,324-421 82,-302 378 66,74-155 0,-80 139-109,-13 15 440,77-251-1,-60 64-40,-44 169-242,55-462 1236,-79 547-1424,2-85 38,-15-205 0,3 233-30,-83-875 569,-25 365-147,85 498-320,-84-225 1,88 291 18,-2 0-1,-3 2 1,-2 1-1,-2 2 1,-60-73-1,-85-62-6,14 11-80,95 96-83,16 15-43,-81-130-1,55 53 17,37 62 12,-13 2-1868,47 38-7965,8 25 979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57.3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47 13609,'0'0'-1018,"-19"2"-1647,17-1 2737,1 0 1,-1-1 0,1 1-1,0 0 1,0 0 0,-1-1-1,1 1 1,0 0 0,0 0-1,0 1 1,0-1 0,0 0-1,0 0 1,0 0 0,0 1-1,1-1 1,-2 2 0,2-2-38,1-1 0,-1 1 0,0-1 0,1 1 0,-1-1 1,0 1-1,1 0 0,-1-1 0,0 0 0,1 1 0,-1-1 1,1 1-1,-1-1 0,1 1 0,-1-1 0,1 0 0,-1 1 1,1-1-1,-1 0 0,1 0 0,0 0 0,-1 1 1,1-1-1,-1 0 0,1 0 0,0 0 0,0 0 0,66 4 1063,-50-4-955,208 31 930,-149-17-829,94 4 0,288-6 1200,-330-13-968,137-17 1,-85 3-91,156-18 41,46-4 95,-153 36-357,-33 0-93,153 0 40,-180 2-34,-18-2-12,394 12 97,-243-2-104,63 6-48,-312-13 39,96-7 0,-20 0 32,53-11 715,-179 17-779,-1-1 1,0 0-1,1 0 0,-1 0 0,0-1 1,1 1-1,-1 0 0,0-1 0,0 1 1,1-1-1,-1 0 0,0 0 0,2-1 1,-3 1-120,-1 1 0,0 0 0,0-1 0,0 1 0,0-1 0,0 1 0,0-1 0,0 1 0,0-1 0,0 1 0,0-1 0,0 1 0,0-1 0,0 1 0,0 0 0,0-1 0,0 1 0,0-1 0,0 1 1,-1-1-1,1 1 0,0-1 0,0 1 0,-1 0 0,1-1 0,0 1 0,-1 0 0,1-1 0,0 1 0,-1 0 0,1-1 0,0 1 0,-1 0 0,1 0 0,-1-1 0,1 1 0,-8-5-1513,0 0 0,0 0 0,0 1 0,0 0 0,-13-4 0,-9-2-3823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59.2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58 161 9605,'-54'6'-1103,"50"-4"3035,14 1-648,37 2-108,64 0-504,289-29 1266,-79 1-620,-107 13-582,208-1 122,76 18-333,74 2-180,-274-10-194,2 0-36,301 1 3,-376 7-140,-145-2 57,83-4 0,-47-7-29,-13 1 18,104-18-1,-95 7-47,-55 9 27,55-14 0,-102 18-15,0 1 0,0 0 0,0 1 0,1 1 0,19 0 1,-23 0 9,19-3-287,-24-2-1340,-12-5-641,-27-14-6330,20 12 3564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0.4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100 137 10241,'-26'-137'3725,"3"187"-1944,21-41-1719,-12 35 183,3 0 0,-10 73 0,20-106-226,0 0-1,0 0 0,1 0 0,1 1 0,0-1 0,0 0 1,1 0-1,0 0 0,1 0 0,0 0 0,1-1 1,0 1-1,1-1 0,0 0 0,1-1 0,9 14 1,-5-14 5,-1 0 1,1-1 0,1 0 0,0-1 0,0 0 0,0-1 0,1 0 0,-1-1 0,1 0 0,1-1 0,-1 0 0,1-1 0,15 2 0,20 1-489,-1-1 0,57-2 0,-89-5-1501,0 1-1,0-2 0,-1 0 0,23-8 1,-29 9 921,9-5-2039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0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4 158 7365,'-1'-2'85,"0"-1"0,1 1 0,0-1 0,-1 1 1,1 0-1,0-1 0,0 1 0,0-1 1,0 1-1,1-1 0,-1 1 0,1 0 0,-1-1 1,1 1-1,0 0 0,0-1 0,0 1 0,0 0 1,0 0-1,1 0 0,-1 0 0,1 0 0,-1 0 1,1 0-1,0 1 0,0-1 0,0 0 0,-1 1 1,1 0-1,1-1 0,-1 1 0,4-2 0,4-2 158,0 0 0,0 1 0,0 0 0,1 1 0,20-4 0,70-15-1519,-89 18-53,0-1 0,0 0 0,15-9 0,-10 4-1857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5:01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24 6793,'-31'-21'1493,"26"18"25,9 14-456,4 9-988,9 32-12,-2 1 0,15 104 0,-12 22-4631,-12-134 2352,3-3-267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0.8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 66 7829,'-25'-6'468,"19"5"-249,1 0 0,0 0 1,0 0-1,0 0 1,0-1-1,0 0 1,0 0-1,0 0 0,1-1 1,-1 0-1,-4-3 1,9 5-191,0 1 1,0-1 0,0 0 0,0 1 0,0-1 0,0 0-1,0 1 1,0-1 0,1 0 0,-1 1 0,0-1-1,0 1 1,1-1 0,-1 0 0,0 1 0,1-1-1,-1 1 1,1-1 0,-1 1 0,1-1 0,-1 1 0,1-1-1,-1 1 1,1 0 0,-1-1 0,1 1 0,-1 0-1,1-1 1,0 1 0,-1 0 0,1 0 0,-1 0-1,1-1 1,0 1 0,-1 0 0,2 0 0,27-9 284,2 5-338,1 1 1,54 1-1,14 11-3112,-94-8 2511,1 1 1,-1-1 0,1 1 0,-1 0-1,0 1 1,8 3 0,9 5-2290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1.4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6 6957,'-69'-6'4894,"70"10"-4787,-1 0-1,1-1 1,-1 0-1,1 1 1,0-1-1,0 1 1,1-1-1,-1 0 1,4 6 0,12 19 150,1 0 0,2-2 0,0 0 0,42 40 0,-22-24-86,-34-35-145,60 58 264,-62-62-242,-1 0 0,1 0-1,0 0 1,0 0-1,0-1 1,1 1-1,-1-1 1,1 0-1,-1-1 1,1 1-1,0-1 1,-1 0-1,1 0 1,0 0 0,7 0-1,-9-2-15,1 0 0,-1-1 1,0 1-1,-1 0 0,1-1 0,0 0 0,0 0 1,-1 0-1,1 0 0,-1 0 0,1 0 0,-1-1 0,0 1 1,0-1-1,0 1 0,0-1 0,-1 0 0,1 0 1,1-5-1,25-65 193,-25 61-194,35-106 155,-57 169-148,-89 273-120,98-284-333,-18 78-1337,21-37-5160,9-70 4379,1-5-491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1.7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94 261 7997,'-1'0'19,"-6"-4"194,1 1-1,0-1 0,0 1 1,0-2-1,0 1 0,-6-7 1,11 10-183,0 0 0,1 1 0,0-1 0,-1 0 0,1 1 0,-1-1 0,1 0 0,0 0 0,-1 1 0,1-1 1,0 0-1,0 0 0,0 0 0,0 1 0,0-1 0,0 0 0,0 0 0,0 0 0,0 0 0,0 1 0,0-1 0,0 0 1,1-1-1,0 0-14,0 0 0,1 0 0,-1 1 0,1-1 0,-1 1 0,1-1 0,0 1 1,-1-1-1,1 1 0,0 0 0,0 0 0,0 0 0,3-1 0,71-26 26,-61 23 194,1 0 0,-1 0 1,-1-1-1,1-1 0,25-17 1,-38 23-166,0 0 0,-1 0 1,1-1-1,-1 1 1,1 0-1,-1-1 0,0 1 1,1-1-1,-1 1 0,0-1 1,0 0-1,0 1 0,0-1 1,-1 0-1,1 0 1,0 0-1,-1 0 0,1 0 1,-1 1-1,0-1 0,0 0 1,1 0-1,-1 0 0,0 0 1,-1 0-1,1 0 1,0 0-1,-1 0 0,1 0 1,-1 0-1,1 0 0,-1 0 1,0 1-1,0-1 0,0 0 1,0 0-1,0 1 0,0-1 1,0 1-1,-3-3 1,1 1-12,0 0 0,0 0 0,-1 0 0,1 0 0,-1 1 0,0-1 0,1 1 0,-1 0 0,0 1 0,0-1 0,-1 0 0,1 1 0,0 0 0,0 0 0,-1 0 0,1 1 0,-8-1 0,-1 3-16,-1 0 0,0 1 0,1 1 0,-1 0 0,1 1 0,0 0 0,1 1 0,-24 14 0,32-17-40,0-1-1,1 1 1,-1 0 0,1 0 0,0 1-1,0-1 1,0 1 0,0 0 0,0-1-1,1 1 1,0 0 0,0 0 0,-3 7-1,5-8-13,-1 1-1,1 0 0,0-1 0,-1 1 1,1-1-1,1 1 0,-1 0 0,1-1 1,-1 1-1,1-1 0,0 1 0,0-1 1,1 1-1,-1-1 0,1 0 0,-1 0 1,1 0-1,0 0 0,4 5 0,0 0-219,1-1-1,0 0 1,0 0-1,1-1 1,-1 0-1,1 0 1,1-1-1,-1 1 1,1-2-1,0 0 1,0 0-1,0 0 0,0-1 1,1 0-1,10 1 1,-2-1-942,1-1 0,1-1 1,-1 0-1,0-1 0,0-2 1,36-6-1,-17-1-1231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2.0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19 6937,'-11'-19'5810,"20"37"-5336,-1 0 1,-1 1 0,-1 0 0,-1 0 0,6 38 0,3 102 171,-14-156-622,4 189 655,-1 4-1110,10-68-4671,-9-122 3471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2.6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60 134 7797,'-58'-111'3096,"58"110"-3072,0 1-1,-1-1 1,1 1 0,0-1 0,0 1-1,0-1 1,0 0 0,0 1-1,0-1 1,-1 1 0,1-1 0,1 1-1,-1-1 1,0 0 0,0 1 0,0-1-1,0 1 1,0-1 0,0 1-1,1-1 1,-1 1 0,0-1 0,0 1-1,1-1 1,-1 1 0,0-1-1,1 1 1,-1-1 0,0 1 0,1-1-1,-1 1 1,1 0 0,-1-1-1,1 1 1,0-1 0,26-3 421,-18 5-354,-1-1 0,0 2 0,0-1 0,15 6-1,-8-1 15,0 2 0,-1 0 0,0 0 0,23 20 0,-32-24-71,0 1 0,0 0 1,-1 0-1,0 0 0,1 0 0,-2 1 1,1-1-1,-1 1 0,0 0 0,0 0 1,0 1-1,-1-1 0,0 0 0,1 11 1,-3-15-24,0 0 1,0 1 0,0-1 0,-1 1 0,1-1-1,-1 0 1,0 1 0,0-1 0,0 0 0,0 0 0,0 0-1,0 0 1,-1 0 0,1 0 0,0 0 0,-1 0-1,0 0 1,1-1 0,-5 4 0,-38 26 77,43-31-91,1 0 1,0 0 0,0 0 0,0 0 0,0 0 0,0 0 0,-1 0 0,1 0 1,0 0-1,0 0 0,0 0 0,0 0 0,0 0 0,0 1 0,0-1 0,0 0 0,-1 0 0,1 0 0,0 0 0,0 0 0,0 0 1,0 0-1,0 0 0,0 0 0,0 0 0,0 0 0,0 0 0,0 1 0,-1-1 0,1 0 0,0 0 0,0 0 0,0 0 0,0 0 1,0 0-1,0 0 0,0 1 0,0-1 0,0 0 0,0 0 0,0 0 0,0 0 0,0 0 0,0 0 0,0 0 0,0 1 0,0-1 0,0 0 1,0 0-1,0 0 0,0 0 0,1 0 0,-1 0 0,0 0 0,0 0 0,0 1 0,0-1 0,0 0 0,0 0 0,0 0 0,0 0 1,0 0-1,0 0 0,0 0 0,1 0 0,11 2-19,15-2-7,-9-2 182,1 0-1,-1-2 0,0 0 0,-1 0 0,1-2 1,-1 0-1,0-1 0,-1-1 0,1-1 1,-2 0-1,29-21 0,-40 25-83,-1 1-1,0-1 1,0 0 0,0 0-1,-1 0 1,0-1-1,0 1 1,0-1 0,0 1-1,-1-1 1,0 1 0,0-1-1,-1 0 1,1 1-1,-1-1 1,-1-7 0,4-29 338,1 28-261,-2 15-29,0 25 32,-1-10-122,0-6-106,11 77-106,-10-80-478,0 0 1,1 0-1,0 0 1,0 0-1,6 10 1,-8-16 357,-1-1 0,1 1 0,-1 0 0,0-1 0,1 1 0,0-1 0,-1 1 0,1-1 1,-1 0-1,1 1 0,0-1 0,-1 0 0,1 1 0,0-1 0,-1 0 0,1 1 0,0-1 0,-1 0 0,1 0 0,0 0 0,0 0 0,-1 0 0,1 0 0,1 0 1,4-2-3855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2.7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65 9573,'-17'-13'216,"2"3"-24,4 2 28,2 1-28,3 1-28,1 1-88,5 0-164,0 2-284,5 1-408,-2-3-796,6 7-4385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3.1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1 103 7633,'0'2'116,"0"0"0,0 0 0,0 0 0,0 0 0,0 0 1,0 0-1,1 0 0,-1 0 0,1 0 0,-1 0 0,1 0 1,0-1-1,0 1 0,0 0 0,0 0 0,0-1 0,1 3 0,0-3 2,0 0 0,1 0 0,-1 0 0,0 0 0,1 0-1,-1 0 1,1-1 0,-1 1 0,1-1 0,-1 0 0,1 1 0,-1-1-1,1 0 1,2-1 0,-4 1-81,96-3 1157,-87 2-1154,0 0-1,0-1 1,0 0-1,0-1 1,0 0 0,-1 0-1,14-7 1,-21 8-12,-1 1 0,1-1 0,0 1 0,-1-1 0,0 1 0,1-1 0,-1 0 1,0 0-1,0 0 0,0 1 0,0-1 0,0 0 0,0-1 0,-1 1 1,1 0-1,-1 0 0,1 0 0,-1 0 0,0 0 0,0 0 0,0-1 1,0 1-1,0 0 0,0 0 0,-1 0 0,1 0 0,-1 0 0,0 0 1,1 0-1,-1 0 0,0 0 0,0 0 0,0 0 0,0 0 0,-3-3 0,2 2 61,0 0 0,0 0-1,0 0 1,0 0-1,-1 0 1,1 0 0,-1 1-1,1-1 1,-1 1-1,0 0 1,0 0-1,0 0 1,0 0 0,-1 0-1,1 1 1,0-1-1,-1 1 1,1 0-1,-1 0 1,1 0 0,-6 0-1,4 2-5,0 0 0,0 0 0,0 1 0,0 0 1,0 0-1,0 0 0,1 0 0,-1 1 0,1-1 0,0 1 0,0 1 0,0-1 0,0 0 0,0 1 0,1 0 0,0 0 0,0 0 1,0 0-1,0 0 0,0 1 0,1-1 0,0 1 0,-4 9 0,4-7-19,-1 0 0,1 0 1,1 1-1,-1-1 0,1 0 0,0 1 1,1-1-1,0 1 0,0-1 0,1 0 0,0 1 1,0-1-1,0 0 0,1 1 0,0-1 1,4 7-1,3 3-236,1-1 0,1 0 1,0 0-1,1-2 0,1 1 1,0-1-1,16 12 0,19 8-3691,2-10-3844,-36-19 3421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5.8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31 8701,'0'0'471,"29"5"515,-26-5-904,0 1 1,0-1-1,0 1 1,0 0-1,0 0 1,0 0 0,0 1-1,-1-1 1,1 1-1,0-1 1,-1 1-1,1 0 1,-1 0-1,1 0 1,-1 0 0,0 0-1,0 1 1,0-1-1,0 1 1,-1-1-1,1 1 1,-1 0-1,1 0 1,-1 0 0,0 0-1,0-1 1,0 1-1,-1 1 1,1-1-1,-1 0 1,1 0 0,-1 0-1,0 0 1,-1 5-1,1-7-57,0 1-1,0-1 0,0 0 1,0 0-1,0 1 1,0-1-1,0 0 1,0 1-1,1-1 0,-1 0 1,0 0-1,1 1 1,-1-1-1,1 0 0,-1 0 1,1 0-1,1 2 1,-1-3-11,-1 0 1,1 1 0,-1-1-1,1 0 1,-1 0 0,1 0-1,-1 0 1,1 0 0,-1 0-1,1-1 1,-1 1 0,1 0-1,-1 0 1,1 0 0,-1 0-1,1-1 1,-1 1 0,1 0-1,-1 0 1,1-1 0,-1 1-1,0 0 1,1-1 0,-1 1-1,1 0 1,-1-1-1,0 1 1,1-1 0,2-3 90,0 1 0,-1-1 0,1 0 0,-1 0 1,0 0-1,0 0 0,-1 0 0,1 0 0,1-6 0,-2 6 9,-1 0-1,1 0 1,-1-1-1,0 1 1,0 0-1,0 0 1,-1 0-1,1 0 1,-1 0-1,0 0 0,0 0 1,-1 0-1,-1-4 1,2 7-90,0 0 0,0-1 0,0 1 0,0 0 0,-1 0 0,1 0 1,0 0-1,0 0 0,-1 1 0,1-1 0,0 0 0,-1 1 0,1-1 0,-1 1 0,1-1 0,-1 1 1,1 0-1,-1-1 0,1 1 0,-1 0 0,0 0 0,1 0 0,-1 0 0,1 0 0,-1 1 1,1-1-1,-1 0 0,1 1 0,-1-1 0,1 1 0,-1 0 0,1-1 0,0 1 0,-1 0 0,1 0 1,-2 1-1,-10 4 61,-32 19 54,44-24-136,-1 0-1,1 0 0,0-1 0,0 1 1,0 0-1,0 0 0,0 0 0,0 1 0,0-1 1,0 0-1,0 0 0,1 0 0,-1 1 1,0-1-1,1 0 0,-1 1 0,1-1 0,-1 0 1,1 1-1,0-1 0,0 1 0,0-1 1,-1 1-1,1-1 0,1 1 0,-1-1 0,0 0 1,1 3-1,-1-2 0,1-1 0,0 1 0,0-1 0,0 0 1,0 1-1,1-1 0,-1 0 0,0 0 0,1 0 0,-1 0 0,0 0 0,1 0 0,-1 0 1,1 0-1,-1 0 0,1-1 0,0 1 0,-1-1 0,1 1 0,0-1 0,-1 0 0,1 1 1,0-1-1,-1 0 0,1 0 0,0 0 0,0-1 0,-1 1 0,1 0 0,0 0 1,2-2-1,-1 2 8,1-1 1,0 0-1,0-1 1,-1 1-1,1 0 1,0-1-1,-1 0 1,1 0-1,-1 0 1,0 0-1,0-1 1,0 1-1,3-4 1,18-33 26,-23 38-34,0-1 1,0 0 0,0 0 0,0 0-1,0 0 1,0 1 0,-1-1 0,1 0 0,-1 0-1,1 0 1,-1-1 0,0 1 0,0 0-1,0 0 1,0 0 0,0 0 0,0 0 0,-2-4-1,1 6-2,-1-1 0,1 0-1,-1 1 1,1-1 0,-1 1-1,0 0 1,1-1 0,-1 1 0,0 0-1,1 0 1,-1 0 0,0 0-1,0 0 1,1 1 0,-1-1-1,1 1 1,-1-1 0,0 1-1,1-1 1,-1 1 0,1 0 0,-1-1-1,-2 3 1,-42 23-4,42-24 1,-3 3-14,0 0 0,1 0 0,-1 1 0,1 0 0,0 1 0,1-1 0,-8 11 0,12-16 13,0 0-1,1 0 1,-1 0-1,0 1 0,0-1 1,1 0-1,-1 0 0,0 0 1,1 0-1,-1 1 1,1-1-1,0 0 0,-1 1 1,1-1-1,0 0 1,0 1-1,0-1 0,0 0 1,0 1-1,0-1 1,0 0-1,0 1 0,0-1 1,1 0-1,-1 1 1,1-1-1,-1 0 0,1 0 1,-1 1-1,1-1 0,0 0 1,-1 0-1,1 0 1,0 0-1,0 0 0,0 0 1,0 0-1,0 0 1,0 0-1,0-1 0,0 1 1,0 0-1,1-1 1,-1 1-1,0 0 0,0-1 1,1 0-1,-1 1 1,0-1-1,0 0 0,1 1 1,-1-1-1,0 0 0,1 0 1,1 0-1,1 0 11,0-1-1,1 1 0,-1 0 1,0-1-1,0 0 1,1 0-1,-1-1 0,0 1 1,0-1-1,0 1 1,-1-1-1,1-1 0,0 1 1,-1 0-1,1-1 1,-1 0-1,0 0 0,0 0 1,0 0-1,0 0 1,4-7-1,-7 10-6,0 0-1,0-1 1,1 1 0,-1-1-1,0 1 1,0 0-1,0-1 1,0 1 0,0-1-1,1 1 1,-1-1 0,0 1-1,0-1 1,0 1-1,0-1 1,0 1 0,0-1-1,-1 1 1,1-1 0,0 1-1,0 0 1,0-1 0,0 1-1,0-1 1,-1 1-1,1-1 1,0 1 0,0 0-1,-1-1 1,1 1 0,0 0-1,-1-1 1,1 1-1,0 0 1,-1-1 0,1 1-1,-1 0 1,1 0 0,0-1-1,-1 1 1,1 0 0,-1 0-1,1 0 1,-1-1-1,1 1 1,-1 0 0,1 0-1,0 0 1,-1 0 0,1 0-1,-1 0 1,1 0 0,-1 0-1,1 0 1,-1 0-1,1 1 1,-1-1 0,1 0-1,-1 0 1,1 0 0,0 1-1,-1-1 1,-3 0-13,1 1 0,0-1 1,0 1-1,0 0 0,0 0 0,0 0 0,0 0 1,-5 4-1,6-5-7,1 1-1,0 0 1,0 0 0,0 0-1,0 0 1,0 0-1,0 0 1,1 0 0,-1 0-1,0 0 1,0 1 0,1-1-1,-1 0 1,1 0 0,-1 1-1,1-1 1,-1 0-1,1 2 1,0-2 11,0 0-1,1-1 1,-1 1-1,0-1 1,1 0-1,-1 1 1,0-1 0,1 1-1,-1-1 1,1 0-1,-1 1 1,1-1-1,-1 0 1,1 1-1,-1-1 1,1 0-1,-1 0 1,1 1 0,-1-1-1,1 0 1,0 0-1,-1 0 1,1 0-1,-1 0 1,1 0-1,-1 0 1,1 0-1,0 0 1,3 0 1,0 0 0,0-1 0,0 1 0,0-1 0,-1 0 0,1 0 0,0 0 0,-1-1 0,1 1 0,-1-1 0,1 0 0,-1 0 0,3-2 0,-2-1-29,0 1 0,-1-1 0,0 0 1,1 0-1,-2-1 0,1 1 1,-1 0-1,0-1 0,0 0 0,0 1 1,-1-1-1,1-11 0,-2 17-91,0-1 0,0 0 1,0 1-1,0-1 0,-1 0 0,1 1 0,0-1 0,-1 0 0,1 1 0,0-1 1,-1 1-1,1-1 0,-1 1 0,1-1 0,-1 1 0,1-1 0,-1 1 0,1-1 1,-1 1-1,0-1 0,1 1 0,-1 0 0,1-1 0,-1 1 0,0 0 0,1 0 1,-1 0-1,0-1 0,1 1 0,-1 0 0,0 0 0,0 0 0,1 0 0,-1 0 1,0 0-1,1 0 0,-1 1 0,0-1 0,1 0 0,-1 0 0,0 0 0,1 1 1,-1-1-1,0 0 0,1 1 0,-1-1 0,0 1 0,-32 15-4950,19-4 1660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26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11441,'54'42'-3892,"-39"-33"4454,1 1 0,0-2 0,0 0 0,25 8 0,-37-15-670,13 6 4361,-16-7-4201,-1 0 0,0 0-1,0 1 1,0-1 0,0 0 0,0 0-1,0 1 1,0-1 0,1 0 0,-1 1-1,0-1 1,0 0 0,0 0 0,0 1-1,0-1 1,0 0 0,0 1 0,0-1-1,-1 0 1,1 1 0,0-1 0,0 0-1,0 0 1,0 1 0,0-1 0,0 0-1,-1 0 1,1 1 0,0-1 0,0 0-1,0 0 1,0 0 0,-1 1 0,1-1-1,0 0 1,0 0 0,-1 0 0,1 1-1,0-1 1,0 0 0,-1 0 0,1 0-1,0 0 1,-1 0 0,1 0 0,0 0-1,0 0 1,-1 0 0,1 0 0,0 0-1,-1 0 1,1 0 0,0 0 0,-1 0-1,-9 5-1,0 1-1,0 0 1,1 0-1,0 1 0,0 0 1,1 1-1,0 0 1,0 0-1,1 1 1,0 0-1,0 0 0,1 1 1,0-1-1,1 1 1,0 1-1,-7 19 1,10-23-45,0-1 0,1 0 1,0 1-1,0-1 0,0 1 1,0-1-1,1 1 1,0-1-1,1 1 0,-1-1 1,1 1-1,1-1 1,-1 0-1,1 1 0,0-1 1,0 0-1,1 0 1,0 0-1,0 0 0,0-1 1,1 1-1,0-1 1,0 0-1,0 0 0,1 0 1,-1-1-1,1 1 1,0-1-1,10 6 0,-4-3-36,1-1-1,1 0 0,-1 0 0,1-1 1,0-1-1,0 0 0,17 2 0,-21-5-399,-1 0-1,1-1 1,-1 0-1,1 0 0,11-2 1,-14 1-453,0-1-1,0 0 1,-1 0 0,1 0 0,0 0 0,0-1 0,9-7-1,0 1-2026,2 1-757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26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198 235 7953,'-42'-4'262,"29"3"-79,-1-1-1,0 0 1,1 0 0,-1-1-1,-13-6 1,26 9-4,61-18 2422,-43 14-2434,-1-1 0,0 0 1,-1-2-1,1 1 0,25-17 0,-36 21-74,-1-1 0,1 0 0,-1-1 0,1 1 0,-1-1-1,0 0 1,0 0 0,0 0 0,-1 0 0,0-1 0,1 0 0,-2 0 0,1 1-1,0-1 1,-1-1 0,0 1 0,0 0 0,-1-1 0,1 1 0,-1-1 0,0-5-1,-1 9-54,0 1-1,0-1 0,0 1 0,0-1 1,0 1-1,0-1 0,0 1 0,-1-1 0,1 1 1,-1-1-1,1 1 0,-1-1 0,1 1 1,-1 0-1,0-1 0,0 1 0,0 0 1,1 0-1,-1-1 0,-1 1 0,1 0 1,0 0-1,0 0 0,0 0 0,0 0 0,-1 1 1,-1-2-1,0 1 7,0 0 1,0 1-1,-1-1 0,1 1 1,0 0-1,0 0 0,-1 0 1,1 0-1,0 1 0,0-1 1,-1 1-1,-2 1 1,-9 3 50,0 1 0,0 0 0,1 1 0,-17 10 0,18-8-44,1 1 0,-1 0 0,2 0 0,-1 1-1,1 1 1,1 0 0,0 0 0,1 1 0,0 0-1,1 1 1,1 0 0,-11 27 0,16-35-61,0 0-1,0 0 1,1 0 0,-1 0-1,1 0 1,1 0 0,-1 1 0,1-1-1,0 0 1,1 1 0,0-1-1,0 0 1,0 0 0,0 1 0,1-1-1,0 0 1,1-1 0,-1 1-1,1 0 1,0-1 0,0 1 0,1-1-1,0 0 1,0 0 0,0 0-1,0-1 1,1 1 0,0-1 0,0 0-1,0-1 1,0 1 0,0-1-1,1 0 1,7 3 0,-3-1-344,1-1 0,0 0 0,0-1 0,0 0 0,0-1 0,0 0 0,1-1 0,-1 0 0,16-1 1,-13-1-726,0 0 0,0-1 0,0-1 0,0 0 0,0-1 0,-1 0 0,16-8 0,0-3-2427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5:02.0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42 6237,'-14'-39'2089,"13"36"-1194,2 5-103,5 23-19,14 79-5,12 171 1,-29 110-7950,-6-300 3895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3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4950 17617,'6174'-4950'0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38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62 9521,'13'-29'331,"2"-3"1505,-13 35-1676,-1 1-1,0-1 0,0 1 1,-1 0-1,1 0 0,-1-1 1,0 1-1,0 6 1,-10 83 1151,-33 142 1,-44 87 117,0-1-151,83-299-1602,-10 30 68,-5-25-6888,19-36 1998,0 3 1419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3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73 8449,'-35'-24'400,"25"17"57,0 0 0,-1 0-1,1 1 1,-2 0 0,1 1-1,-16-5 1,19 12 498,12 9-321,13 10 94,23 13 1,2-2 1,74 44-1,-57-39-375,11 9 76,337 227 1439,-247-169-1259,-99-68-735,-2 3 0,-2 2-1,91 85 1,-113-86-3369,-5 1-5720,-25-33 4465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3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8673,'-134'13'188,"142"-3"3590,11 18-2894,-16-24-460,62 85 1610,93 99 1,-77-105-1413,3-3 1,149 108-1,91 87 490,-101-78-717,60 50-90,60 47-71,-155-144-152,119 90 7,18-26-26,-84-81 5,307 118 0,-129-55-30,-321-146-42,-53-30 75,-1 3 0,-2 1 0,0 2 0,55 46-1,70 61 132,-37-33-116,257 200 65,-334-259-85,2-3 0,2-3 0,0-1 0,3-4 0,66 25 0,-11-8-14,-3 4 0,126 78-1,-93-48-25,254 147 51,-341-188-64,83 73-1,25 19 22,-96-77-40,-49-37 4,41 27 0,-50-35-4,-11-9 5,0 0-1,0 0 1,0 0 0,0 1 0,1-1 0,-1 0-1,1-1 1,-1 1 0,1 0 0,-1 0-1,1-1 1,-1 1 0,1 0 0,0-1 0,-1 0-1,1 1 1,2-1 0,-3 0-6,22 10-896,-23-10 878,20 13-109,-6-3 72,-13-10 57,2-2 2,0 0-1,0 0 1,0 1 0,0-1 0,0 1-1,0 0 1,0-1 0,0 2 0,0-1 0,1 0-1,3 0 1,20-8 18,27-22-16,-48 26 16,-5 5-13,-1-1-4,0-3 0,0 3 0,-9 1-988,6 0 978,-4 2-51,0 0-1,0-1 1,-1 0 0,1-1 0,0 0 0,-9 0 0,11 0 29,-47 7-184,50-7 214,-37 8-10,38-8 10,-30 10-136,24-12 136,5 2 7,2-1-1,2-2 5,-1 2 7,0-8-6808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698 165 9369,'33'-32'1734,"-1"-1"1,41-55-1,-68 76-381,-17 18-561,-20 17-50,-131 138 2272,-187 239 0,195-215-1175,119-140-1345,18-22-1037,-37 37 0,55-60 426,0 0 0,0-1 1,1 1-1,-1-1 0,0 1 1,0-1-1,0 1 1,0-1-1,0 1 0,0-1 1,0 1-1,0 0 1,0-1-1,0 1 0,-1-1 1,1 1-1,0-1 0,0 1 1,0-1-1,0 1 1,-1 0-1,1-1 0,0 1 1,0-1-1,-1 1 0,1 0 1,0-1-1,-1 1 1,1 0-1,0 0 0,-1-1 1,1 1-1,-1 0 0,1 0 1,0-1-1,-1 1 1,1 0-1,-1 0 0,1 0 1,-1 0-1,1 0 0,-1 0 1,1 0-1,-1-1 1,1 1-1,0 1 0,-1-1 1,1 0-1,-1 0 1,1 0-1,-1 0 0,1 0 1,-1 0-1,1 0 0,0 1 1,-1-1-1,1 0 1,-1 0-1,1 1 0,0-1 1,-1 0-1,1 0 0,0 1 1,-1-1-1,1 0 1,0 1-1,-1-1 0,1 1 1,4-34-8264,1 18 1929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3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16 13545,'-27'-13'1753,"21"10"779,23 12-830,4 4-1292,-1 1-1,-1 1 1,0 1 0,0 0 0,-2 2 0,0 0 0,-1 0-1,-1 2 1,23 37 0,-1 9 261,53 131 0,-46-73 254,39 181-1,-13-36-2726,-52-229-1010,1-18-6799,-16-34-1129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29 11165,'-4'-28'1986,"6"46"-1318,4 41 432,-2 116 1,-3-17-508,-6 538 1417,-4-68-562,15-483-1175,6 105 388,-27 338 0,-32 253 210,33-581-697,-1 146 179,26 152-144,-9-222-137,-3-193-47,1-29 1,6 310 23,15 123 49,-18-504-99,10 267 38,-12-309-37,-1 0 0,0 0 0,1 0 0,-1 1 0,0-1 0,0 0 0,0 0 0,0 0 0,0 0 0,0 0 0,0 0 0,-1 0 0,1 0 0,0 0 0,-1 0 0,1 0 0,0 0 0,-1 0 0,1 0 0,-1 0 0,0 0 0,1 0 0,-1 0 0,0-1 0,1 1 0,-2 1-1,-1-3 0,1 0-1,-1 0 0,1 0 0,0-1 0,-1 1 0,1 0 0,0-1 0,0 0 0,0 0 0,0 1 0,-3-4 0,-8-9-1,1 0 0,0-1 0,1-1 0,1 1-1,0-2 1,1 1 0,-8-23 0,-15-27-25,18 35 16,10 22 6,1 0 0,-2 0 0,1 1 0,-10-13-1,20 42 15,-3-8-7,0-1-1,0 1 1,2-1 0,-1 0-1,9 16 1,19 22 8,-22-34-5,0 0 1,0-1 0,2 0-1,22 22 1,-33-36-3,1 0 1,-1 0-1,1 0 1,0 0 0,0-1-1,-1 1 1,1-1-1,0 1 1,0-1-1,-1 0 1,1 1-1,0-1 1,0 0-1,0 0 1,0-1 0,-1 1-1,1 0 1,0 0-1,0-1 1,0 1-1,-1-1 1,1 0-1,0 1 1,-1-1-1,1 0 1,-1 0-1,1 0 1,1-2 0,50-39 11,-37 27-4,14-12 53,35-41 0,-39 40-621,55-47 0,-76 68-641,1 1 1,-1-1 0,0 0 0,-1-1-1,0 1 1,0-1 0,-1 0-1,1 1 1,3-18 0,0 3-2627,2 2-1122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212 111 9101,'0'-1'-33,"-1"-1"1,1 0-1,-1 0 1,1 0-1,0 1 1,0-1-1,0 0 1,0 0-1,0 0 1,1 1-1,-1-1 1,0 0-1,1 0 1,0 1-1,-1-1 1,1 0-1,0 1 1,0-1-1,-1 0 1,1 1-1,1-1 1,0 0-1,34-34 139,-4 4 2889,-31 32-2733,1-2 1289,-4 14-990,-110 167 1676,-1 2-1250,112-180-966,-6 13 326,-1 0-1,0-1 1,-1 0 0,-17 19-1,25-31-130,0-6-184,0 0 1,0 0 0,0 1-1,1-1 1,-1 0-1,1 0 1,0 0 0,1 0-1,-1 1 1,1-1 0,0 0-1,0 0 1,1 1 0,-1-1-1,1 1 1,2-6-1,39-72 42,-42 81-68,119-203 311,-115 194-248,-4 7-58,0 1 1,1-1-1,-1 1 0,0-1 1,1 1-1,-1 0 1,1-1-1,0 1 0,0 0 1,3-3-1,-4 6-8,0-1-1,1 1 1,-1 0-1,1 0 1,-1 0 0,0 0-1,0 0 1,1 0-1,-1 0 1,0 0-1,0 0 1,0 0-1,0 1 1,0-1 0,-1 0-1,1 1 1,0-1-1,-1 1 1,1-1-1,-1 0 1,1 4-1,2 2 14,27 44-37,2-1 0,43 53 0,-44-66-3105,53 46 1,-48-51-3449,-20-17 1079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3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72 292 10301,'-4'-9'320,"0"0"-1,1-1 1,0 1-1,0-1 1,1 1-1,0-1 1,1 0 0,0 0-1,1 0 1,0-16-1,0 21-66,0 5 105,12 24 1001,-8 4-834,-2-1 0,0 1-1,-2 0 1,-1-1 0,-5 29-1,2-15-61,2 52-1,3-67-272,2 14 365,-2 0 0,-6 55-1,5-94-531,0-1 0,0 1 1,0 0-1,0 0 0,0-1 0,0 1 0,0 0 0,0 0 0,-1-1 0,1 1 0,0 0 0,0 0 0,-1-1 0,1 1 0,0 0 0,-1-1 1,1 1-1,-1 0 0,1-1 0,-1 1 0,1-1 0,-1 1 0,1-1 0,-1 1 0,0-1 0,1 1 0,-2 0 0,-11-14 465,-6-32-76,13 1-335,2 0 0,1-1 1,3 0-1,1 1 0,3-1 0,1 1 1,2 0-1,24-78 0,-26 108-160,1 1 0,0 1 0,1-1-1,0 1 1,1 1 0,1-1 0,0 1 0,0 1 0,1-1-1,0 2 1,21-16 0,-24 19-246,1 1 0,0 0 0,0 0 1,0 1-1,1 0 0,-1 0 0,1 1 0,0 0 0,1 0 0,-1 1 0,0 0 1,0 1-1,1 0 0,-1 1 0,1 0 0,-1 0 0,1 1 0,13 2 1,-19-2-65,0 1 0,-1-1 1,1 1-1,-1-1 0,1 1 1,-1 0-1,1 1 0,-1-1 1,0 0-1,3 4 0,10 22-5648,-12-13 1550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8889,'-9'6'114,"-1"0"1,1-1-1,-1 0 0,-19 7 1,-22 11 2074,63-26-1855,0 1 0,1 0 0,-1 1 0,0 0 0,1 0 0,17 3 0,-5-2-78,107 1 1265,-131 0-1475,0-1-1,0 0 0,0 1 0,0 0 1,0-1-1,0 1 0,0-1 0,0 1 1,0 0-1,0 0 0,0-1 1,0 1-1,-1 0 0,1 0 0,0 0 1,-1 0-1,1 0 0,-1 0 0,1 0 1,-1 0-1,1 0 0,-1 0 0,0 1 1,1-1-1,-1 0 0,0 0 0,0 0 1,0 0-1,0 0 0,0 2 0,2 44 293,-2-38-249,0-2-132,3 85 523,-3-82-888,2 0 1,-1 0 0,1 0-1,1-1 1,0 1-1,8 17 1,-11-27 253,0 0-1,0-1 1,0 1-1,0 0 1,0-1-1,0 1 1,0 0 0,1 0-1,-1-1 1,0 1-1,0 0 1,0-1-1,0 1 1,1 0-1,-1 0 1,0-1-1,0 1 1,0 0 0,1 0-1,-1 0 1,0-1-1,0 1 1,1 0-1,-1 0 1,0 0-1,1 0 1,-1-1 0,0 1-1,0 0 1,1 0-1,-1 0 1,0 0-1,1 0 1,-1 0-1,0 0 1,1 0 0,-1 0-1,0 0 1,1 0-1,-1 0 1,0 0-1,1 0 1,-1 1-1,0-1 1,0 0 0,1 0-1,-1 0 1,0 0-1,1 0 1,-1 1-1,0-1 1,0 0-1,0 0 1,1 0 0,-1 1-1,0-1 1,0 0-1,0 1 1,1-1-1,-1 0 1,0 0-1,0 1 1,0-1 0,0 1-1,4-12-3130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5:03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75 7185,'-6'-8'32,"0"-1"-72,0 4 36,0-3 4,-1 2 24,1 1 12,0-1-28,3 0 0,0 1-68,0-1-76,3 1-120,0 2-116,-3 0-216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4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50 7953,'-3'-8'504,"-2"1"24,-1 1 8,0-1-60,0 1-52,1 1-40,2 3-48,0-1-80,0 0-172,12 1-4552,2 2-689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4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78 166 6537,'-10'19'2458,"15"-12"-232,29-11 636,-10 0-2730,-19 3-29,0 0 0,0 0 0,0 0 0,0 0 1,-1-1-1,1 1 0,0-2 0,0 1 0,-1 0 1,0-1-1,1 0 0,-1 0 0,0 0 1,0 0-1,6-7 0,-8 7-10,0 0-1,-1 0 1,1-1 0,0 1 0,-1 0 0,0-1-1,0 1 1,0-1 0,0 0 0,0 1-1,-1-1 1,0 1 0,0-1 0,0 0-1,0 1 1,0-1 0,-1 0 0,1 1-1,-1-1 1,0 1 0,0-1 0,-1 1 0,-1-5-1,2 5-36,0 0 0,-1 0 0,1 0-1,-1-1 1,0 1 0,0 1 0,0-1 0,0 0-1,0 0 1,-1 1 0,1-1 0,-1 1-1,1 0 1,-1 0 0,0 0 0,0 0 0,0 0-1,0 1 1,0-1 0,0 1 0,-1 0-1,1 0 1,-6-1 0,5 2-24,-1 0 0,0 1 0,0-1 0,1 1-1,-1 0 1,0 0 0,1 1 0,-1-1 0,1 1 0,-1 0 0,1 0 0,0 0 0,0 1 0,0 0-1,0 0 1,0 0 0,-3 3 0,0 1-9,1 0 0,-1 1 0,1-1 0,1 1 0,0 0 1,0 0-1,0 1 0,1 0 0,0 0 0,1 0 0,0 0 0,0 0 0,1 1 0,0-1 0,1 1 0,0-1 0,0 1 0,2 15 0,0-14-35,0 0 0,1 0 0,0 0 0,1 0 0,0 0 0,0-1 0,1 1 0,1-1 0,0 0 0,0 0 0,1-1 0,0 0 0,1 0 0,0 0 0,13 13 0,-15-18-210,0 0 1,0 0-1,0 0 1,0-1 0,1 1-1,-1-1 1,1 0 0,0-1-1,0 0 1,0 0 0,0 0-1,0 0 1,0-1-1,1 0 1,9 0 0,-8-2-747,1 0 1,0 0 0,0-1 0,-1 0-1,0-1 1,1 1 0,-1-2-1,0 1 1,0-1 0,11-8 0,4-3-3246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63 125 9193,'-10'-19'228,"-7"-10"1612,-19-47-1,41 97-1592,-1 0 0,-1 0 0,-1 0-1,0 1 1,-3 31 0,1 6-23,1 22-102,8 117-56,-6-172-833,1 0 0,1-1 0,2 0 0,0 0 0,17 37 1,-20-55 102,0 0 1,0 0-1,0-1 1,1 0 0,0 0-1,0 0 1,1 0-1,11 9 1,3-2-1902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214 749 6677,'8'-29'885,"-5"21"-215,-1 0 0,0 1 0,0-2 0,1-13 0,-3 21-587,-1 0-1,1 0 1,-1 0-1,1 0 1,-1 0 0,1 0-1,-1 1 1,1-1-1,-1 0 1,0 0-1,0 0 1,1 0-1,-1 1 1,0-1-1,0 0 1,0 1 0,0-1-1,0 1 1,0-1-1,0 1 1,0-1-1,0 1 1,0 0-1,0-1 1,0 1-1,0 0 1,0 0-1,0 0 1,0 0 0,-1 0-1,1 0 1,0 0-1,0 0 1,0 0-1,0 1 1,0-1-1,-2 1 1,-43 10 1334,36-5-1236,0-1 1,0 2-1,0-1 0,1 2 1,0-1-1,0 1 1,0 0-1,1 1 0,1 0 1,0 0-1,0 1 0,0 0 1,2 0-1,-7 14 0,8-15-120,0 0 0,0 1 0,1-1 0,1 1 0,0 0 0,0 0 1,1 0-1,0 0 0,0 0 0,1 0 0,1 0 0,0 0 0,0 0 0,1 0 0,0 0 0,7 18 0,-8-25-48,0 0 0,1-1 0,-1 1-1,1 0 1,-1-1 0,1 1 0,0-1 0,0 1 0,0-1 0,1 0 0,-1 0 0,0 0 0,1 0 0,-1 0-1,1-1 1,0 1 0,0-1 0,0 1 0,-1-1 0,1 0 0,0 0 0,0-1 0,0 1 0,1-1 0,-1 1 0,0-1-1,0 0 1,0 0 0,0 0 0,5-1 0,-3 0-2,-1 0 0,1-1-1,0 1 1,-1-1 0,0 0-1,1 0 1,-1-1 0,0 1 0,0-1-1,0 0 1,0 0 0,0 0-1,-1 0 1,0-1 0,1 0 0,-1 1-1,-1-1 1,1 0 0,2-6-1,10-23 6,-2-1-1,-2 0 0,-1-1 0,-2 0 1,-1-1-1,-1 0 0,0-60 0,-23-257 65,13 315-50,1-11 34,1 17-5,-1 0 0,-1 0 0,-13-46 0,8 64-23,2 22-2,0 27 1,3 263 67,8-235-365,2 0 0,26 107 0,43 67-3457,16-6-6416,-73-192 6060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6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193 194 8545,'10'-20'967,"-1"0"0,-1-1-1,0 0 1,-2-1 0,7-34 0,-13 55-905,0 0-1,1 0 1,-1-1 0,0 1-1,0 0 1,0 0 0,0 0 0,0 0-1,0 0 1,-1 0 0,1 0-1,0 0 1,0 0 0,-1 0-1,1 0 1,-1 0 0,1 0-1,-1 0 1,1 0 0,-1 0 0,1 0-1,-1 0 1,0 1 0,0-1-1,1 0 1,-1 1 0,0-1-1,0 0 1,-1 0 0,0 0 25,-1 0 0,0 1-1,1-1 1,-1 1 0,0-1 0,1 1 0,-1 0 0,0 0 0,0 0 0,1 0-1,-5 2 1,-5 0 106,0 1 1,1 1-1,-1 0 0,-13 7 0,14-6-100,1 1 0,1 0-1,-1 1 1,1 0 0,0 1 0,1 0 0,0 0-1,0 1 1,0-1 0,-11 20 0,17-23-74,-1-1 0,1 1 0,0-1 0,0 1 0,0 0 0,1 0 0,0 0 1,0 0-1,0 0 0,1 0 0,-1 1 0,1-1 0,0 0 0,1 0 0,-1 0 0,1 0 0,0 0 0,0 0 0,1 0 1,-1 0-1,1 0 0,0 0 0,1-1 0,-1 1 0,1-1 0,4 6 0,13 13-11,0-2 1,1-1-1,43 31 0,-47-39-50,0 1 0,-1 0 0,-1 1 1,0 1-1,-1 0 0,0 1 0,-1 0 0,-1 1 0,15 27 0,-23-34 40,0-1 1,0 1-1,-1 0 1,0 0-1,-1 0 0,0 0 1,1 15-1,-3-20 36,0-1-1,-1 0 1,1 0-1,-1 0 1,0 0 0,0 0-1,-1 0 1,1 0-1,-1 0 1,0-1-1,0 1 1,0 0-1,0-1 1,-1 1 0,0-1-1,1 0 1,-1 0-1,0 0 1,0 0-1,-1-1 1,-4 4 0,-6 3 148,-1 0 1,0-1 0,-30 12 0,39-18-369,0 1 0,-1-2 0,1 1 0,-1 0 0,1-1 0,-1-1 0,0 1 0,1-1 0,-1 0 0,0 0 0,0-1 0,-10-2 0,15 2-35,1 1 0,-1-1 0,1 0-1,0 1 1,-1-1 0,1 0 0,0 0-1,0 0 1,0 0 0,0 0 0,0 0-1,0 0 1,0 0 0,0-1 0,0 1-1,0 0 1,1 0 0,-1-1 0,1 1-1,-1-1 1,1 1 0,-1 0 0,1-1 0,0 1-1,-1-1 1,1 1 0,0-3 0,0-1-582,1 0 0,-1 1 0,1-1 1,0 0-1,0 1 0,0-1 1,3-5-1,7-11-3119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6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24 207 8341,'-7'-29'433,"3"15"-23,0-1 0,1 1 0,1-1-1,0 0 1,1 0 0,0 0 0,1 0 0,1 1-1,0-1 1,4-16 0,2 50 679,-2 19-805,-3 16-154,17 212 828,-13-222-1547,2 0 1,1 0 0,30 80 0,-37-120 374,22 50-3050,-1-26-2205,-15-22 2882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7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64 235 7157,'-43'-37'1961,"41"35"-1779,1 1-1,-1 0 0,0-1 0,1 1 0,0-1 0,-1 1 0,1-1 0,0 0 0,0 0 0,0 1 0,0-1 1,0 0-1,0 0 0,1 0 0,-1 0 0,0 0 0,1 0 0,0 0 0,-1 0 0,1 0 0,0 0 0,0-1 0,1-1 1,2 1-71,0 0 0,1 0 0,0 0 0,-1 0 0,1 1 0,0-1 0,0 1 0,1 0 0,-1 0 0,0 1 0,1-1 0,-1 1 0,6-1 0,13-5 139,220-80 3237,-243 87-3458,0 0 0,0 0 0,0 0 0,1 0 0,-1 0 0,0 0 0,0 0 0,0-1 0,0 1 0,0 0 0,1 0 0,-1 0-1,0 0 1,0 0 0,0 0 0,0 0 0,0 0 0,1 0 0,-1 0 0,0 0 0,0 0 0,0 0 0,0 1 0,0-1 0,1 0-1,-1 0 1,0 0 0,0 0 0,0 0 0,0 0 0,0 0 0,0 0 0,1 0 0,-1 0 0,0 1 0,0-1 0,0 0 0,0 0 0,0 0-1,0 0 1,0 0 0,0 0 0,0 1 0,0-1 0,0 0 0,1 0 0,-1 0 0,0 0 0,0 0 0,0 1 0,0-1 0,0 0 0,0 0-1,0 0 1,-5 16 829,-17 27-315,12-23-251,6-12-254,1-1 1,0 1-1,1 0 0,0 1 0,0-1 1,1 0-1,0 0 0,0 1 0,1 14 1,1-20-58,-1 0 0,1 0 0,-1 0 0,1-1 0,0 1 1,0 0-1,0 0 0,0-1 0,1 1 0,-1-1 0,1 1 0,0-1 1,-1 0-1,1 1 0,0-1 0,0 0 0,1 0 0,-1 0 0,0-1 1,1 1-1,-1 0 0,1-1 0,-1 0 0,1 1 0,0-1 0,-1 0 0,1 0 1,0-1-1,0 1 0,5 0 0,0 0-15,-1 0 0,1 0 1,0-1-1,0 0 0,-1-1 0,1 0 1,0 0-1,-1 0 0,1-1 0,-1 0 1,1-1-1,-1 1 0,0-2 0,0 1 1,0-1-1,10-7 0,-13 8 51,-1 0 1,0-1-1,1 1 1,-1-1-1,-1 0 0,1 0 1,-1 0-1,1 0 1,-1 0-1,0-1 0,-1 1 1,1-1-1,-1 1 1,0-1-1,0 0 0,0 1 1,0-1-1,-1 0 1,0 1-1,0-1 0,0 0 1,-1 0-1,0 1 1,0-1-1,0 0 0,0 1 1,-1-1-1,-2-5 1,0-1 16,-1-1 1,0 1 0,-1 0-1,0 0 1,-9-11 0,13 19-178,0 1 1,0 0 0,1 0-1,-2 0 1,1 1 0,0-1-1,0 0 1,0 1 0,-1 0 0,1-1-1,-1 1 1,-4-1 0,5 1-130,0 1 1,0 0-1,0 0 0,1 0 1,-1 0-1,0 0 1,0 1-1,0-1 1,0 0-1,0 1 1,1 0-1,-1-1 1,0 1-1,0 0 1,1 0-1,-1 0 1,1 0-1,-1 0 1,1 0-1,-3 3 1,2-3-232,1 0 1,0 0-1,0 1 1,0-1-1,1 0 1,-1 1-1,0-1 1,0 1-1,1-1 1,-1 1-1,1-1 1,-1 1-1,1-1 1,0 1-1,-1 3 1,3 5-4027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7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44 109 9445,'-43'-108'4259,"51"123"-3404,-1 1 0,-1 0-1,8 30 1,14 114-83,-17-91-342,7 57-138,19 97-392,-29-186-817,2 0 1,2-1-1,29 63 0,-8-45-2753,-31-52 3099,0 0 0,0 1 0,1-1 0,-1 0 0,0 0 0,1 0 0,0 0 0,-1-1-1,1 1 1,4 1 0,5 0-2471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72 233 7677,'-6'-14'465,"0"0"0,0 0 1,-11-16-1,9 16 988,0 0 0,-10-29 0,17 41-1370,1 1 0,-1-1 0,1 0 0,-1 0 0,1 1 0,0-1 1,0 0-1,0 0 0,0 0 0,0 0 0,1 1 0,-1-1 0,1 0 0,-1 0 1,1 1-1,-1-1 0,1 0 0,0 1 0,0-1 0,0 1 0,0-1 0,1-1 1,1 0-12,0 0 1,1 0-1,-1 0 1,0 1-1,1-1 1,0 1 0,0 0-1,8-4 1,2 1-42,0 1 0,1 0-1,0 1 1,20-2 0,-20 5 23,-1 0 0,1 1 0,-1 0 0,1 2-1,-1-1 1,0 2 0,0 0 0,-1 1 0,1 0 0,-1 1 0,0 0 0,0 1-1,21 16 1,-27-18 15,0 0 0,-1 1-1,0 0 1,0 0 0,-1 1-1,0-1 1,0 1 0,0 0-1,-1 1 1,0-1 0,3 9-1,-5-10-22,0 0 0,-1 1 0,0-1 0,0 0 0,0 1-1,-1-1 1,0 0 0,0 1 0,-1-1 0,1 0 0,-1 1 0,-1-1-1,1 0 1,-1 0 0,0 0 0,-4 7 0,1-3-98,-1 0 1,0 0-1,-1 0 1,0-1-1,0 0 0,-1 0 1,0-1-1,-1 0 1,-9 7-1,10-9-406,0-1 0,0 0-1,-1 0 1,-15 6-1,18-9-261,0 0 0,0-1-1,-1 1 1,1-1-1,0-1 1,0 1-1,-12-1 1,4-3-2909,4-4-1289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0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3108,'40'72'696,"-8"11"-572,-4 20 120,-2 24-780,-3 18-960,-3 16 768,1-1 244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19.5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5838 142 11149,'5'-19'-891,"-2"6"870,1 0 0,0 0-1,0 0 1,1 1 0,1 0 0,12-20 0,-7 18 1150,-14 19-354,-21 29-43,18-26-663,-338 565 1142,-55 40-533,261-416-606,-233 323 115,12-85-128,-35-31-40,374-384-23,-636 687-358,201-125 100,-127 129 84,117-150 92,-39 57 78,231-304-1,-41 48-19,-5 10 45,155-185 463,150-171-530,-67 71-918,72-83-965,9-4 1792,0 0-1,-1 0 0,1 0 1,0 0-1,-1 0 1,1 0-1,0 0 0,-1-27-8519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7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1823 290 10117,'0'0'-505,"-1"-4"-833,-3-11 5349,4 22-3659,-1 0 0,0 0 0,-1 0 0,0 0 0,0 0 0,-4 10 0,1-4-134,-84 320 506,-2 20-511,-16 56 244,-154 398 32,-214 578 395,371-1103-675,-72 211 390,-27 136-124,-10 47 130,178-584-519,-9 27 104,44-118-190,0 1 0,0 0 0,0-1 0,0 1 0,0 0 0,1-1-1,-1 1 1,0 0 0,1-1 0,-1 1 0,1 0 0,0-1-1,-1 1 1,1-1 0,0 1 0,0-1 0,0 0 0,0 1 0,0-1-1,1 0 1,-1 1 0,0-1 0,0 0 0,1 0 0,-1 0-1,1 0 1,-1-1 0,1 1 0,-1 0 0,1-1 0,0 1 0,1 0-1,60 17 7,-58-17-3,115 10 6,86 8 6,-148-9 1,-17-2-13,0-2-1,1-2 1,-1-1 0,1-2-1,74-8 1,232-41 24,-276 36-18,115-37 0,-161 41 16,-15 5-17,1-1 0,-1 0 1,1-1-1,12-8 0,-20 11-4,0-1 0,0-1-1,-1 1 1,1 0 0,-1-1 0,0 0-1,0 1 1,0-1 0,0-1 0,-1 1-1,1 0 1,-1-1 0,0 1-1,1-6 1,18-61 73,-3-2 0,10-80 0,4-148 176,-30 272-243,9-112 50,46-348 232,-33 358-254,31-140 48,-5 53 92,24-81 41,172-344 110,-87 329-266,-37 79 21,-31 35 12,-37 76 99,130-214-1,39-41 22,-33 52-72,12-6-64,-173 280-60,-2-1 0,-2-1 0,30-103 0,-28 74-11,69-199 18,-77 228 321,-19 54-312,0 1-14,0-1 0,0 0 0,0 0 0,1 1 0,-1-1-1,0 0 1,-1 0 0,1 0 0,0 1 0,0-1 0,0 0 0,0 0 0,0 0 0,-1 1 0,1-1 0,0 0 0,-1 1 0,1-1 0,-1 0 0,1 1 0,-1-1 0,1 0 0,-1 0 0,-82 33 138,71-27-1141,1 0 0,0 0 0,1 1 0,0 1 0,0 0 1,0 0-1,1 1 0,0 0 0,0 1 0,-9 12 1,-77 94-6456,58-68 3437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5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1009 213 2312,'-1'-2'286,"0"-1"0,0 1 1,0-1-1,0 1 0,0-1 0,1 0 0,-1 1 0,1-1 0,-1 0 0,1 1 0,0-1 1,0 0-1,0 1 0,1-1 0,-1 0 0,1 1 0,-1-1 0,1 1 0,0-1 0,0 1 1,0-1-1,0 1 0,2-3 0,-1 2-32,-1 1 1,0 0-1,0 0 1,0-1-1,0 1 0,0 0 1,-1-1-1,1 1 1,-1-1-1,1 1 1,-1-1-1,0 0 1,0 1-1,0-1 0,0 1 1,-1-1-1,1 1 1,-1-1-1,1 1 1,-1-1-1,0 1 0,0 0 1,0-1-1,-2-2 1,2 3-120,-1-1 0,1 0 0,0 0 0,0-1 0,0 1 0,1 0 0,-1 0 0,1 0 0,-1-1 0,1 1 0,0 0 0,0 0 0,1-1 0,-1 1 0,2-5 0,-2-18 1284,-4 23-430,-3 16-730,-126 447 3310,5 70-2129,24-86-176,-47 346-528,144-742-713,-48 265 85,-22 164-6,19 45-8,13-9-28,1-2 18,40-471-91,3-18 42,-2 0 0,0 0-1,-12 41 1,15-62-26,-1 0-1,1 0 0,0-1 1,0 1-1,-1 0 1,1 0-1,-1 0 0,1-1 1,-1 1-1,1 0 1,-1 0-1,1-1 0,-1 1 1,0-1-1,1 1 1,-1 0-1,0-1 1,1 1-1,-1-1 0,0 1 1,0-1-1,0 0 1,1 1-1,-1-1 0,0 0 1,0 0-1,0 1 1,0-1-1,0 0 0,1 0 1,-1 0-1,-1 0 1,-1-1 11,1 0 1,-1 0 0,1 0-1,-1 0 1,1 0 0,-1 0-1,1-1 1,0 1 0,0-1 0,-4-3-1,-3-4 42,1 0 0,0 0 0,-12-19-1,8 7-28,2-1-1,1-1 1,-10-36 0,-1-3-54,36 92 25,1 0 0,2-1 0,35 43 0,16 24-19,-33-34 44,-25-40-14,0-1 0,1-1 0,1 0 0,33 34 0,-45-52-12,1 0 0,0-1 0,0 1 0,0-1 1,0 1-1,0-1 0,0 0 0,0 0 0,1 0 0,-1-1 0,0 1 0,0-1 1,1 0-1,-1 0 0,0 0 0,1 0 0,-1 0 0,0-1 0,1 1 0,-1-1 1,0 0-1,0 0 0,0 0 0,3-2 0,12-5-1,-1-1 0,0-1 0,16-11 0,-9 5 7,49-29-1211,89-72 1,-131 90-1496,41-45 1,-52 49-306,-1-2 0,26-43 1,-21 25-1316,1-7-1756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6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2 10829,'-3'-2'522,"-4"10"-12,-11 14 372,14-16-600,-142 204 2281,109-149-1901,-4-2 1,-1-2 0,-99 101-1,141-157-636,-1 0-1,1-1 0,-1 1 0,1 0 1,-1 0-1,0-1 0,1 1 0,-1 0 1,0-1-1,0 1 0,1-1 0,-1 1 1,0-1-1,0 1 0,0-1 0,0 0 1,1 1-1,-1-1 0,0 0 0,0 0 0,0 1 1,0-1-1,0 0 0,0 0 0,0 0 1,0 0-1,0 0 0,-1-1 0,1 0 1,1-1-1,-1 1 1,1-1-1,-1 1 1,1-1-1,0 1 0,0 0 1,0-1-1,0 1 1,0-1-1,0 1 0,1-1 1,-1 1-1,0-1 1,1-1-1,21-61 258,10-10-99,3 1-1,78-120 1,-112 190-181,1 0 0,1 0 1,-1 0-1,0 0 1,1 1-1,-1-1 1,1 0-1,0 1 1,0 0-1,0 0 1,0 0-1,0 0 1,1 0-1,-1 1 1,0-1-1,1 1 1,-1 0-1,1 0 0,0 0 1,-1 0-1,1 1 1,4-1-1,-2 2 5,0 0 1,0 1-1,0 0 0,0-1 0,-1 2 0,1-1 0,-1 1 0,1 0 0,-1 0 0,0 0 1,0 1-1,0 0 0,4 4 0,175 172 42,-75-69-809,-35-42-979,-29-28-2083,-1 2 0,45 57 1,-63-63-819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149 214 9153,'-24'-26'614,"1"-2"0,1-1 0,1 0 1,2-1-1,-19-42 0,36 94 1509,5 19-1565,12 57-298,5-2 0,3-1 0,5-1 0,4-1 0,59 118 1,-23-93-3171,-18-45-4765,-45-65 6439,1 0-2167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8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29 489 9061,'-11'-33'1636,"8"23"-726,-1 1-1,1-1 1,1 1-1,0-1 1,-1-15-1,3 25-886,0 0-1,0 0 1,0-1 0,0 1-1,0 0 1,0 0-1,0 0 1,0 0-1,0 0 1,0 0 0,0 0-1,0 0 1,0-1-1,0 1 1,0 0 0,0 0-1,0 0 1,0 0-1,0 0 1,0 0 0,0 0-1,0 0 1,0 0-1,0 0 1,0 0 0,1-1-1,-1 1 1,0 0-1,0 0 1,0 0-1,0 0 1,0 0 0,0 0-1,0 0 1,0 0-1,1 0 1,-1 0 0,0 0-1,0 0 1,0 0-1,0 0 1,0 0 0,0 0-1,0 0 1,0 0-1,1 0 1,-1 0 0,0 0-1,0 0 1,0 0-1,0 0 1,0 0-1,0 0 1,0 0 0,0 1-1,0-1 1,0 0-1,1 0 1,-1 0 0,0 0-1,0 0 1,0 0-1,0 0 1,10 9 507,7 12-112,-6 0-165,-1 1 1,0 0-1,-2 0 1,10 37 0,12 97 412,-25-125-527,3 29 169,-5-30 812,12 43 0,-19-92-849,0 1 0,2-1 0,1 0 0,0 0 0,1 0 0,5-34 0,28-121-222,-24 135 84,-9 36-132,1 0 1,-1 0-1,1 0 0,0 0 0,0 0 0,0 1 0,0-1 0,0 0 1,1 0-1,-1 1 0,1-1 0,-1 1 0,1 0 0,0-1 0,0 1 1,0 0-1,1 0 0,-1 0 0,0 0 0,1 1 0,3-3 0,-3 3 1,1 1 1,0 0-1,-1-1 0,1 1 0,0 0 0,-1 1 0,1-1 0,0 1 0,-1 0 0,1 0 0,-1 0 0,1 0 1,-1 0-1,1 1 0,-1-1 0,0 1 0,4 3 0,32 19 33,-2 1 1,-1 2-1,-1 2 1,-1 1-1,40 46 1,-65-65-14,25 26 156,-32-36-164,0 1 0,0 0 0,0 0 0,0 0 0,0-1 0,1 1 0,-1-1 0,1 0 0,-1 0 0,1 0 0,-1 0 0,1 0 0,4 0 0,-5-2-14,0 0-1,0-1 1,-1 1-1,1-1 1,0 1-1,-1-1 1,0 0-1,1 0 1,-1 0-1,0 0 0,0 0 1,0 0-1,0 0 1,0 0-1,0 0 1,-1-1-1,1 1 1,0-3-1,1-4-5,39-121-80,-32 95 24,2 0 0,0 0 1,3 2-1,19-37 0,-32 68 52,1 0 1,-1 0-1,1 0 1,-1 0-1,1 1 0,0-1 1,0 0-1,0 1 1,0-1-1,0 1 0,0 0 1,1 0-1,-1 0 0,0 0 1,1 0-1,-1 0 1,0 1-1,1-1 0,-1 1 1,1-1-1,-1 1 1,1 0-1,-1 0 0,1 0 1,-1 0-1,1 1 1,-1-1-1,4 2 0,9 2-89,-1 0-1,1 2 1,23 11-1,4 2-80,-24-13 133,2 0 0,-1-1 0,0-1 0,1 0 0,0-2 0,0 0 0,0-2 0,0 0 0,25-3 1,-34 1 38,-1-1 1,1 0 0,-1 0 0,0-1-1,0 0 1,-1 0 0,1-1 0,-1-1-1,0 1 1,0-2 0,-1 1 0,1-1-1,-1 0 1,-1-1 0,0 0 0,0 0-1,0-1 1,9-17 0,-15 24 6,10-15 2,-2-1 0,12-31 0,-19 46 3,-1-1-1,1 0 1,-1 0-1,0 1 0,0-1 1,-1 0-1,1 0 1,-1 0-1,0 0 1,0 0-1,0 0 1,-1 0-1,1 0 0,-1 0 1,0 0-1,0 0 1,0 0-1,-1 1 1,1-1-1,-4-6 1,3 9-4,0-1 0,0 0-1,0 1 1,-1-1 0,1 1 0,0 0 0,-1 0 0,1 0 0,0 0 0,-1 0 0,1 0 0,-1 1 0,1-1 0,-1 1 0,0 0 0,1 0 0,-1 0 0,0 0 0,1 0 0,-1 0 0,1 1 0,-1-1 0,1 1 0,-1 0 0,-2 1 0,1-1-21,0 0-1,0 1 1,0-1 0,1 1 0,-1 0 0,1 0-1,-1 0 1,1 1 0,0-1 0,0 1 0,0 0-1,0 0 1,0 0 0,1 0 0,-4 6 0,5-8 7,1-1 0,0 1 0,-1 0 1,1 0-1,0 0 0,0 0 0,0 0 1,0 0-1,0 0 0,0 0 0,0 0 1,0 0-1,0 0 0,0 0 0,0 0 1,1 0-1,-1 0 0,0 0 0,1-1 1,-1 1-1,1 0 0,-1 0 0,1 0 1,-1-1-1,1 1 0,0 0 0,-1 0 1,1-1-1,0 1 0,0 0 0,-1-1 1,2 1-1,35 17-281,-13-6 173,-7 7-7,0 1 1,-2 0-1,0 1 0,-2 0 1,19 39-1,-20-38 39,5 11-13,-1 0 0,-2 1 0,-1 0 0,-2 1 0,-1 1 0,-2-1 0,-1 1 0,-3 1 0,0-1 0,-2 39 0,-3-48 106,-2 0 1,0-1-1,-2 0 1,-1 0-1,-1 0 1,-1-1-1,-1 0 0,-1 0 1,-2-1-1,0-1 1,-1 0-1,-2 0 0,0-2 1,-29 32-1,41-50 5,1 0-1,-1 0 1,0 0 0,0-1-1,-1 0 1,1 1 0,-1-1-1,1 0 1,-1-1-1,-7 3 1,11-4-7,0 1 0,-1-1-1,1 0 1,0 0 0,-1 0 0,1 0 0,-1 0-1,1 0 1,0 0 0,-1 0 0,1 0 0,-1 0 0,1-1-1,0 1 1,-1 0 0,1 0 0,-1 0 0,1 0-1,0-1 1,-1 1 0,1 0 0,0 0 0,0 0 0,-1-1-1,1 1 1,0 0 0,-1-1 0,1 1 0,0 0-1,0-1 1,0 1 0,-1 0 0,1-1 0,0 1-1,0 0 1,0-1 0,0-2 0,0 1 0,0-1 0,0 1-1,0-1 1,1 1 0,-1-1 0,1 1 0,-1 0-1,1-1 1,2-3 0,158-318 13,-96 201-11,0 0 26,-6 15 106,-5-3 0,44-127 0,-95 228-72,-1 0-1,0 0 1,0 0 0,-1 0 0,0 0 0,0 0 0,-1 0 0,-1 0 0,-1-11-1,1 17-43,0 0-1,0 0 1,0-1-1,0 1 1,-1 0-1,0 0 1,0 1-1,0-1 1,0 0-1,0 0 1,-1 1-1,0 0 1,1-1-1,-1 1 1,-1 0-1,1 0 1,0 1-1,-1-1 1,1 1-1,-1-1 1,0 1-1,0 0 1,-5-2-1,7 4-15,0 0 0,1-1-1,-1 1 1,1 0-1,-1 0 1,0 0 0,1 0-1,-1 0 1,0 0-1,1 0 1,-1 0 0,1 1-1,-1-1 1,0 1-1,1-1 1,-1 1 0,1-1-1,-1 1 1,1 0-1,0 0 1,-1 0 0,1 0-1,0 0 1,0 0-1,-1 0 1,1 0 0,0 1-1,0-1 1,0 0-1,1 1 1,-1-1 0,0 1-1,0-1 1,1 1-1,-1-1 1,1 1 0,-1-1-1,1 1 1,0 0-1,-1-1 1,1 4 0,-2 8 6,0-1 0,1 1 0,1 24 0,1-16-43,1-1-1,0 1 1,2 0-1,0-1 1,2 0-1,0 0 0,1 0 1,1-1-1,1 0 1,0 0-1,1-1 1,18 24-1,-18-30-306,1-1 0,0 0 0,0 0 0,1-1 0,0 0 0,1-1-1,17 9 1,-16-11-488,1 0-1,0-1 0,1 0 0,0-1 0,0-1 0,0-1 0,24 3 1,49-6-5312,-43-5 1197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3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1354 19560,'9542'-1353'0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6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21955,'5625'3691'0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9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361 101 14137,'4'-6'24,"0"0"-1,-1 1 0,0-2 1,0 1-1,-1 0 0,1-1 1,-2 1-1,3-14 0,-3 19 44,-1 0 0,0-1 0,0 1 0,0 0 0,0 0 0,-1 0 0,1-1-1,0 1 1,0 0 0,-1 0 0,1 0 0,-1 0 0,1 0 0,-1 0 0,1-1-1,-1 1 1,0 0 0,0 1 0,1-1 0,-1 0 0,-2-2 0,1 2-7,0 1 1,0-1 0,0 0-1,0 0 1,-1 1 0,1 0-1,0-1 1,0 1 0,-1 0-1,1 0 1,0 0 0,-1 0-1,1 1 1,0-1 0,0 0 0,-3 2-1,-10 2 61,1 1-1,0 1 0,0 0 1,1 1-1,0 0 1,0 1-1,1 0 0,0 1 1,0 1-1,1 0 1,0 0-1,1 1 0,0 1 1,1 0-1,-12 17 1,3 2-6,0 0 1,2 2 0,1-1 0,2 2-1,-13 46 1,17-36-281,1 0 0,3 1 0,1-1 0,2 1 0,3 0-1,1 0 1,2 0 0,2-1 0,2 0 0,25 77 0,-29-109-447,1 0 0,0 0 0,0-1 0,9 12 0,-12-19 65,0 0 0,1-1 0,0 0 1,0 1-1,0-1 0,0 0 1,0 0-1,1 0 0,-1-1 0,1 1 1,-1-1-1,1 0 0,0 0 1,0 0-1,7 1 0,9 0-3444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9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78 9209,'-19'-38'2823,"6"-2"3737,8 67-6237,1-1 0,1 1 0,1 49 1,14 81-7076,-11-149 5515,0 0 0,1 0 0,0-1 0,0 1 1,7 13-1,-1-3-2619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0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2 102 9253,'0'-4'11,"-1"-6"783,1 0 1,0 1 0,1-1-1,0 0 1,1 0-1,0 0 1,5-12 0,-7 21-759,0 1 1,0 0-1,0-1 1,0 1-1,0 0 1,0-1-1,0 1 1,1 0-1,-1-1 1,0 1-1,0 0 1,0 0-1,1-1 1,-1 1-1,0 0 1,0 0-1,1 0 1,-1-1-1,0 1 1,0 0-1,1 0 1,-1 0-1,0 0 1,1 0-1,-1 0 1,0-1-1,1 1 0,-1 0 1,0 0-1,1 0 1,-1 0-1,0 0 1,1 0-1,-1 0 1,0 0-1,1 0 1,-1 0-1,0 1 1,1-1-1,-1 0 1,0 0-1,0 0 1,1 1-1,10 15 739,1 24-177,-17 124 843,4-142-420,1-19-200,0-5 256,3-6-1021,0 0 0,1 0 0,-1 0 0,1 0-1,1 1 1,0-1 0,0 1 0,0 0 0,1 1 0,0 0 0,0-1 0,14-9 0,14-17 52,-33 32-108,0-1 1,0 1 0,0 0 0,1 0 0,-1-1 0,0 1 0,1 0-1,-1 0 1,0 1 0,1-1 0,-1 0 0,1 0 0,-1 1 0,1-1-1,0 1 1,-1-1 0,1 1 0,0 0 0,-1 0 0,1-1 0,0 1 0,-1 0-1,1 1 1,0-1 0,-1 0 0,1 0 0,0 1 0,-1-1 0,1 1-1,-1-1 1,1 1 0,0 0 0,-1 0 0,0-1 0,1 1 0,-1 0 0,1 0-1,-1 0 1,2 2 0,6 7 5,0 0 1,-1 0-1,0 1 0,10 16 0,4 6 9,-19-30-11,-1 0 0,1 0 0,-1-1 0,1 1 0,0-1 0,0 1 1,0-1-1,0 0 0,1 0 0,-1 0 0,0-1 0,1 1 1,-1-1-1,1 0 0,0 0 0,-1 0 0,1 0 0,0-1 1,5 1-1,-2-2 0,-1 0 0,0 0 1,0 0-1,0-1 0,0 0 1,-1 0-1,1-1 0,0 1 1,-1-1-1,1 0 0,4-4 1,12-11 21,0-1-1,-1-1 1,-2 0 0,20-27-1,-31 38-4,-7 8-20,16-25 86,-16 25-87,-1 1 0,0-1 0,1 0 0,-1 0 0,0 0 0,0 0 1,0 0-1,0 0 0,0 0 0,0 0 0,0 0 0,0 1 0,0-1 0,0 0 0,0 0 1,-1 0-1,1 0 0,0 0 0,-1 0 0,1 1 0,0-1 0,-1 0 0,1 0 0,-1 0 0,0 1 1,1-1-1,-1 0 0,-1 0 0,2 0-17,-1 1 9,0 1 1,1-1 0,-1 0 0,1 0-1,-1 1 1,1-1 0,-1 0-1,0 1 1,1-1 0,-1 1 0,1-1-1,-1 0 1,1 1 0,0-1 0,-1 1-1,1 0 1,-1-1 0,1 1 0,0-1-1,-1 1 1,1-1 0,0 1-1,0 0 1,0-1 0,-1 1 0,1 0-1,0-1 1,0 1 0,0 0 0,0-1-1,0 1 1,0 0 0,0-1 0,0 1-1,1 0 1,-1-1 0,0 1 0,1 0-1,6 36-525,-4-24 273,20 85-552,-16-77 684,-2 0 0,0 0 0,-1 1 0,1 27 0,-5-47 125,0-1 0,0 1 1,0-1-1,0 1 0,0 0 0,0-1 0,-1 1 0,1-1 0,0 1 0,-1-1 0,1 1 0,-1-1 0,0 1 0,1-1 0,-1 1 0,0-1 0,0 0 0,0 0 0,0 1 1,0-1-1,0 0 0,0 0 0,-1 0 0,1 0 0,0 0 0,-1 0 0,1 0 0,0-1 0,-1 1 0,1 0 0,-3 0 0,-4 0 11,1 0 0,0-1 1,-1 0-1,1 0 0,-15-2 0,17 1-75,0 0 1,0 0-1,0 1 0,1 0 1,-1 0-1,0 0 1,0 0-1,0 1 0,0 0 1,-9 3-1,19-2-55,0-1 0,0 1-1,0-1 1,0-1 0,1 1-1,-1-1 1,7 0-1,3-1 170,0-1 0,0-1 0,-1 0 0,1-1 0,-1 0-1,0-1 1,18-9 0,-25 10 33,1-1 0,-1 0-1,0 0 1,-1 0 0,1-1 0,-1 0 0,0 0-1,-1 0 1,0-1 0,0 0 0,0 0 0,-1 0-1,1-1 1,2-9 0,0 2 37,-2 3-31,0 1 1,-1-1-1,0 0 0,-1-1 0,4-22 1,-7 34-73,8 41 68,2 20-123,8 46-206,-15-95-436,0 0 0,1 0 0,0 0 0,1-1 1,0 1-1,11 17 0,-15-28 442,-1 1-1,1-1 1,-1 0 0,1 1-1,0-1 1,-1 0 0,1 1-1,-1-1 1,1 0 0,0 0-1,-1 1 1,1-1 0,-1 0-1,1 0 1,0 0 0,-1 0-1,1 0 1,0 0 0,-1 0-1,1 0 1,0 0 0,-1 0-1,1 0 1,0-1 0,-1 1-1,1 0 1,-1 0 0,1-1-1,0 1 1,-1 0 0,1-1-1,-1 1 1,1 0 0,-1-1-1,1 1 1,-1-1 0,1 1-1,-1-1 1,0 1 0,1-1-1,-1 1 1,0-1 0,1 0-1,-1 1 1,0-1 0,1 0-1,-1 0 149,7-10-3796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0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60 8841,'-9'-13'120,"1"3"-28,-1 2-16,3 0-20,4 3-104,-4 0-228,6 0-288,0 2-524,3 0-1365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1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60 527 6201,'-2'0'104,"1"0"0,0 1 0,-1-1 0,1 0 0,-1 0 0,1 0 0,0 0 0,-1 0 0,1 0 0,-1 0 0,1 0 0,0-1 0,-1 1 0,1-1 0,0 1 0,-1-1 0,1 1 0,0-1 0,-2-1 0,-5-2 2547,-14 5 1553,85 6-3593,1-3 1,0-3-1,78-7 0,-15 0-341,1276-86 1247,-546 28-694,-295 26-345,624-6 320,-280 18-147,-298 17-362,-450 10-226,824-13 106,-203-20-101,-702 30-55,387-21 57,-353 14-39,7-1 107,228-47 0,-259 28-1271,-81 26 540,0 0 0,1 0 0,-1-1 1,-1 0-1,1 0 0,6-6 0,-12 9 473,1 1-1,-1 0 1,1-1-1,-1 1 0,0-1 1,1 1-1,-1-1 1,0 1-1,1-1 0,-1 1 1,0-1-1,0 1 1,1-1-1,-1 1 1,0-1-1,0 1 0,0-1 1,0 1-1,0-1 1,0 1-1,0-1 1,0 0-1,0 1 0,0-1 1,0 1-1,0-1 1,0 1-1,0-1 0,-1 1 1,1-1-1,0 1 1,0-1-1,-1 1 1,1-1-1,0 1 0,-1-1 1,1 1-1,0-1 1,-1 1-1,0-1 0,-22-11-4632,-11 3-1508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1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169 355 7361,'0'1'79,"0"0"-1,0 0 1,0 0 0,0 0 0,0-1 0,0 1 0,0 0 0,0 0-1,0 0 1,0 0 0,1 0 0,-1-1 0,0 1 0,1 0 0,-1 0-1,0 0 1,1-1 0,-1 1 0,1 0 0,-1-1 0,1 1 0,0 0-1,-1-1 1,1 1 0,0-1 0,-1 1 0,1-1 0,0 1 0,0-1 0,-1 1-1,1-1 1,0 0 0,0 1 0,0-1 0,0 0 0,-1 0 0,1 0-1,0 1 1,0-1 0,0 0 0,0 0 0,0 0 0,0-1 0,-1 1-1,1 0 1,0 0 0,0 0 0,0-1 0,0 1 0,-1 0 0,1-1-1,0 1 1,0-1 0,-1 1 0,1-1 0,0 1 0,-1-1 0,2 0-1,0 0 60,1-1 0,-1 1 0,0-1 0,1 0-1,-1 1 1,0-1 0,0 0 0,0-1-1,-1 1 1,1 0 0,0 0 0,-1-1-1,1 1 1,-1-1 0,0 1 0,0-1-1,0 0 1,0 1 0,0-4 0,-1 6-102,-1-1 0,1 0 0,-1 1-1,1-1 1,-1 1 0,0-1 0,1 1 0,-1 0 0,0-1 0,1 1 0,-1 0 0,0-1 0,0 1 0,1 0 0,-1 0 0,0-1 0,0 1 0,1 0 0,-1 0 0,0 0 0,0 0 0,0 0 0,1 0-1,-1 0 1,0 1 0,0-1 0,-27 2 726,26-1-629,-8 0 43,0 2 0,0-1 0,1 1 1,-1 1-1,0 0 0,1 0 0,0 0 0,0 2 0,1-1 0,-1 1 0,1 0 0,0 1 0,-13 14 1,16-16-140,0 0 1,0 1 0,1 0 0,0 0 0,0 0 0,1 0 0,0 0 0,0 1 0,0 0-1,1 0 1,0-1 0,0 1 0,1 1 0,0-1 0,0 0 0,0 0 0,1 0 0,0 0-1,1 1 1,1 11 0,-1-17-30,-1-1 0,0 1 0,1 0-1,0 0 1,-1 0 0,1-1 0,0 1-1,0 0 1,0-1 0,0 1 0,0-1 0,0 1-1,0-1 1,0 1 0,1-1 0,-1 0 0,1 0-1,-1 1 1,1-1 0,-1 0 0,1 0-1,0-1 1,1 2 0,0-1 2,0-1-1,0 0 1,0 0-1,-1 0 1,1 0-1,0 0 1,0-1-1,-1 1 1,1-1-1,0 1 0,0-1 1,-1 0-1,6-3 1,0 0 5,1-1 1,-1 0-1,0-1 0,0 0 1,-1 0-1,0-1 1,12-13-1,-7 2 0,-2 0-1,0-1 1,-1 0-1,0 0 1,-2-1 0,0 0-1,-2 0 1,0 0 0,3-32-1,-1-22 389,-4-97 0,-3 123-49,0 48-324,-6 39 58,7-6-159,1 0 0,1-1 0,11 43 0,-10-59-47,0 0 0,1 0-1,1-1 1,0 1 0,2-2-1,-1 1 1,2-1 0,15 21-1,-21-31 91,0 0-1,0-1 1,0 0 0,1 1-1,-1-1 1,1-1-1,0 1 1,0 0 0,0-1-1,0 0 1,0 0-1,0 0 1,1 0 0,-1-1-1,1 0 1,-1 0-1,1 0 1,-1 0-1,1-1 1,0 1 0,-1-1-1,1-1 1,0 1-1,6-2 1,-6 1 17,0-1 0,0-1 0,0 1 1,0-1-1,-1 0 0,1 0 0,-1 0 0,1-1 0,-1 1 1,0-1-1,0 0 0,-1 0 0,1-1 0,-1 1 0,0-1 0,0 0 1,-1 1-1,1-1 0,-1 0 0,3-9 0,16-58-3,-19 65 18,-1 1-1,0-1 0,0 1 1,0-1-1,-1 0 0,0 1 1,-1-1-1,1 1 0,-3-9 0,3 14-1,0 1-1,0-1 1,0 1-1,0-1 0,-1 1 1,1-1-1,0 1 0,0 0 1,0-1-1,-1 1 0,1-1 1,0 1-1,0 0 1,-1-1-1,1 1 0,0 0 1,-1-1-1,1 1 0,0 0 1,-1-1-1,1 1 0,-1 0 1,1 0-1,0-1 1,-1 1-1,1 0 0,-1 0 1,1 0-1,-1 0 0,1 0 1,-1 0-1,0 0 1,-14 9 63,-8 24 44,18-24-138,1 1 0,0 0 0,0 0-1,1 0 1,0 1 0,1-1 0,0 1-1,1 0 1,0 0 0,0-1-1,2 1 1,-1 0 0,1 0 0,1-1-1,-1 1 1,2-1 0,0 1-1,0-1 1,1 0 0,0 0 0,1 0-1,0 0 1,11 15 0,-8-15-400,0 1-1,1-1 1,0-1 0,0 0 0,1 0-1,1-1 1,-1 0 0,18 8 0,-17-9-572,1-2-1,1 0 1,-1 0 0,1-1 0,0-1 0,0 0 0,0 0 0,23 0 0,1-2-3282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2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60 8877,'-35'-59'2136,"38"65"-1940,0 0 1,1-1-1,-1 1 1,1-1-1,5 6 1,39 43 343,81 70 0,-45-45-2406,-38-42-5009,-40-31 4200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2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490 132 6997,'-3'-14'597,"1"1"0,1-1 1,0 1-1,1-1 0,0 0 0,1 1 1,4-23-1,-20 117 1143,-200 453 533,9-24-2223,190-468-653,-12 45-1982,20-29-2694,9-46 2759,4-2-475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3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30 293 7305,'3'-14'721,"0"-1"0,2 1 1,0 0-1,0 0 0,14-23 0,-59 78 1492,36-34-2136,0 0 0,0 0 0,1 0 0,0 0 0,1 1 0,-1 0 0,1-1 0,1 1 0,0 0 0,0 0 0,0 0 0,1 0 0,0 0 0,0 0 0,1-1 0,3 13 0,-3-15-67,0-1 1,1 0-1,-1 0 1,1 0-1,0 0 1,1 0-1,-1 0 1,1 0-1,-1-1 1,1 1-1,0-1 0,0 0 1,1 0-1,-1 0 1,1 0-1,-1 0 1,1-1-1,0 0 1,0 0-1,0 0 1,0 0-1,0 0 0,1-1 1,-1 0-1,0 0 1,1 0-1,-1 0 1,1-1-1,-1 0 1,6 0-1,-8 0-8,0 0 1,-1 0-1,1 0 0,0 0 0,0 0 0,-1 0 1,1-1-1,0 1 0,-1-1 0,1 1 0,0-1 1,-1 0-1,1 1 0,-1-1 0,1 0 0,-1 0 1,1 0-1,-1 0 0,1 0 0,-1-1 0,0 1 1,0 0-1,0-1 0,0 1 0,2-3 0,-2 1 4,0-1-1,0 1 0,-1 0 0,1-1 0,-1 1 0,1-1 0,-1 1 1,0-1-1,-1 1 0,1-1 0,0 1 0,-2-5 0,-1-5 2,-1 1 0,0 0 0,-1 0 0,0 0-1,-1 0 1,-8-11 0,9 16 0,3 4-18,0 1 1,0-1-1,0 0 0,0 0 0,0-1 1,1 1-1,-1 0 0,-1-7 1,3 9 10,1-1 0,-1 1 0,0 0 1,1 0-1,-1 0 0,0 0 0,1 0 1,0 0-1,-1 0 0,1 0 0,-1 0 0,1 0 1,0 0-1,0 0 0,0 0 0,0 1 1,-1-1-1,1 0 0,0 1 0,0-1 1,0 0-1,0 1 0,1-1 0,-1 1 0,0 0 1,0-1-1,0 1 0,0 0 0,0 0 1,1-1-1,1 1 0,343-103 924,-345 103-882,0 0 1,1-1 0,-1 1-1,0 0 1,0 0 0,0 0 0,0 0-1,1 0 1,-1 0 0,0 0-1,0 0 1,0 0 0,0 1 0,0-1-1,1 0 1,-1 1 0,0-1 0,0 1-1,0-1 1,0 1 0,0 0-1,0-1 1,0 1 0,0 0 0,-1 0-1,1-1 1,0 1 0,0 0-1,0 2 1,14 38 318,-13-35-344,-1-1 0,1 0 0,-1 1 0,2-1 0,-1 0 0,0 0 0,5 6 0,-4-7-15,0-1 0,0 0-1,0 1 1,0-1-1,1-1 1,0 1-1,-1 0 1,1-1 0,0 0-1,0 0 1,1 0-1,-1 0 1,0-1 0,1 1-1,-1-1 1,0 0-1,1-1 1,-1 1 0,1-1-1,0 0 1,-1 0-1,1 0 1,-1-1-1,1 1 1,-1-1 0,1 0-1,-1-1 1,0 1-1,1-1 1,-1 1 0,0-1-1,0-1 1,0 1-1,-1 0 1,1-1-1,0 0 1,-1 0 0,0 0-1,1 0 1,-1-1-1,-1 1 1,1-1 0,0 0-1,-1 0 1,0 0-1,0 0 1,0 0 0,0 0-1,-1 0 1,1-1-1,-1 1 1,0-1-1,-1 1 1,1-7 0,1 0 216,-1 0 0,0-1 0,-1 1 0,0 0 0,-1-1 0,-3-15 0,8 34-289,-1 0 0,1-1 0,0 0 0,1 0 1,0 0-1,0 0 0,0-1 0,0 0 0,1 0 0,0 0 0,0-1 1,0 0-1,1 0 0,-1 0 0,1-1 0,0 0 0,11 3 0,-14-5 59,-1 1 0,1-1 0,0 0 0,0-1-1,0 1 1,0-1 0,0 0 0,0 0-1,0 0 1,0 0 0,0 0 0,0-1-1,0 0 1,0 0 0,-1 0 0,1-1-1,0 1 1,0-1 0,-1 0 0,1 1 0,-1-2-1,0 1 1,0 0 0,0-1 0,0 0-1,0 1 1,0-1 0,0 0 0,-1 0-1,0-1 1,0 1 0,1 0 0,-2-1-1,1 0 1,0 1 0,0-5 0,0 2-13,-1 1 0,1-1 0,-1 0 0,-1 0 0,1 0 0,-1 0 0,0 0 0,0 0 0,-1 1 0,0-1 0,0 0 0,0 0 0,-4-8 0,20 14-201,-1 0-1,0 1 0,0 0 1,21 5-1,-32-5 166,1 0 0,-1 0 0,1 0 0,-1 0 0,0 1 0,0 0 0,0 0-1,0 0 1,0 0 0,0 0 0,0 0 0,-1 1 0,1-1 0,-1 1 0,0 0 0,1 0 0,-1 0 0,-1 0 0,1 0 0,2 7 0,1 4-366,0 1-1,-2 0 1,4 28 0,-6-31-359,1 0-1,0-1 1,1 0 0,0 1-1,8 18 1,12 6-3522,-9-20 1508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4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149 215 7033,'-1'-1'34,"0"0"1,0 0 0,0 0 0,0 0-1,0 0 1,0 0 0,1 0-1,-1 0 1,0 0 0,1 0 0,-1 0-1,1 0 1,-1 0 0,1-1 0,0 1-1,-1 0 1,1 0 0,0-1-1,0 1 1,0 0 0,0 0 0,0-1-1,0 1 1,0 0 0,0 0 0,1-2-1,1 2 35,0-1 0,0 1 0,0 0 0,0 1 0,0-1 0,0 0 0,1 0 0,-1 1-1,0 0 1,0-1 0,5 1 0,14-3 159,-3-1 160,-2 2 141,0-2 1,-1 0-1,1 0 0,22-11 1,-35 14-387,1-1 0,-1 0 0,0 0 0,1 0 0,-1-1 1,0 1-1,-1-1 0,1 1 0,0-1 0,-1 0 0,0 0 0,1 0 0,-1 0 0,0-1 0,-1 1 1,1-1-1,0 1 0,-1-1 0,0 1 0,0-1 0,0 0 0,0 1 0,-1-1 0,1-7 0,-2 8-85,1 1-1,-1-1 0,1 0 0,-1 1 0,0-1 0,0 1 0,0 0 0,0-1 0,0 1 0,0 0 1,-1-1-1,1 1 0,-1 0 0,1 0 0,-1 0 0,0 1 0,0-1 0,0 0 0,0 1 1,0-1-1,-1 1 0,1-1 0,0 1 0,0 0 0,-1 0 0,1 0 0,-1 1 0,1-1 0,-1 0 1,0 1-1,1 0 0,-1-1 0,1 1 0,-4 1 0,-5-2 43,0 0-1,0 1 1,0 1-1,0 0 1,0 1-1,-19 5 1,16-2-55,0 1 0,1 0 0,0 1 0,0 1 0,1 0 0,0 1-1,0 0 1,1 0 0,1 1 0,-1 1 0,2 0 0,-15 20 0,20-24-51,0 0-1,0-1 0,1 1 1,0 0-1,0 1 1,0-1-1,1 0 1,1 1-1,-1-1 1,1 1-1,0 11 1,1-13-31,1 0 0,-1 0 1,2-1-1,-1 1 0,1 0 0,-1 0 1,1-1-1,1 1 0,-1-1 0,1 0 1,0 0-1,0 0 0,1 0 1,0 0-1,-1-1 0,8 7 0,-4-5-163,0-1-1,0 0 1,0 0-1,1 0 1,0-1-1,0 0 0,0 0 1,0-1-1,1 0 1,-1-1-1,1 0 1,0 0-1,0 0 1,-1-2-1,1 1 0,0-1 1,13-1-1,-2-1-1181,1-1 0,-1-1 0,0-1-1,0-1 1,0-1 0,27-13-1,-13 5-1689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4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101 150 8069,'-89'-64'4818,"123"103"-3888,-5 11-227,-25-42-608,-1 0 1,1-1-1,0 0 0,1 0 0,0 0 1,0 0-1,9 8 0,-8-9-73,0 0-1,1 0 1,0-1-1,0 0 1,0 0-1,1 0 1,0-1-1,0 0 1,0-1-1,0 0 1,0 0 0,9 1-1,-16-4-13,0 0 1,0-1-1,-1 1 0,1-1 1,0 1-1,-1-1 0,1 1 1,0-1-1,-1 1 0,1-1 1,-1 0-1,1 1 0,-1-1 1,1 0-1,-1 0 0,0 1 1,1-1-1,-1 0 0,0 0 1,0 0-1,1 1 0,-1-1 0,0 0 1,0-1-1,5-27 295,-4 21-229,13-45 706,1 0-1,40-86 1,-70 182-372,2 1 1,-13 76-1,-16 66-398,34-158-59,-1 1-1,-2-2 0,-1 0 1,-20 35-1,-53 61-470,69-103-1384,-35 33 0,46-49 531,19-18-10543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5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61 228 8373,'-4'-3'96,"-31"-28"747,33 30-737,0-1-1,0 0 1,0 0-1,1 0 1,-1 0-1,1 0 1,-1-1-1,1 1 1,0 0-1,0-1 1,0 1-1,0-1 1,0 1-1,0-4 1,1 5-73,0 1 0,1-1-1,-1 0 1,0 0 0,1 0 0,-1 0 0,1 1-1,-1-1 1,1 0 0,-1 1 0,1-1-1,0 0 1,-1 1 0,1-1 0,0 0 0,-1 1-1,1-1 1,0 1 0,0 0 0,0-1 0,-1 1-1,1-1 1,0 1 0,0 0 0,0 0-1,0 0 1,0-1 0,0 1 0,-1 0 0,1 0-1,0 0 1,0 0 0,1 1 0,38 1 348,-32-2-268,26 4 180,-21-2 239,-1 0 1,1-1-1,-1-1 1,21-2-1,-31 2-335,1-1 0,-1 0-1,0 0 1,0 0 0,0 0-1,1 0 1,-1 0 0,0-1-1,-1 1 1,1-1 0,0 1-1,0-1 1,-1 0 0,1 0-1,-1 0 1,1 1 0,-1-2 0,0 1-1,1-2 1,1-1-17,-1 0 0,0 0 1,-1 0-1,1 0 0,-1 0 1,0 0-1,-1-1 0,1-9 1,-1 11-149,0 1 1,0-1-1,-1 1 0,1-1 1,-1 1-1,0 0 1,0-1-1,0 1 1,0 0-1,-1 0 1,1-1-1,-1 1 0,-2-3 1,3 5-17,0 0-1,-1-1 1,1 1 0,-1 0 0,1 0 0,-1 0 0,1 0-1,-1 0 1,1 0 0,-1 1 0,0-1 0,1 0 0,-1 1-1,0 0 1,0-1 0,1 1 0,-1 0 0,0 0 0,0 0 0,1 0-1,-1 0 1,0 0 0,0 0 0,0 1 0,1-1 0,-3 1-1,-5 2 2,0 1-1,1 1 1,-1-1-1,1 1 1,0 0-1,0 1 1,0 0 0,1 0-1,0 1 1,0 0-1,1 0 1,0 0-1,0 1 1,1 0-1,0 0 1,0 1-1,-3 8 1,3-9-83,2 1 1,-1-1 0,1 1 0,0 0 0,1-1-1,0 1 1,1 0 0,-1 0 0,2 0-1,-1 1 1,1-1 0,1 0 0,0 0-1,0 0 1,0 0 0,2 0 0,-1 0-1,4 9 1,-3-13-136,-1 0 1,1-1-1,0 1 0,0-1 0,1 1 1,0-1-1,-1 0 0,1-1 0,0 1 1,1-1-1,-1 1 0,1-1 0,-1 0 0,1-1 1,0 1-1,0-1 0,0 0 0,1 0 1,-1-1-1,0 0 0,1 1 0,-1-2 0,0 1 1,1-1-1,-1 0 0,1 0 0,9-1 1,1-2-1087,1 0 1,-1-1-1,1-1 1,-1 0-1,-1-1 1,1-1-1,26-17 1,-11 5-1900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5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10 8421,'0'-1'75,"-1"0"1,0 0-1,0 1 1,0-1-1,0 0 1,0 0-1,0 1 1,0-1-1,0 1 1,0-1-1,0 1 1,0-1-1,0 1 1,-1 0 0,1-1-1,0 1 1,0 0-1,0 0 1,-1 0-1,1 0 1,0 0-1,0 0 1,0 0-1,0 1 1,-1-1-1,1 0 1,-1 1-1,1 1 26,0-1 0,0 0 0,1 1 0,-1-1 0,0 1 0,1-1 0,0 1 0,-1-1 0,1 1-1,0 0 1,0-1 0,0 1 0,0-1 0,0 1 0,0-1 0,0 1 0,1 2 0,3 14 522,0 0 0,10 25 0,-13-41-616,21 62 633,-4 1 1,16 94-1,-27-106-832,-2 0 0,-2 1 0,-3-1 1,-2 1-1,-2-1 0,-15 68 0,4-56-1260,-28 77 0,24-93-889,-2-1-1,-30 50 0,20-48-679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16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16299,'10119'1591'0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0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3228 9901,'5'1'162,"0"0"0,0 0 0,0 0-1,0-1 1,1 0 0,-1 0 0,0-1 0,0 1 0,0-1 0,0 0 0,0 0-1,6-3 1,67-27 1517,-41 14-1174,146-53 1136,495-219 1621,-503 198-2124,341-124-1,549-217 2068,-557 170-2845,-327 164-320,-71 31 25,-3-4 1,137-119 0,-207 160-75,328-248 77,0 17 41,-261 185-95,252-172 284,-293 206-212,-24 16-51,0-2 0,59-54 0,-73 59-58,36-26 0,5-4 57,-11 7 7,-55 45-26,0 0-15,0 0 0,0-1 0,1 1 0,-2-1 1,1 1-1,0 0 0,0-1 0,0 1 0,-1 0 0,1-1 1,0 1-1,-1 0 0,0-1 0,1 1 0,-1 0 0,0 0 1,1 0-1,-1 0 0,0 0 0,0-1 0,0 1 0,0 1 1,0-1-1,0 0 0,0 0 0,0 0 0,-1 0 0,1 1 1,0-1-1,0 1 0,-2-1 0,-5-1 2,-38-2-160,44 4 148,-11 5-39,12-5 55,2 1 70,3-6-72,-3 4-4,-1 0-2,0 1-1,0-1 0,0 1 1,0-1-1,-1 0 0,1 1 1,0-1-1,0 1 1,0-1-1,-1 1 0,1-1 1,0 1-1,-1-1 0,1 1 1,0-1-1,-1 1 0,1-1 1,-1 1-1,1 0 0,0-1 1,-1 1-1,1-1 1,-1 1-1,0 0 0,-5-6-16,-8-16 66,13 20-47,0 0 0,0 0-1,0 0 1,0 0 0,0 0-1,-1 0 1,1 0-1,0 0 1,-1 0 0,0 1-1,1-1 1,-1 1-1,-2-2 1,4 0-59,0 2 56,0 1-1,0 0 0,0 0 1,0 0-1,0-1 0,0 1 0,0 0 1,0 0-1,0 0 0,0-1 1,0 1-1,0 0 0,0 0 1,0 0-1,0-1 0,0 1 1,0 0-1,0 0 0,0 0 1,0-1-1,0 1 0,0 0 0,1 0 1,-1 0-1,0 0 0,0-1 1,0 1-1,0 0 0,0 0 1,0 0-1,1 0 0,-1 0 1,0 0-1,0-1 0,0 1 1,0 0-1,1 0 0,-1 0 0,0 0 1,0 0-1,0 0 0,1 0 1,-1 0-1,0 0 0,2-1 1,-28-27-17778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1 718 11021,'48'-19'3375,"45"-10"-2198,591-75 1066,-240 72-1533,-45 6 76,392-26 39,-109 12-193,-250 10-301,206-23 36,458-44 530,-943 88-793,304-10 212,408-23 1023,-28-32-864,-516 57-264,-97 9 20,128-3 275,-223 13-305,138-5 180,-23-5-69,-25 19 367,-119-13 900,-156-20-7087,2 10-1446,-103-9 0,90 20-472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2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1066 34 11069,'0'-8'-603,"0"7"633,1 1 0,-1-1 0,0 0 0,1 0 0,-1 1 0,0-1 0,0 0 0,0 0 0,0 1 0,0-1 0,0 0 0,0 0 0,0 1 0,0-1 0,0 0 0,-1 0 0,1 1 0,0-1 0,0 0 0,-1 0 0,1 1 0,0-1-1,-1 0 1,1 1 0,-1-1 0,1 1 0,-1-1 0,1 0 0,-1 1 0,1-1 0,-1 1 0,0 0 0,1-1 0,-1 1 0,0-1 0,1 1 0,-1 0 0,0-1 0,1 1 0,-1 0 0,0 0 0,0 0 0,1 0 0,-2-1 0,0 1 119,-1 0-16,1 0 1,0 0-1,-1 0 1,1 0-1,-1 0 1,1 1-1,0-1 1,-1 1-1,1 0 1,0-1-1,0 1 1,-5 2-1,-2 0 701,-13 0-358,0 1 1,0 1 0,0 1 0,0 1-1,1 1 1,1 1 0,-24 12-1,-51 45 317,3 4-1,3 4 1,-135 146 0,186-177-567,1 2 0,2 2 0,2 1 1,3 2-1,1 0 0,3 2 1,-22 63-1,40-89-155,1 0 0,1 0-1,1 1 1,1 0 0,2 0 0,0 0 0,5 52 0,7 3 68,26 101 1,-28-147-97,1-1 0,2 1 0,2-2 0,1 0 0,21 37 0,-25-50-16,1 1-436,3-11-2633,3-26-10569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5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2927 150 6325,'4'2'482,"0"1"0,0-1 0,1 1 0,-1-1 0,0-1 0,1 1 0,0 0 0,-1-1 1,1 0-1,8 0 0,-13-1-422,0 0 0,1-1 0,-1 1 0,0-1 0,0 1 0,1 0 0,-1-1 0,0 1 0,0-1-1,0 1 1,1-1 0,-1 1 0,0-1 0,0 1 0,0-1 0,0 1 0,0-1 0,0 1 0,0-1 0,0 1 0,0-1 0,0 0 0,0 1 0,-1-1 0,1 1 0,0 0 0,0-1 0,0 1 0,-1-1 0,1 1 0,0-1 0,-1 1 0,1-1 0,0 1 0,-1 0 0,1-1 0,0 1 0,-1 0 0,0-1 0,-14-20 1013,-3 6-730,-1 1 1,-1 1-1,0 1 0,0 1 1,-2 0-1,1 2 0,-1 0 1,0 2-1,-1 0 0,0 2 1,-44-6-1,-15 4 153,-165 9 1,233-2-449,-173 13 192,0 9 1,-258 62 0,350-60-197,1 5 0,1 3 0,1 4 1,3 5-1,1 3 0,2 4 0,-97 71 1,152-96-36,-267 209 66,246-187-63,3 2 1,1 2-1,-61 83 1,96-113-9,1 0 1,1 1 0,0 1 0,2 0-1,0 0 1,1 1 0,1 0 0,2 0 0,-5 32-1,7-24 5,1 1-1,2-1 0,1 0 0,2 0 1,1 0-1,10 40 0,1-15 14,2-1-1,40 85 0,65 89 46,-88-171-56,41 77 54,-59-107-12,-12-23-37,-1 0-1,0 1 0,0 0 1,-1-1-1,1 1 1,-1 0-1,0 1 0,-1-1 1,3 10-1,-4-15-14,-1 1 1,1-1-1,-1 0 1,1 1-1,-1-1 0,1 0 1,-1 0-1,1 1 0,-1-1 1,0 0-1,1 0 0,-1 0 1,1 0-1,-1 0 1,0 0-1,1 0 0,-1 0 1,1 0-1,-1 0 0,1 0 1,-1 0-1,0 0 1,1 0-1,-1 0 0,1-1 1,-2 1-1,-10-3 7,-15-7-8,-40-20 0,42 18-11,-43-15 0,59 25-2,0-1 0,0 1-1,-1 1 1,1 0 0,0 0-1,0 1 1,-1 0 0,-17 3-1,27-3 12,-1 0 0,0 0 0,1 0 0,-1 0 0,1 0 0,-1 0-1,0 1 1,1-1 0,-1 0 0,1 0 0,-1 0 0,1 1 0,-1-1-1,1 0 1,-1 1 0,1-1 0,-1 0 0,1 1 0,-1-1 0,1 1-1,-1-1 1,1 0 0,0 1 0,-1-1 0,1 1 0,0 0 0,-1-1-1,1 1 1,0-1 0,0 1 0,0-1 0,-1 1 0,1 1 0,11 18-16,27 11 33,-26-23-12,0-2 1,1 1-1,0-2 1,0 1-1,0-2 1,0 0-1,1 0 1,-1-2-1,16 2 1,-23-3-1,0-1 1,0-1 0,1 1-1,-1-1 1,0 0-1,0 0 1,-1-1 0,1 0-1,0 0 1,0 0 0,-1 0-1,1-1 1,-1 0 0,0 0-1,0-1 1,0 0 0,0 0-1,-1 0 1,0 0 0,1 0-1,-1-1 1,6-10 0,3-4-105,96-160-1182,-94 144-3590,-3 5-3636,-6 22 3194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7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470 101 11497,'10'-22'450,"-8"17"-72,1-1 0,-1 1 0,1 0 0,0 0 0,0 0 0,6-6 0,-20 24 84,0 1 0,2 1 0,-1 0 0,2 0 0,-10 23 0,3-8-144,-237 475 1609,235-470-1768,-2 8 364,-2-1 1,-2-1-1,-49 64 0,59-96-143,8-18-15,7-22-31,11-6-240,2 0 1,2 0-1,1 2 1,2 0-1,30-40 0,-21 31-40,371-537 622,-397 578-674,-1-1-1,1 1 1,-1 0-1,1 0 1,0 1 0,0-1-1,0 0 1,1 1 0,-1 0-1,0 0 1,7-3-1,-9 5 0,1 0 0,-1 0-1,0-1 1,1 2 0,-1-1-1,0 0 1,1 0 0,-1 0-1,0 0 1,0 1 0,1-1-1,-1 1 1,0-1 0,0 1-1,0-1 1,1 1 0,-1 0-1,0-1 1,0 1 0,0 0-1,0 0 1,0 0 0,0 0-1,-1 0 1,1 0 0,0 0-1,0 0 1,-1 0 0,1 1-1,-1-1 1,1 0 0,-1 0-1,1 0 1,-1 1 0,0-1-1,1 0 1,-1 1 0,0-1-1,0 2 1,9 43 19,-2 1 0,-2 1 0,-2-1 0,-5 80 0,0-3 19,19 380-79,-17-503 30,0 2-183,1 0 0,-1 0 1,0 1-1,0-1 0,0 0 0,0 0 0,-1 0 1,1 1-1,-1-1 0,0 0 0,0 0 0,0 0 1,0 0-1,0 0 0,-3 4 0,-1-18-5374,-8-41 314,9 25 1590,-1-5-1285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23 11053,'-19'-4'352,"13"4"30,0-1 0,0 0 0,0 0 0,0-1 0,0 0 0,0 0 0,-10-6 0,15 8 24,5-1-38,29 1-58,0 0-1,0 2 1,0 2-1,46 10 0,5 1-900,12-4-2328,1-4-5499,-77-5 5420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201 165 7549,'-67'-120'7949,"65"149"-4162,4 31-3458,-2-49 4,1 63 281,-4 0-1,-16 94 1,-41 145 1421,58-304-1952,-1 10 128,3-13-128,0-1 0,-1 1 0,0-1 0,0 0 0,-1 1 0,1-1 0,-1 0 0,0 0 0,-1 0 0,1 0 0,-6 8 0,8-13-73,-1 0 0,1 0 0,0 1 0,0-1 1,-1 0-1,1 0 0,0 0 0,-1 1 0,1-1 0,-1 0 0,1 0 0,0 0 1,-1 0-1,1 0 0,0 0 0,-1 0 0,1 0 0,-1 0 0,1 0 0,0 0 1,-1 0-1,1 0 0,0 0 0,-1 0 0,1 0 0,-1 0 0,1-1 1,0 1-1,-1 0 0,1 0 0,0 0 0,0-1 0,-1 1 0,1 0 0,-1-1 1,-6-16 168,2-18-17,5 35-161,1-46 70,2 0 0,1 0 0,15-59 0,-9 53-118,95-403-358,-104 450 393,0 1 5,0 1-1,1-1 1,-1 1 0,1-1 0,0 1 0,0 0 0,0 0 0,0 0 0,0 0 0,1 0-1,-1 0 1,1 0 0,0 1 0,0 0 0,0-1 0,0 1 0,0 0 0,1 1 0,-1-1-1,1 0 1,-1 1 0,1 0 0,-1 0 0,1 0 0,0 0 0,-1 1 0,8-1 0,10 0-6,0 1 0,1 1 0,39 7 1,-21-2-14,101 2-759,-50-4-1732,-2 4-5973,-80-5 2064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8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10845,'-23'9'477,"-17"8"2085,40-17-2535,0 1-1,0-1 1,0 1 0,0-1 0,0 1-1,1-1 1,-1 1 0,0-1 0,0 1-1,0-1 1,1 0 0,-1 1 0,0-1-1,0 1 1,1-1 0,-1 0 0,0 1-1,1-1 1,-1 0 0,0 1 0,1-1-1,-1 0 1,1 1 0,-1-1 0,1 0-1,-1 0 1,0 0 0,1 1 0,-1-1-1,1 0 1,-1 0 0,1 0 0,-1 0-1,1 0 1,-1 0 0,1 0 0,22 7 252,-22-7-257,33 9-146,60 6 0,40-6-3842,-44-3-1850,-59-3 2527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8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411 104 8605,'2'-7'791,"0"-1"0,-1 1 0,1-1 0,-2 0 0,1-11-1,-1 17-581,0 0 1,0 0-1,-1 0 0,1 0 0,0 0 0,-1 0 0,0 0 0,1 0 0,-1 0 0,0 0 0,0 0 0,0 1 0,0-1 0,0 0 0,-1 1 0,1-1 0,0 0 0,-1 1 0,1 0 0,-1-1 0,0 1 0,1 0 0,-1 0 0,-2-1 0,2 1-145,0 1 0,-1 0 0,1 0 0,0 0 0,0 0 0,-1 0 0,1 0 0,0 1 0,0-1 0,0 1 0,0-1-1,0 1 1,0 0 0,-4 2 0,-29 16 505,33-18-508,-30 19 288,0 2-1,1 1 0,2 2 1,-29 29-1,41-36-254,1 0-1,1 1 1,1 1 0,1 0-1,0 1 1,1 0-1,-13 36 1,23-51-80,0 0 0,0 0 1,1 0-1,-1 0 0,1 0 0,1 0 0,-1 1 1,1-1-1,0 0 0,0 1 0,1-1 0,0 0 1,0 0-1,1 0 0,-1 1 0,1-1 0,0-1 0,1 1 1,0 0-1,0-1 0,0 1 0,0-1 0,1 0 1,0 0-1,0 0 0,1 0 0,-1-1 0,1 0 0,0 0 1,6 4-1,-1-2 0,-1 0 0,1-1 0,0-1-1,1 1 1,-1-2 0,1 1 0,0-2 0,0 1 0,0-2 0,0 1 0,0-1 0,0-1 0,0 0-1,0-1 1,0 0 0,15-3 0,-15 2 2,0-1-1,0-1 1,0 0-1,-1 0 0,1-1 1,-1 0-1,0-1 1,-1 0-1,1-1 1,-1 0-1,-1 0 1,1-1-1,-1 0 1,7-10-1,-7 7 28,-1 0 0,-1 0 0,0-1 1,-1 0-1,0 0 0,0 0 0,-2 0 0,1-1 0,-1 0 0,-1 0 1,-1 0-1,1-13 0,0-6 261,-2 0 1,-1 0-1,-7-43 1,5 62-787,0 1 1,-1-1-1,0 1 0,-9-16 1,9 19-1052,-1 0 0,-1 1 1,0 0-1,0 0 0,-1 0 0,-10-9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98 12681,'-43'-45'1942,"42"44"-1826,-1 0 0,1-1 0,0 1-1,0 0 1,0-1 0,0 1 0,0 0-1,0-1 1,0 1 0,0-1 0,1 0-1,-1 1 1,0-1 0,1 0 0,0 1-1,-1-1 1,1 0 0,0 1-1,0-1 1,0 0 0,0 0 0,0 1-1,0-1 1,0 0 0,1 1 0,-1-1-1,1 0 1,-1 1 0,1-1 0,-1 0-1,3-2 1,14 33 1059,33 131-36,3 8-667,29 80 392,-79-233-587,1 5 578,-3-19-833,-1-1-1,0 0 0,1 1 1,-1-1-1,0 0 0,1 0 1,-1 0-1,1 1 0,-1-1 1,0 0-1,1 0 0,-1 0 1,1 0-1,-1 0 0,0 0 1,1 0-1,-1 0 0,1 0 1,-1 0-1,1 0 0,-1 0 1,0 0-1,1 0 0,-1 0 1,1 0-1,-1 0 0,1-1 1,-1 1-1,0 0 0,1 0 1,-1 0-1,0-1 0,1 1 1,-1 0-1,0 0 1,1-1-1,-1 1 0,0 0 1,0-1-1,1 1 0,-1-1 1,0 1-1,0-1 0,32-31 339,-2-2 0,41-60 1,-15 18-182,28-23-76,22-30-679,-44 39-4174,-55 78 2322,1-2-1191,-2 6-2509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0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38 6577,'-6'-22'889,"0"7"2572,5 15-3377,1 0 1,-1 1-1,0-1 1,0 1 0,0-1-1,1 1 1,-1-1 0,0 1-1,0-1 1,1 1 0,-1 0-1,0-1 1,1 1-1,-1 0 1,1 0 0,-1-1-1,1 1 1,-1 0 0,1 0-1,0 0 1,-1-1 0,1 3-1,-4 5 3,1 0-1,0 1 1,1-1-1,-1 0 1,2 1-1,-1 0 1,1-1-1,1 16 1,6 71-4716,1-45 276,-4-25 1539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2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0 7017,'-10'16'189,"1"0"0,1 0 1,0 0-1,1 1 0,1 0 1,1 0-1,0 1 0,2 0 0,0-1 1,0 1-1,2 0 0,0 23 1,2-22-998,1-1 0,0 0 0,10 36 0,-7-32-1256,-4 1-262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71 12833,'0'-6'-1225,"1"4"1320,-1 0-1,0 0 0,1 1 1,-1-1-1,0 0 0,0 0 0,0 0 1,0 0-1,-1 0 0,1 1 1,0-1-1,-1 0 0,0 0 1,1 0-1,-1 1 0,0-1 0,0 0 1,1 1-1,-1-1 0,-1 1 1,1-1-1,0 1 0,0-1 1,-1 1-1,1 0 0,0 0 0,-1 0 1,1-1-1,-3 0 0,-11-6 474,14 7-535,0 1-1,0-1 1,0 0 0,0 1-1,0-1 1,0 1 0,0-1-1,0 1 1,0 0-1,0-1 1,0 1 0,-1 0-1,1 0 1,0 0 0,0 0-1,0 0 1,0 0-1,0 0 1,-1 0 0,1 0-1,0 0 1,0 1 0,-2-1-1,-2 3-11,-1-1 0,1 1-1,0 0 1,0 0 0,0 1 0,0-1 0,0 1-1,1 0 1,-1 0 0,1 1 0,0-1 0,1 1-1,-1 0 1,1 0 0,0 0 0,0 0 0,0 1-1,-1 6 1,-8 16-11,2 0-1,-9 39 0,-9 82 52,-19 283-1,43-376-62,-1 105 19,6 0 1,8-1-1,42 236 1,-12-204 35,-31-165-12,1 1-1,1-1 0,1-1 0,26 45 0,-35-66-11,1-1-1,0 0 1,0 0 0,0 0-1,0 0 1,1 0-1,-1-1 1,1 0-1,0 0 1,0 0 0,1 0-1,-1 0 1,0-1-1,1 0 1,-1 0 0,1 0-1,0 0 1,0-1-1,0 0 1,0 0-1,0 0 1,10 0 0,-13-2-15,0 1 1,0-1 0,0 0 0,0 0 0,-1 0 0,1 0-1,0 0 1,0 0 0,-1 0 0,1-1 0,0 1 0,-1-1 0,0 1-1,1-1 1,-1 0 0,0 1 0,0-1 0,0 0 0,0 0-1,0 0 1,0 0 0,1-3 0,14-47 187,27-197 602,-11-2 1,0-404-1,-38 522 288,-46-253 0,50 374-1019,-5-48 389,5 39-73,0-1 0,-9-33 0,9 49-437,0 0 1,0 0 0,-1 1 0,1-1 0,-1 1-1,-1-1 1,1 1 0,-1 0 0,0 0 0,0 0-1,0 1 1,0 0 0,-8-6 0,7 6-585,1 1 1,-1 0-1,0 0 0,0 0 1,0 0-1,0 1 1,-1 0-1,1 0 0,-6-1 1,8 3 202,1 0 0,-1 0 0,0 0-1,1 1 1,-1-1 0,1 1 0,-1-1 0,1 1 0,-1 0 0,1 0 0,-1 0 0,1 0-1,0 0 1,0 1 0,-1-1 0,1 1 0,0-1 0,0 1 0,0 0 0,1 0 0,-1 0-1,-2 3 1,-14 21-5022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3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1 5985,'1'55'1528,"-4"85"593,-12-45-7231,9-72 2442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5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1 6809,'-9'34'316,"0"-3"84,4-8 44,2 0 0,-3-2 0,3-3-16,3 0-44,-3 0-40,3 0-32,-3 0-132,1 3-188,2 0-272,0 2-344,0-2-536,-3 0-556,0-1-569,3 4-291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1 6793,'-5'31'228,"-4"-5"68,3-6 32,0 1 20,4-3 4,2 0-24,-3-2-24,0-1-28,3 4-68,-3-6-124,3 5-216,0 0-228,3 2-220,-3 4-420,0-4-1545,0-1-527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3.8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0 8045,'-20'34'544,"2"-8"-40,4-3-40,5-2-12,1 0-36,5-6-72,0 1-16,0-3-136,3 0-172,3 0-212,-3-1-208,6 1-244,2-2-164,-5 2-320,3 0-388,-3 0-737,0-3-259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0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0 5833,'-1'15'-32,"-16"260"4439,16-232-7230,-11 61-1,9-78 119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1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6629,'-25'115'3072,"-12"129"0,24-123-3676,2 0-3751,8-87 1675,0 4-598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147 0 9033,'-13'24'889,"-1"-1"-1,-20 24 1,18-24 168,0 0 0,-18 37 1,30-53-1111,1 0 0,0 0 0,1 1 0,0-1 0,0 1 0,1 0 0,0-1 0,0 1 1,0 0-1,1 0 0,1 0 0,-1-1 0,3 11 0,1 1-2970,-1 1 0,1 28 0,-4-32-182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4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 1 7569,'-15'33'400,"1"-7"104,-1-2-20,4-4-24,-1 1-48,4-11-36,-1 6-64,3 2-84,-2-8-144,5 3-204,-3 0-240,6-2-236,-3-1-264,3 0-384,-3-2-1361,3 0-583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4.5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0 7861,'-8'8'488,"2"0"-44,-3 0-24,4-1-40,-1 1-52,3-3-124,0-2-196,3 2-256,0-2-304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6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121 235 7489,'-10'-16'723,"-20"-25"2950,32 82-2207,7 75-472,13 281 1142,-23-327-1238,-2 1 0,-4 0-1,-24 110 1,30-175-781,-1-1 0,0 0-1,0 0 1,0 0 0,-1 0 0,0-1 0,1 1 0,-8 7 0,10-11-97,-1-1 0,1 1 0,0-1 0,-1 0 0,1 1 0,-1-1 0,1 1 0,-1-1 0,1 0 0,-1 1 0,1-1 0,-1 0 0,0 0 1,1 0-1,-1 1 0,1-1 0,-1 0 0,0 0 0,1 0 0,-1 0 0,0 0 0,1 0 0,-1 0 0,1 0 0,-1 0 0,0 0 0,1 0 1,-1-1-1,0 1 0,0-1 0,-1-1 0,1 1 0,0-1 0,0 1 0,0-1 0,0 1 0,0-1 0,0 0 0,0 1-1,0-1 1,1 0 0,-1 0 0,1 0 0,0 0 0,-1-2 0,-6-47 84,3 1-1,2-1 0,2 0 1,9-73-1,-2 36-78,18-446-467,-25 526 353,1 0-1,0 0 1,0 0 0,1 0 0,0 1 0,0-1 0,1 0 0,0 1-1,0-1 1,1 1 0,0 0 0,0 0 0,1 1 0,0-1 0,0 1-1,0 0 1,1 0 0,0 1 0,0-1 0,12-7 0,-4 6-135,0 0 0,0 0 1,0 2-1,1 0 0,0 0 1,0 1-1,1 1 1,-1 1-1,30-1 0,-20 2-1338,1 1-1,33 4 0,-45-1-334,0 0 0,0 0-1,15 7 1,-9-1-2006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7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95 4152,'-9'6'7371,"13"-3"-7169,0-1 0,0 1 0,1-1 1,-1 0-1,0 0 0,1-1 0,-1 1 0,1-1 0,-1 0 0,1 0 0,-1-1 1,7 1-1,68-2 339,-43 0-211,-2-2-144,-1 0 0,0-2 0,39-11 0,8-2 13,15-2-123,-51 10-18,1 1 0,89-4 0,20-1 416,-154 14-480,0 0 1,1 0-1,-1 0 1,0 0-1,1 0 1,-1 0-1,0 0 1,1 0 0,-1 0-1,1 0 1,-1 0-1,0 0 1,1 0-1,-1 0 1,1 0-1,-1 0 1,0 0-1,1 0 1,-1 0-1,0-1 1,1 1-1,-1 0 1,0 0-1,1 0 1,-1-1-1,0 1 1,0 0-1,1 0 1,-1-1-1,0 1 1,0 0-1,1-1 1,-1 1-1,0 0 1,0-1-1,0 1 1,0 0-1,1-1 1,-1 1-1,0-1 1,0 1 0,0 0-1,0-1 1,0 0-1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6.8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 0 9457,'-92'50'1933,"92"-50"-1919,0 0-1,0 0 0,-1 1 0,1-1 1,0 0-1,0 0 0,-1 1 0,1-1 1,0 0-1,0 0 0,-1 1 1,1-1-1,0 0 0,0 1 0,0-1 1,0 0-1,0 1 0,-1-1 0,1 0 1,0 1-1,0-1 0,0 0 0,0 1 1,0-1-1,0 0 0,0 1 0,0-1 1,0 0-1,0 1 0,1-1 1,-1 1-1,0-1 0,0 0 0,0 0 1,0 1-1,0-1 0,1 0 0,-1 1 1,0-1-1,0 0 0,0 1 0,1-1 1,-1 0-1,0 0 0,0 0 0,1 1 1,-1-1-1,0 0 0,1 0 0,-1 0 1,0 0-1,1 1 0,-1-1 1,0 0-1,1 0 0,-1 0 0,0 0 1,1 0-1,-1 0 0,0 0 0,1 0 1,24 9 235,13-4-812,-1-3-1,47-1 1,14 0-1117,48 20-638,-26-3 3353,-80-17 689,-38-1-1558,-1 0-1,1-1 1,0 1-1,-1 0 1,1 0-1,-1-1 1,1 1-1,0-1 1,-1 1-1,1-1 1,-1 0-1,0 0 1,1 0-1,-1 1 0,0-1 1,1 0-1,-1-1 1,0 1-1,0 0 1,0 0-1,0 0 1,1-3-1,-2 3-77,0 1-1,0-1 1,-1 0 0,1 0-1,0 1 1,-1-1 0,1 0-1,0 1 1,-1-1 0,1 0-1,-1 1 1,1-1-1,-1 0 1,0 1 0,1-1-1,-1 1 1,1-1 0,-1 1-1,0 0 1,0-1-1,1 1 1,-1-1 0,0 1-1,0 0 1,1 0 0,-1 0-1,0-1 1,0 1-1,1 0 1,-1 0 0,0 0-1,0 0 1,-1 0 0,-28-3 1115,19 3-964,1 1 0,-1 0 1,0 1-1,1 0 1,-1 1-1,1 0 1,0 0-1,0 1 0,0 1 1,0 0-1,1 0 1,-10 7-1,14-8-226,0 0-1,0 0 0,0 0 1,1 1-1,-1 0 1,1-1-1,0 1 1,1 1-1,-1-1 1,1 0-1,0 1 0,1 0 1,-1 0-1,1 0 1,0 0-1,0 0 1,1 0-1,0 0 1,0 1-1,1-1 0,0 11 1,0-12-63,2 0 1,-1 0-1,1 0 1,-1 0-1,1 0 0,1 0 1,-1-1-1,1 1 1,0-1-1,0 0 1,0 1-1,0-1 0,1-1 1,-1 1-1,1 0 1,0-1-1,0 0 1,1 0-1,-1 0 1,1-1-1,-1 1 0,1-1 1,0 0-1,5 1 1,6 3-53,-1-1 0,1-1 0,0 0 0,1-1 0,-1-1 1,23 0-1,-35-2 113,-1 0-1,0 0 1,1 0 0,-1 0 0,0-1 0,1 0 0,-1 0-1,0 0 1,0 0 0,0 0 0,0-1 0,0 1 0,0-1-1,0 0 1,-1 1 0,1-1 0,0-1 0,-1 1 0,0 0-1,1-1 1,-1 1 0,2-5 0,-1 2 8,0 0 1,-1-1 0,0 1-1,0-1 1,-1 0-1,1 0 1,-1 0-1,-1 1 1,1-1 0,-1 0-1,0-12 1,-1 9 16,0 0 0,0 0 0,0 0 0,-1 0 0,-1 0 0,0 1 0,0-1 1,0 1-1,-1 0 0,0 0 0,-1 0 0,0 0 0,0 1 0,0 0 0,-1 0 1,0 0-1,-8-6 0,5 9-153,0-1 0,0 2 1,0-1-1,0 1 0,-1 1 1,1-1-1,-1 2 0,-18-2 1,19 2-1423,0 1 1,0 0-1,0 1 1,0 0-1,-16 4 1,18 0-1876,3 2-1125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7.2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336 63 10545,'0'-2'226,"0"0"1,0-1-1,0 1 0,-1 0 1,1 0-1,-1 0 0,1-1 1,-1 1-1,0 0 0,0 0 1,0 0-1,0 0 0,0 0 1,-1 0-1,1 1 0,0-1 1,-1 0-1,1 1 0,-1-1 1,0 1-1,-2-2 1,0 0 10,0 1 1,0 0 0,-1 0 0,1 0 0,-1 1 0,0-1 0,1 1 0,-1 0 0,-8 0 0,3 0-82,0 1 0,0 0 0,0 1 1,0 0-1,0 0 0,0 1 0,0 0 0,0 1 0,-14 6 0,13-3-94,0 1 1,1 0-1,-1 0 0,1 1 1,1 0-1,0 1 0,0 0 1,0 1-1,1 0 0,1 0 1,0 0-1,0 1 0,-8 18 1,13-24-146,0 1-1,0-1 1,0 1 0,1-1 0,0 1 0,0 0 0,0 0 0,1 0-1,0-1 1,0 1 0,0 0 0,1 0 0,0 0 0,0-1 0,0 1-1,1 0 1,0-1 0,0 1 0,0-1 0,1 0 0,0 0 0,0 0-1,0 0 1,1 0 0,-1-1 0,1 1 0,0-1 0,0 0 0,1 0-1,9 6 1,-7-5-443,-1-1 0,2 0 0,-1 0 0,0 0 0,1-1 0,-1 0 0,13 3 0,-11-5-564,0 1 1,1-1-1,-1-1 0,0 0 1,1 0-1,15-3 1,11-5-2980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7.9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248 554 9977,'0'-4'519,"-1"-1"0,1 0 0,-1 0 0,0 0 1,0 0-1,-1 0 0,1 1 0,-1-1 0,0 0 0,0 1 0,-1 0 0,-3-7 0,-4-7 746,8 13-933,-27-55 554,27 57-940,0 0 1,1 1-1,-1-1 0,-1 1 1,1-1-1,0 1 0,0-1 1,-1 1-1,0 0 0,1 0 1,-1 0-1,0 1 1,0-1-1,0 1 0,0 0 1,0-1-1,-5 0 0,4 2 42,-1 1-1,1 0 0,0-1 0,-1 1 0,1 1 0,0-1 1,0 1-1,0 0 0,0 0 0,0 0 0,0 0 0,1 0 1,-1 1-1,1 0 0,0 0 0,-1 0 0,1 0 1,1 0-1,-1 1 0,-3 5 0,-2 1 48,2 0 0,-1 0 0,1 0-1,1 1 1,0 0 0,-5 15 0,8-17-8,0 1 0,1-1 0,0 0 1,0 1-1,1-1 0,1 0 0,-1 1 0,1-1 0,4 14 1,-4-21-21,-1 0 1,1 1-1,0-1 1,0 0 0,0 0-1,0 0 1,1 0 0,-1 0-1,0 0 1,1 0-1,0 0 1,-1 0 0,1-1-1,0 1 1,0-1 0,0 1-1,2 1 1,-1-3-3,0 1 0,-1 0-1,1-1 1,0 1 0,0-1 0,0 0 0,-1 0 0,1 0-1,0 0 1,0-1 0,0 1 0,-1-1 0,1 1 0,0-1-1,-1 0 1,1 0 0,0 0 0,3-3 0,3-1 2,0-1 1,0 0-1,0 0 1,-1-1 0,0 0-1,-1-1 1,9-10-1,-13 14 91,1 0 0,-1 0-1,0 0 1,0-1-1,-1 1 1,1-1 0,-1 0-1,0 0 1,0 0-1,0 0 1,-1 0 0,0 0-1,0 0 1,0-1 0,-1 1-1,0-7 1,0 11-73,1 1 0,-1-1 0,0 1 0,0-1 0,0 1 0,0-1 1,0 0-1,0 1 0,0-1 0,0 1 0,0-1 0,0 1 0,-1-1 0,1 1 0,0-1 0,0 1 1,0-1-1,-1 1 0,1-1 0,0 1 0,0 0 0,-1-1 0,1 1 0,-1-1 0,1 1 0,0 0 0,-1-1 1,1 1-1,-1 0 0,1-1 0,0 1 0,-1 0 0,1 0 0,-1-1 0,1 1 0,-1 0 0,1 0 1,-1 0-1,1 0 0,-1 0 0,0 0 0,1 0 0,-1 0 0,1 0 0,-1 0 0,1 0 0,-1 0 1,1 0-1,-1 0 0,0 1 0,0-1-3,0 1 0,0 0 0,0 0 0,0 0 0,1 0-1,-1 0 1,0 0 0,0 0 0,1 0 0,-1 0 0,1 1 0,-1-1 0,1 0 0,-1 0 0,1 1 0,0-1 0,-1 0 0,1 0 0,0 3 0,0 3-52,0 0 0,1 0 1,-1 0-1,1 0 0,1 0 1,0 0-1,0 0 0,0 0 0,1-1 1,-1 1-1,2-1 0,-1 0 1,1 0-1,0 0 0,0 0 1,0-1-1,1 0 0,0 0 1,0 0-1,0 0 0,1-1 1,0 0-1,6 4 0,-6-5-33,0 0-1,1-1 0,-1 0 1,0 0-1,1 0 1,-1-1-1,1 0 0,0 0 1,-1-1-1,1 0 1,-1 0-1,1-1 1,0 1-1,-1-1 0,1-1 1,-1 1-1,1-1 1,-1-1-1,0 1 0,0-1 1,0 0-1,0 0 1,0 0-1,7-7 0,-2 0 63,1 0 0,-1 0 0,-1-1 0,0 0 0,-1-1 0,0 0 0,0-1 0,-2 0 0,1 0 0,-2-1 0,0 1 0,0-2 0,-2 1 0,1 0 0,2-20 0,0-19 271,-2 0 0,-3-105-1,-3 87-30,-2-1 257,3 72-421,0 27 54,0 27-483,2 0-1,3 0 1,16 78-1,-15-108-866,1-1 0,1-1 0,23 44 0,-22-50-5,0 0-1,2-1 0,0-1 0,1 0 1,0-1-1,15 14 0,21 10-3614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8.3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44 9957,'-11'-21'831,"10"19"-690,1 1 0,-1-1 1,1 1-1,-1-1 0,0 1 1,1 0-1,-1-1 0,0 1 1,0 0-1,0-1 0,0 1 1,0 0-1,0 0 1,-1 0-1,-2-2 0,4 4-27,-1 1 0,0-1 0,0 0 0,1 1 0,-1-1-1,1 1 1,-1-1 0,1 1 0,-1-1 0,1 1 0,0-1 0,0 1-1,0 0 1,0-1 0,0 1 0,0-1 0,1 3 0,44 202 1805,-7-39-1741,-16-62-822,1 2-2023,-11-34-3668,-10-65 3746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8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37 8005,'-38'-36'2308,"65"52"-1715,45 24-26,-55-32-479,0 0-1,-1 1 1,0 1-1,20 17 0,-27-20 43,-1 1-1,0 0 1,-1 0-1,0 1 1,0 0 0,-1 0-1,9 17 1,-14-22-88,1 0 0,-1 0 0,0 0 0,0 0 1,0 1-1,0-1 0,-1 0 0,0 0 1,0 1-1,0-1 0,0 0 0,-1 1 1,1-1-1,-1 0 0,0 0 0,0 0 1,-1 0-1,1 0 0,-1 0 0,0 0 0,0 0 1,-5 7-1,-6 5-86,0 1 0,-1-2 1,-17 15-1,-23 15-4498,53-45 4450,1 0 0,0 0 0,-1 0 0,1 0-1,0 0 1,0 0 0,-1 0 0,1 0 0,0 1 0,0-1 0,0 0 0,-1 0 0,1 0 0,0 0 0,0 1 0,0-1 0,0 0-1,-1 0 1,1 0 0,0 1 0,0-1 0,0 0 0,0 0 0,0 1 0,0-1 0,0 0 0,0 0 0,-1 1 0,1-1 0,0 0-1,0 1 1,0-1 0,0 0 0,0 0 0,0 1 0,1-1 0,-1 0 0,0 0 0,0 1 0,0-1 0,0 0 0,0 0-1,0 1 1,0-1 0,1 0 0,-1 0 0,0 1 0,5 2-2833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49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42 145 6917,'-7'-21'567,"2"0"1,1-1-1,-3-31 1,4 25 487,-11 84-597,13-39-456,1-1 1,0 1 0,1 0 0,1 0 0,1 0-1,0-1 1,1 1 0,1-1 0,0 0 0,12 23-1,-11-28-75,0-1 0,1 0-1,0 0 1,0-1-1,1 1 1,0-2-1,1 1 1,0-1 0,0-1-1,1 1 1,0-2-1,0 1 1,1-1-1,0-1 1,17 7 0,-16-9 49,-1 0 0,0 0 0,1-1 0,-1 0 0,1-1 0,0-1 0,-1 0 0,1 0 0,-1-1 0,1-1 0,21-5 1,-25 5 157,0-1 0,0 0 1,-1 0-1,1-1 0,-1 0 1,1 0-1,-1 0 0,0-1 1,-1 0-1,1-1 0,-1 0 1,0 0-1,-1 0 0,1 0 1,-1-1-1,8-14 0,-13 20-96,30-67 1683,-28 64-1547,-1 0 0,0 0 0,0 0 0,0-1 0,-1 1 0,1 0 0,-1 0 0,0-1 0,0 1 0,0 0 0,-1-1 0,0 1 0,0 0 0,-2-7 0,2 9-116,0 1 0,0 0-1,-1 0 1,1-1-1,0 1 1,0 0-1,-1 0 1,1 1 0,-1-1-1,1 0 1,-1 0-1,1 1 1,-1-1 0,1 1-1,-1-1 1,0 1-1,1 0 1,-1 0-1,0-1 1,1 1 0,-1 0-1,0 0 1,1 1-1,-1-1 1,0 0-1,1 1 1,-1-1 0,1 1-1,-1-1 1,0 1-1,1 0 1,-3 1-1,-50 27 681,43-21-680,1 1-1,0 0 1,1 0 0,0 1 0,0 0-1,1 1 1,0 0 0,1 0 0,1 1-1,-1 0 1,2 0 0,0 0 0,0 1-1,1 0 1,1 0 0,-4 24-1,7-33-62,1-1 0,-1 1 0,1-1-1,-1 1 1,1-1 0,0 0-1,0 1 1,0-1 0,1 0 0,-1 0-1,1 0 1,0 0 0,0 0-1,0 0 1,0-1 0,0 1-1,1-1 1,-1 1 0,1-1 0,0 0-1,-1 0 1,1 0 0,0 0-1,0 0 1,0-1 0,0 0 0,1 1-1,-1-1 1,0 0 0,1 0-1,3 0 1,-5-1 3,1 1-1,0-1 1,0 0-1,1 0 1,-1 0-1,0 0 0,0-1 1,-1 1-1,1-1 1,0 0-1,0 1 1,0-1-1,0-1 1,0 1-1,-1 0 1,1-1-1,-1 1 1,1-1-1,-1 0 1,1 0-1,-1 0 1,0 0-1,0 0 1,0 0-1,0-1 1,0 1-1,-1-1 1,1 1-1,-1-1 1,0 0-1,1 0 0,-1 1 1,0-1-1,-1 0 1,2-5-1,-1-5 40,0 1 0,-1-1-1,0 1 1,-1-1 0,0 1-1,-1-1 1,0 1-1,-5-15 1,-5-10 245,-22-46 1,105 198-83,-60-98-298,0 0 0,1-2 0,1 1 0,15 14 0,-23-25 72,0 0 0,1 0 0,-1-1 0,1 0 0,0 0 0,0 0 0,0-1 0,1 1 0,-1-1 0,1-1 0,-1 1 1,1-1-1,0-1 0,11 2 0,-14-3 30,0 0 1,0 0 0,0-1 0,0 0-1,0 1 1,0-2 0,-1 1-1,1 0 1,0-1 0,-1 1-1,1-1 1,-1 0 0,1 0 0,-1-1-1,0 1 1,0-1 0,0 0-1,0 1 1,-1-1 0,1 0-1,-1-1 1,3-3 0,3-7 47,-1-1 0,0 0 1,-1 0-1,4-20 0,13-26 31,-21 56-82,2-3 0,0 1 0,0-1-1,0 1 1,1 0-1,0 0 1,7-7-1,-10 13 0,-1 0 0,1 0 0,-1 0 0,1 0 0,-1 0 0,1 0 0,-1 0 0,1 1 0,0-1 0,-1 1 0,1-1 0,0 1 0,0 0 0,-1-1 0,1 1 0,0 0 0,0 0 0,0 0 0,-1 1 0,1-1 0,0 0 0,0 1 0,-1-1 0,1 1 0,0-1 0,-1 1 0,1 0 0,0 0 0,-1 0 0,1 0 0,-1 0 0,0 0 0,1 0 0,-1 0 0,0 0 0,2 2 0,1 2 4,1 0 0,-1 0 1,0 0-1,-1 0 1,1 0-1,-1 1 0,0-1 1,0 1-1,-1 0 1,0 0-1,2 6 1,10 73 89,-5-24-55,-9-60-37,0 0 0,0-1 0,0 1 0,0-1 1,0 1-1,0-1 0,1 1 0,-1-1 0,0 1 0,0-1 0,1 1 0,-1-1 0,0 1 0,1-1 0,-1 0 0,0 1 0,1-1 0,-1 1 0,1-1 1,-1 0-1,1 1 0,-1-1 0,1 0 0,-1 0 0,1 1 0,-1-1 0,1 0 0,-1 0 0,1 0 0,-1 0 0,1 1 0,-1-1 0,2 0 0,19-10 20,14-20-12,-13 3-50,0-1 0,34-62 0,-55 90 35,0-1 0,-1 0 0,1 1 0,0-1 0,-1 0 0,1 1 0,0-1-1,0 1 1,0-1 0,-1 1 0,1 0 0,0-1 0,0 1 0,0 0 0,0 0 0,0-1 0,0 1-1,0 0 1,0 0 0,0 0 0,0 0 0,0 0 0,-1 0 0,1 0 0,0 1 0,0-1 0,0 0 0,0 0-1,0 1 1,0-1 0,0 1 0,-1-1 0,1 1 0,0-1 0,0 1 0,-1-1 0,1 1 0,0 0 0,0-1-1,-1 1 1,2 1 0,33 34-178,-31-32 139,0 1 18,1 0 1,0-1-1,0 1 1,0-1-1,0 0 1,1 0-1,0 0 1,0-1-1,0 0 1,0 0-1,0-1 1,1 0-1,-1 0 1,1 0-1,-1-1 1,1 0-1,0 0 1,0 0-1,-1-1 1,1 0-1,0-1 1,0 1-1,-1-1 1,1-1-1,0 1 1,-1-1-1,0 0 1,1-1-1,-1 1 1,0-1-1,0-1 1,11-7-1,-6 4 25,0-1-1,-1-1 1,1 0 0,-2 0-1,1-1 1,-1 0 0,-1 0 0,0-1-1,-1 0 1,0-1 0,0 0-1,-1 0 1,-1 0 0,0-1-1,6-25 1,-10 32 46,0-1 0,-1 0 1,1 1-1,-2-1 0,0-11 0,1 18-35,0-1 0,0 1 0,-1-1 0,1 0-1,0 1 1,0-1 0,0 1 0,0-1 0,-1 1-1,1-1 1,0 1 0,-1-1 0,1 1-1,0-1 1,-1 1 0,1-1 0,-1 1 0,1-1-1,-1 1 1,1 0 0,-1-1 0,1 1 0,-1 0-1,1-1 1,-1 1 0,1 0 0,-1-1 0,-1 2 5,1-1 0,-1 1 0,1-1 0,-1 1 0,1-1 0,0 1 0,-1 0 0,1-1 0,0 1 0,0 0 0,-1 0 0,1 0 0,0 0 1,0 0-1,0 0 0,0 1 0,-1 0 0,-5 8 19,-1 0 0,1 0 0,1 1 0,0-1-1,0 1 1,1 1 0,1-1 0,0 1 0,0 0 0,1 0 0,1 0 0,0 0 0,0 0 0,1 1 0,2 18 0,0-19-295,0-1 1,1 1-1,0-1 0,1 0 1,0 0-1,1 0 0,6 13 1,-5-15-421,0 0 0,1 0 0,0-1 0,0 0 0,0 0 0,1 0 0,0-1 0,15 11 0,29 16-4979,-30-23 1213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54.7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1133 107 9073,'-1'-38'4232,"1"38"-4101,-1-1-1,1 1 0,-1-1 0,1 1 1,-1 0-1,0-1 0,1 1 0,-1-1 1,1 1-1,-1 0 0,0 0 1,1-1-1,-1 1 0,0 0 0,1 0 1,-1 0-1,0 0 0,0 0 1,1 0-1,-1 0 0,0 0 0,1 0 1,-1 0-1,0 0 0,0 0 1,1 1-1,-2-1 0,-31 14 966,23-8-1007,-1 1-1,1 0 1,-16 14 0,-25 40 81,3 2 1,-71 123 0,119-186-171,-248 480 250,177-331-41,30-57-46,-44 144 1,-8 104 101,79-287-218,-153 892 676,142-760-622,-6 160 249,19-173-218,-6 355 352,64 2-119,29-195-284,-4-27 14,-50-202-66,4-2 0,5-1 0,58 135 0,-27-75 35,-41-101 7,3-1-1,3 0 0,63 106 0,5-17 40,-45-70-74,58 73 0,-1-1 10,-46-61-46,70 108 99,-121-185-99,0 0 1,1 0-1,16 14 1,-17-15 4,-8-11 9,0 1 1,-1-1 0,1 0-1,0 1 1,0-1-1,0 0 1,0 0 0,1 1-1,-1-1 1,0 0 0,0 0-1,1-1 1,-1 1-1,1 0 1,-1 0 0,0-1-1,3 2 1,-3-2-13,31-19 18,-25 13-13,0 0 0,1 0 0,-2-1-1,1 0 1,-1 0 0,0-1 0,6-11-1,12-13 5,-5 6 46,-1-1-1,25-47 0,-29 45-8,2 2-1,37-49 1,324-421 82,-302 378 66,74-155 0,-80 139-109,-13 15 440,77-251-1,-60 64-40,-44 169-242,55-462 1236,-79 547-1424,2-85 38,-15-205 0,3 233-30,-83-875 569,-25 365-147,85 498-320,-84-225 1,88 291 18,-2 0-1,-3 2 1,-2 1-1,-2 2 1,-60-73-1,-85-62-6,14 11-80,95 96-83,16 15-43,-81-130-1,55 53 17,37 62 12,-13 2-1868,47 38-7965,8 25 979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57.3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47 13609,'0'0'-1018,"-19"2"-1647,17-1 2737,1 0 1,-1-1 0,1 1-1,0 0 1,0 0 0,-1-1-1,1 1 1,0 0 0,0 0-1,0 1 1,0-1 0,0 0-1,0 0 1,0 0 0,0 1-1,1-1 1,-2 2 0,2-2-38,1-1 0,-1 1 0,0-1 0,1 1 0,-1-1 1,0 1-1,1 0 0,-1-1 0,0 0 0,1 1 0,-1-1 1,1 1-1,-1-1 0,1 1 0,-1-1 0,1 0 0,-1 1 1,1-1-1,-1 0 0,1 0 0,0 0 0,-1 1 1,1-1-1,-1 0 0,1 0 0,0 0 0,0 0 0,66 4 1063,-50-4-955,208 31 930,-149-17-829,94 4 0,288-6 1200,-330-13-968,137-17 1,-85 3-91,156-18 41,46-4 95,-153 36-357,-33 0-93,153 0 40,-180 2-34,-18-2-12,394 12 97,-243-2-104,63 6-48,-312-13 39,96-7 0,-20 0 32,53-11 715,-179 17-779,-1-1 1,0 0-1,1 0 0,-1 0 0,0-1 1,1 1-1,-1 0 0,0-1 0,0 1 1,1-1-1,-1 0 0,0 0 0,2-1 1,-3 1-120,-1 1 0,0 0 0,0-1 0,0 1 0,0-1 0,0 1 0,0-1 0,0 1 0,0-1 0,0 1 0,0-1 0,0 1 0,0-1 0,0 1 0,0 0 0,0-1 0,0 1 0,0-1 0,0 1 1,-1-1-1,1 1 0,0-1 0,0 1 0,-1 0 0,1-1 0,0 1 0,-1 0 0,1-1 0,0 1 0,-1 0 0,1-1 0,0 1 0,-1 0 0,1 0 0,-1-1 0,1 1 0,-8-5-1513,0 0 0,0 0 0,0 1 0,0 0 0,-13-4 0,-9-2-3823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9:59.2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58 161 9605,'-54'6'-1103,"50"-4"3035,14 1-648,37 2-108,64 0-504,289-29 1266,-79 1-620,-107 13-582,208-1 122,76 18-333,74 2-180,-274-10-194,2 0-36,301 1 3,-376 7-140,-145-2 57,83-4 0,-47-7-29,-13 1 18,104-18-1,-95 7-47,-55 9 27,55-14 0,-102 18-15,0 1 0,0 0 0,0 1 0,1 1 0,19 0 1,-23 0 9,19-3-287,-24-2-1340,-12-5-641,-27-14-6330,20 12 3564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0.4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100 137 10241,'-26'-137'3725,"3"187"-1944,21-41-1719,-12 35 183,3 0 0,-10 73 0,20-106-226,0 0-1,0 0 0,1 0 0,1 1 0,0-1 0,0 0 1,1 0-1,0 0 0,1 0 0,0 0 0,1-1 1,0 1-1,1-1 0,0 0 0,1-1 0,9 14 1,-5-14 5,-1 0 1,1-1 0,1 0 0,0-1 0,0 0 0,0-1 0,1 0 0,-1-1 0,1 0 0,1-1 0,-1 0 0,1-1 0,15 2 0,20 1-489,-1-1 0,57-2 0,-89-5-1501,0 1-1,0-2 0,-1 0 0,23-8 1,-29 9 921,9-5-2039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8421,'36'-14'530,"-34"14"-420,0 1 0,0 0-1,0-1 1,0 1-1,0 0 1,0 0-1,-1 0 1,1 0-1,0 0 1,0 0-1,-1 1 1,1-1-1,-1 0 1,1 1-1,-1-1 1,2 4-1,25 16 418,3-13-110,1-1 0,-1-2 0,1 0 0,1-3 0,-1-1 0,41-3-1,-11 1 103,-17-1-127,-31 1-328,1 0 0,-1 1 0,24 4 0,25-2-34,-35 2 70,-28-4-166,1 0-1,-1 0 0,1-1 1,-1 1-1,1 0 1,-1-1-1,0 1 0,1 0 1,-1-1-1,1 1 0,-1 0 1,0-1-1,1 1 1,-1-1-1,0 1 0,0 0 1,1-1-1,-1 1 1,0-1-1,0 1 0,0-1 1,0 1-1,0-1 0,1 1 1,-1-1-1,0 1 1,0-1-1,0 1 0,0-1 1,0 1-1,-1-1 1,1 1-1,0-1 0,0 1 1,0-1-1,0 1 0,0-1 1,-1 1-1,1-1 1,0 1-1,0-1 0,-1 1 1,1 0-1,0-1 1,-1 1-1,1 0 0,-1-1 1,1 1-1,-1-1 0,-27-57-7762,22 34 5290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0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4 158 7365,'-1'-2'85,"0"-1"0,1 1 0,0-1 0,-1 1 1,1 0-1,0-1 0,0 1 0,0-1 1,0 1-1,1-1 0,-1 1 0,1 0 0,-1-1 1,1 1-1,0 0 0,0-1 0,0 1 0,0 0 1,0 0-1,1 0 0,-1 0 0,1 0 0,-1 0 1,1 0-1,0 1 0,0-1 0,0 0 0,-1 1 1,1 0-1,1-1 0,-1 1 0,4-2 0,4-2 158,0 0 0,0 1 0,0 0 0,1 1 0,20-4 0,70-15-1519,-89 18-53,0-1 0,0 0 0,15-9 0,-10 4-1857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0.8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 66 7829,'-25'-6'468,"19"5"-249,1 0 0,0 0 1,0 0-1,0 0 1,0-1-1,0 0 1,0 0-1,0 0 0,1-1 1,-1 0-1,-4-3 1,9 5-191,0 1 1,0-1 0,0 0 0,0 1 0,0-1 0,0 0-1,0 1 1,0-1 0,1 0 0,-1 1 0,0-1-1,0 1 1,1-1 0,-1 0 0,0 1 0,1-1-1,-1 1 1,1-1 0,-1 1 0,1-1 0,-1 1 0,1-1-1,-1 1 1,1 0 0,-1-1 0,1 1 0,-1 0-1,1-1 1,0 1 0,-1 0 0,1 0 0,-1 0-1,1-1 1,0 1 0,-1 0 0,2 0 0,27-9 284,2 5-338,1 1 1,54 1-1,14 11-3112,-94-8 2511,1 1 1,-1-1 0,1 1 0,-1 0-1,0 1 1,8 3 0,9 5-2290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1.4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6 6957,'-69'-6'4894,"70"10"-4787,-1 0-1,1-1 1,-1 0-1,1 1 1,0-1-1,0 1 1,1-1-1,-1 0 1,4 6 0,12 19 150,1 0 0,2-2 0,0 0 0,42 40 0,-22-24-86,-34-35-145,60 58 264,-62-62-242,-1 0 0,1 0-1,0 0 1,0 0-1,0-1 1,1 1-1,-1-1 1,1 0-1,-1-1 1,1 1-1,0-1 1,-1 0-1,1 0 1,0 0 0,7 0-1,-9-2-15,1 0 0,-1-1 1,0 1-1,-1 0 0,1-1 0,0 0 0,0 0 1,-1 0-1,1 0 0,-1 0 0,1 0 0,-1-1 0,0 1 1,0-1-1,0 1 0,0-1 0,-1 0 0,1 0 1,1-5-1,25-65 193,-25 61-194,35-106 155,-57 169-148,-89 273-120,98-284-333,-18 78-1337,21-37-5160,9-70 4379,1-5-491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1.7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94 261 7997,'-1'0'19,"-6"-4"194,1 1-1,0-1 0,0 1 1,0-2-1,0 1 0,-6-7 1,11 10-183,0 0 0,1 1 0,0-1 0,-1 0 0,1 1 0,-1-1 0,1 0 0,0 0 0,-1 1 0,1-1 1,0 0-1,0 0 0,0 0 0,0 1 0,0-1 0,0 0 0,0 0 0,0 0 0,0 0 0,0 1 0,0-1 0,0 0 1,1-1-1,0 0-14,0 0 0,1 0 0,-1 1 0,1-1 0,-1 1 0,1-1 0,0 1 1,-1-1-1,1 1 0,0 0 0,0 0 0,0 0 0,3-1 0,71-26 26,-61 23 194,1 0 0,-1 0 1,-1-1-1,1-1 0,25-17 1,-38 23-166,0 0 0,-1 0 1,1-1-1,-1 1 1,1 0-1,-1-1 0,0 1 1,1-1-1,-1 1 0,0-1 1,0 0-1,0 1 0,0-1 1,-1 0-1,1 0 1,0 0-1,-1 0 0,1 0 1,-1 1-1,0-1 0,0 0 1,1 0-1,-1 0 0,0 0 1,-1 0-1,1 0 1,0 0-1,-1 0 0,1 0 1,-1 0-1,1 0 0,-1 0 1,0 1-1,0-1 0,0 0 1,0 0-1,0 1 0,0-1 1,0 1-1,-3-3 1,1 1-12,0 0 0,0 0 0,-1 0 0,1 0 0,-1 1 0,0-1 0,1 1 0,-1 0 0,0 1 0,0-1 0,-1 0 0,1 1 0,0 0 0,0 0 0,-1 0 0,1 1 0,-8-1 0,-1 3-16,-1 0 0,0 1 0,1 1 0,-1 0 0,1 1 0,0 0 0,1 1 0,-24 14 0,32-17-40,0-1-1,1 1 1,-1 0 0,1 0 0,0 1-1,0-1 1,0 1 0,0 0 0,0-1-1,1 1 1,0 0 0,0 0 0,-3 7-1,5-8-13,-1 1-1,1 0 0,0-1 0,-1 1 1,1-1-1,1 1 0,-1 0 0,1-1 1,-1 1-1,1-1 0,0 1 0,0-1 1,1 1-1,-1-1 0,1 0 0,-1 0 1,1 0-1,0 0 0,4 5 0,0 0-219,1-1-1,0 0 1,0 0-1,1-1 1,-1 0-1,1 0 1,1-1-1,-1 1 1,1-2-1,0 0 1,0 0-1,0 0 0,0-1 1,1 0-1,10 1 1,-2-1-942,1-1 0,1-1 1,-1 0-1,0-1 0,0-2 1,36-6-1,-17-1-1231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2.0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19 6937,'-11'-19'5810,"20"37"-5336,-1 0 1,-1 1 0,-1 0 0,-1 0 0,6 38 0,3 102 171,-14-156-622,4 189 655,-1 4-1110,10-68-4671,-9-122 3471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2.6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60 134 7797,'-58'-111'3096,"58"110"-3072,0 1-1,-1-1 1,1 1 0,0-1 0,0 1-1,0-1 1,0 0 0,0 1-1,0-1 1,-1 1 0,1-1 0,1 1-1,-1-1 1,0 0 0,0 1 0,0-1-1,0 1 1,0-1 0,0 1-1,1-1 1,-1 1 0,0-1 0,0 1-1,1-1 1,-1 1 0,0-1-1,1 1 1,-1-1 0,0 1 0,1-1-1,-1 1 1,1 0 0,-1-1-1,1 1 1,0-1 0,26-3 421,-18 5-354,-1-1 0,0 2 0,0-1 0,15 6-1,-8-1 15,0 2 0,-1 0 0,0 0 0,23 20 0,-32-24-71,0 1 0,0 0 1,-1 0-1,0 0 0,1 0 0,-2 1 1,1-1-1,-1 1 0,0 0 0,0 0 1,0 1-1,-1-1 0,0 0 0,1 11 1,-3-15-24,0 0 1,0 1 0,0-1 0,-1 1 0,1-1-1,-1 0 1,0 1 0,0-1 0,0 0 0,0 0 0,0 0-1,0 0 1,-1 0 0,1 0 0,0 0 0,-1 0-1,0 0 1,1-1 0,-5 4 0,-38 26 77,43-31-91,1 0 1,0 0 0,0 0 0,0 0 0,0 0 0,0 0 0,-1 0 0,1 0 1,0 0-1,0 0 0,0 0 0,0 0 0,0 0 0,0 1 0,0-1 0,0 0 0,-1 0 0,1 0 0,0 0 0,0 0 0,0 0 1,0 0-1,0 0 0,0 0 0,0 0 0,0 0 0,0 0 0,0 1 0,-1-1 0,1 0 0,0 0 0,0 0 0,0 0 0,0 0 1,0 0-1,0 0 0,0 1 0,0-1 0,0 0 0,0 0 0,0 0 0,0 0 0,0 0 0,0 0 0,0 0 0,0 1 0,0-1 0,0 0 1,0 0-1,0 0 0,0 0 0,1 0 0,-1 0 0,0 0 0,0 0 0,0 1 0,0-1 0,0 0 0,0 0 0,0 0 0,0 0 1,0 0-1,0 0 0,0 0 0,1 0 0,11 2-19,15-2-7,-9-2 182,1 0-1,-1-2 0,0 0 0,-1 0 0,1-2 1,-1 0-1,0-1 0,-1-1 0,1-1 1,-2 0-1,29-21 0,-40 25-83,-1 1-1,0-1 1,0 0 0,0 0-1,-1 0 1,0-1-1,0 1 1,0-1 0,0 1-1,-1-1 1,0 1 0,0-1-1,-1 0 1,1 1-1,-1-1 1,-1-7 0,4-29 338,1 28-261,-2 15-29,0 25 32,-1-10-122,0-6-106,11 77-106,-10-80-478,0 0 1,1 0-1,0 0 1,0 0-1,6 10 1,-8-16 357,-1-1 0,1 1 0,-1 0 0,0-1 0,1 1 0,0-1 0,-1 1 0,1-1 1,-1 0-1,1 1 0,0-1 0,-1 0 0,1 1 0,0-1 0,-1 0 0,1 1 0,0-1 0,-1 0 0,1 0 0,0 0 0,0 0 0,-1 0 0,1 0 0,1 0 1,4-2-3855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2.7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65 9573,'-17'-13'216,"2"3"-24,4 2 28,2 1-28,3 1-28,1 1-88,5 0-164,0 2-284,5 1-408,-2-3-796,6 7-4385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3.1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1 103 7633,'0'2'116,"0"0"0,0 0 0,0 0 0,0 0 0,0 0 1,0 0-1,1 0 0,-1 0 0,1 0 0,-1 0 0,1 0 1,0-1-1,0 1 0,0 0 0,0 0 0,0-1 0,1 3 0,0-3 2,0 0 0,1 0 0,-1 0 0,0 0 0,1 0-1,-1 0 1,1-1 0,-1 1 0,1-1 0,-1 0 0,1 1 0,-1-1-1,1 0 1,2-1 0,-4 1-81,96-3 1157,-87 2-1154,0 0-1,0-1 1,0 0-1,0-1 1,0 0 0,-1 0-1,14-7 1,-21 8-12,-1 1 0,1-1 0,0 1 0,-1-1 0,0 1 0,1-1 0,-1 0 1,0 0-1,0 0 0,0 1 0,0-1 0,0 0 0,0-1 0,-1 1 1,1 0-1,-1 0 0,1 0 0,-1 0 0,0 0 0,0 0 0,0-1 1,0 1-1,0 0 0,0 0 0,-1 0 0,1 0 0,-1 0 0,0 0 1,1 0-1,-1 0 0,0 0 0,0 0 0,0 0 0,0 0 0,-3-3 0,2 2 61,0 0 0,0 0-1,0 0 1,0 0-1,-1 0 1,1 0 0,-1 1-1,1-1 1,-1 1-1,0 0 1,0 0-1,0 0 1,0 0 0,-1 0-1,1 1 1,0-1-1,-1 1 1,1 0-1,-1 0 1,1 0 0,-6 0-1,4 2-5,0 0 0,0 0 0,0 1 0,0 0 1,0 0-1,0 0 0,1 0 0,-1 1 0,1-1 0,0 1 0,0 1 0,0-1 0,0 0 0,0 1 0,1 0 0,0 0 0,0 0 1,0 0-1,0 0 0,0 1 0,1-1 0,0 1 0,-4 9 0,4-7-19,-1 0 0,1 0 1,1 1-1,-1-1 0,1 0 0,0 1 1,1-1-1,0 1 0,0-1 0,1 0 0,0 1 1,0-1-1,0 0 0,1 1 0,0-1 1,4 7-1,3 3-236,1-1 0,1 0 1,0 0-1,1-2 0,1 1 1,0-1-1,16 12 0,19 8-3691,2-10-3844,-36-19 3421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0:05.8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31 8701,'0'0'471,"29"5"515,-26-5-904,0 1 1,0-1-1,0 1 1,0 0-1,0 0 1,0 0 0,0 1-1,-1-1 1,1 1-1,0-1 1,-1 1-1,1 0 1,-1 0-1,1 0 1,-1 0 0,0 0-1,0 1 1,0-1-1,0 1 1,-1-1-1,1 1 1,-1 0-1,1 0 1,-1 0 0,0 0-1,0-1 1,0 1-1,-1 1 1,1-1-1,-1 0 1,1 0 0,-1 0-1,0 0 1,-1 5-1,1-7-57,0 1-1,0-1 0,0 0 1,0 0-1,0 1 1,0-1-1,0 0 1,0 1-1,1-1 0,-1 0 1,0 0-1,1 1 1,-1-1-1,1 0 0,-1 0 1,1 0-1,1 2 1,-1-3-11,-1 0 1,1 1 0,-1-1-1,1 0 1,-1 0 0,1 0-1,-1 0 1,1 0 0,-1 0-1,1-1 1,-1 1 0,1 0-1,-1 0 1,1 0 0,-1 0-1,1-1 1,-1 1 0,1 0-1,-1 0 1,1-1 0,-1 1-1,0 0 1,1-1 0,-1 1-1,1 0 1,-1-1-1,0 1 1,1-1 0,2-3 90,0 1 0,-1-1 0,1 0 0,-1 0 1,0 0-1,0 0 0,-1 0 0,1 0 0,1-6 0,-2 6 9,-1 0-1,1 0 1,-1-1-1,0 1 1,0 0-1,0 0 1,-1 0-1,1 0 1,-1 0-1,0 0 0,0 0 1,-1 0-1,-1-4 1,2 7-90,0 0 0,0-1 0,0 1 0,0 0 0,-1 0 0,1 0 1,0 0-1,0 0 0,-1 1 0,1-1 0,0 0 0,-1 1 0,1-1 0,-1 1 0,1-1 0,-1 1 1,1 0-1,-1-1 0,1 1 0,-1 0 0,0 0 0,1 0 0,-1 0 0,1 0 0,-1 1 1,1-1-1,-1 0 0,1 1 0,-1-1 0,1 1 0,-1 0 0,1-1 0,0 1 0,-1 0 0,1 0 1,-2 1-1,-10 4 61,-32 19 54,44-24-136,-1 0-1,1 0 0,0-1 0,0 1 1,0 0-1,0 0 0,0 0 0,0 1 0,0-1 1,0 0-1,0 0 0,1 0 0,-1 1 1,0-1-1,1 0 0,-1 1 0,1-1 0,-1 0 1,1 1-1,0-1 0,0 1 0,0-1 1,-1 1-1,1-1 0,1 1 0,-1-1 0,0 0 1,1 3-1,-1-2 0,1-1 0,0 1 0,0-1 0,0 0 1,0 1-1,1-1 0,-1 0 0,0 0 0,1 0 0,-1 0 0,0 0 0,1 0 0,-1 0 1,1 0-1,-1 0 0,1-1 0,0 1 0,-1-1 0,1 1 0,0-1 0,-1 0 0,1 1 1,0-1-1,-1 0 0,1 0 0,0 0 0,0-1 0,-1 1 0,1 0 0,0 0 1,2-2-1,-1 2 8,1-1 1,0 0-1,0-1 1,-1 1-1,1 0 1,0-1-1,-1 0 1,1 0-1,-1 0 1,0 0-1,0-1 1,0 1-1,3-4 1,18-33 26,-23 38-34,0-1 1,0 0 0,0 0 0,0 0-1,0 0 1,0 1 0,-1-1 0,1 0 0,-1 0-1,1 0 1,-1-1 0,0 1 0,0 0-1,0 0 1,0 0 0,0 0 0,0 0 0,-2-4-1,1 6-2,-1-1 0,1 0-1,-1 1 1,1-1 0,-1 1-1,0 0 1,1-1 0,-1 1 0,0 0-1,1 0 1,-1 0 0,0 0-1,0 0 1,1 1 0,-1-1-1,1 1 1,-1-1 0,0 1-1,1-1 1,-1 1 0,1 0 0,-1-1-1,-2 3 1,-42 23-4,42-24 1,-3 3-14,0 0 0,1 0 0,-1 1 0,1 0 0,0 1 0,1-1 0,-8 11 0,12-16 13,0 0-1,1 0 1,-1 0-1,0 1 0,0-1 1,1 0-1,-1 0 0,0 0 1,1 0-1,-1 1 1,1-1-1,0 0 0,-1 1 1,1-1-1,0 0 1,0 1-1,0-1 0,0 0 1,0 1-1,0-1 1,0 0-1,0 1 0,0-1 1,1 0-1,-1 1 1,1-1-1,-1 0 0,1 0 1,-1 1-1,1-1 0,0 0 1,-1 0-1,1 0 1,0 0-1,0 0 0,0 0 1,0 0-1,0 0 1,0 0-1,0-1 0,0 1 1,0 0-1,1-1 1,-1 1-1,0 0 0,0-1 1,1 0-1,-1 1 1,0-1-1,0 0 0,1 1 1,-1-1-1,0 0 0,1 0 1,1 0-1,1 0 11,0-1-1,1 1 0,-1 0 1,0-1-1,0 0 1,1 0-1,-1-1 0,0 1 1,0-1-1,0 1 1,-1-1-1,1-1 0,0 1 1,-1 0-1,1-1 1,-1 0-1,0 0 0,0 0 1,0 0-1,0 0 1,4-7-1,-7 10-6,0 0-1,0-1 1,1 1 0,-1-1-1,0 1 1,0 0-1,0-1 1,0 1 0,0-1-1,1 1 1,-1-1 0,0 1-1,0-1 1,0 1-1,0-1 1,0 1 0,0-1-1,-1 1 1,1-1 0,0 1-1,0 0 1,0-1 0,0 1-1,0-1 1,-1 1-1,1-1 1,0 1 0,0 0-1,-1-1 1,1 1 0,0 0-1,-1-1 1,1 1-1,0 0 1,-1-1 0,1 1-1,-1 0 1,1 0 0,0-1-1,-1 1 1,1 0 0,-1 0-1,1 0 1,-1-1-1,1 1 1,-1 0 0,1 0-1,0 0 1,-1 0 0,1 0-1,-1 0 1,1 0 0,-1 0-1,1 0 1,-1 0-1,1 1 1,-1-1 0,1 0-1,-1 0 1,1 0 0,0 1-1,-1-1 1,-3 0-13,1 1 0,0-1 1,0 1-1,0 0 0,0 0 0,0 0 0,0 0 1,-5 4-1,6-5-7,1 1-1,0 0 1,0 0 0,0 0-1,0 0 1,0 0-1,0 0 1,1 0 0,-1 0-1,0 0 1,0 1 0,1-1-1,-1 0 1,1 0 0,-1 1-1,1-1 1,-1 0-1,1 2 1,0-2 11,0 0-1,1-1 1,-1 1-1,0-1 1,1 0-1,-1 1 1,0-1 0,1 1-1,-1-1 1,1 0-1,-1 1 1,1-1-1,-1 0 1,1 1-1,-1-1 1,1 0-1,-1 0 1,1 1 0,-1-1-1,1 0 1,0 0-1,-1 0 1,1 0-1,-1 0 1,1 0-1,-1 0 1,1 0-1,0 0 1,3 0 1,0 0 0,0-1 0,0 1 0,0-1 0,-1 0 0,1 0 0,0 0 0,-1-1 0,1 1 0,-1-1 0,1 0 0,-1 0 0,3-2 0,-2-1-29,0 1 0,-1-1 0,0 0 1,1 0-1,-2-1 0,1 1 1,-1 0-1,0-1 0,0 0 0,0 1 1,-1-1-1,1-11 0,-2 17-91,0-1 0,0 0 1,0 1-1,0-1 0,-1 0 0,1 1 0,0-1 0,-1 0 0,1 1 0,0-1 1,-1 1-1,1-1 0,-1 1 0,1-1 0,-1 1 0,1-1 0,-1 1 0,1-1 1,-1 1-1,0-1 0,1 1 0,-1 0 0,1-1 0,-1 1 0,0 0 0,1 0 1,-1 0-1,0-1 0,1 1 0,-1 0 0,0 0 0,0 0 0,1 0 0,-1 0 1,0 0-1,1 0 0,-1 1 0,0-1 0,1 0 0,-1 0 0,0 0 0,1 1 1,-1-1-1,0 0 0,1 1 0,-1-1 0,0 1 0,-32 15-4950,19-4 1660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26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11441,'54'42'-3892,"-39"-33"4454,1 1 0,0-2 0,0 0 0,25 8 0,-37-15-670,13 6 4361,-16-7-4201,-1 0 0,0 0-1,0 1 1,0-1 0,0 0 0,0 0-1,0 1 1,0-1 0,1 0 0,-1 1-1,0-1 1,0 0 0,0 0 0,0 1-1,0-1 1,0 0 0,0 1 0,0-1-1,-1 0 1,1 1 0,0-1 0,0 0-1,0 0 1,0 1 0,0-1 0,0 0-1,-1 0 1,1 1 0,0-1 0,0 0-1,0 0 1,0 0 0,-1 1 0,1-1-1,0 0 1,0 0 0,-1 0 0,1 1-1,0-1 1,0 0 0,-1 0 0,1 0-1,0 0 1,-1 0 0,1 0 0,0 0-1,0 0 1,-1 0 0,1 0 0,0 0-1,-1 0 1,1 0 0,0 0 0,-1 0-1,-9 5-1,0 1-1,0 0 1,1 0-1,0 1 0,0 0 1,1 1-1,0 0 1,0 0-1,1 1 1,0 0-1,0 0 0,1 1 1,0-1-1,1 1 1,0 1-1,-7 19 1,10-23-45,0-1 0,1 0 1,0 1-1,0-1 0,0 1 1,0-1-1,1 1 1,0-1-1,1 1 0,-1-1 1,1 1-1,1-1 1,-1 0-1,1 1 0,0-1 1,0 0-1,1 0 1,0 0-1,0 0 0,0-1 1,1 1-1,0-1 1,0 0-1,0 0 0,1 0 1,-1-1-1,1 1 1,0-1-1,10 6 0,-4-3-36,1-1-1,1 0 0,-1 0 0,1-1 1,0-1-1,0 0 0,17 2 0,-21-5-399,-1 0-1,1-1 1,-1 0-1,1 0 0,11-2 1,-14 1-453,0-1-1,0 0 1,-1 0 0,1 0 0,0 0 0,0-1 0,9-7-1,0 1-2026,2 1-757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64 5925,'4'-33'602,"-3"31"-655,14-26 3736,-17 50-3086,-68 546 2865,27 319-1785,49-783-1689,5 0-1,34 147 0,-42-234 47,1-1 1,1 0-1,0 0 1,11 22-1,-14-35-26,-1 0-1,1 0 0,-1 0 1,1 0-1,0 0 0,0 0 0,0 0 1,0-1-1,1 1 0,-1-1 0,1 1 1,0-1-1,-1 0 0,1 0 0,0 0 1,0-1-1,0 1 0,1-1 1,-1 1-1,0-1 0,0 0 0,1 0 1,-1-1-1,1 1 0,-1-1 0,1 1 1,-1-1-1,5-1 0,-6 0-3,0 1-1,0-1 1,0-1-1,-1 1 1,1 0-1,0 0 1,-1-1-1,1 1 1,0-1-1,-1 1 1,0-1-1,1 1 1,-1-1-1,0 0 1,0 0-1,0 0 1,0 0-1,0 0 1,-1 0-1,1 0 1,0 0-1,-1-2 1,12-56 29,-10 47-14,9-74 60,0-134 1,-21-91 142,3 152-105,-41-389 228,40 499-68,-1 1-1,-3 1 1,-1 0 0,-3 0-1,-35-72 1,44 108-147,0 1 1,-1 0 0,-1 0-1,0 0 1,0 1 0,-1 0-1,0 1 1,-20-14 0,-22-13-2523,34 24 554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26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198 235 7953,'-42'-4'262,"29"3"-79,-1-1-1,0 0 1,1 0 0,-1-1-1,-13-6 1,26 9-4,61-18 2422,-43 14-2434,-1-1 0,0 0 1,-1-2-1,1 1 0,25-17 0,-36 21-74,-1-1 0,1 0 0,-1-1 0,1 1 0,-1-1-1,0 0 1,0 0 0,0 0 0,-1 0 0,0-1 0,1 0 0,-2 0 0,1 1-1,0-1 1,-1-1 0,0 1 0,0 0 0,-1-1 0,1 1 0,-1-1 0,0-5-1,-1 9-54,0 1-1,0-1 0,0 1 0,0-1 1,0 1-1,0-1 0,0 1 0,-1-1 0,1 1 1,-1-1-1,1 1 0,-1-1 0,1 1 1,-1 0-1,0-1 0,0 1 0,0 0 1,1 0-1,-1-1 0,-1 1 0,1 0 1,0 0-1,0 0 0,0 0 0,0 0 0,-1 1 1,-1-2-1,0 1 7,0 0 1,0 1-1,-1-1 0,1 1 1,0 0-1,0 0 0,-1 0 1,1 0-1,0 1 0,0-1 1,-1 1-1,-2 1 1,-9 3 50,0 1 0,0 0 0,1 1 0,-17 10 0,18-8-44,1 1 0,-1 0 0,2 0 0,-1 1-1,1 1 1,1 0 0,0 0 0,1 1 0,0 0-1,1 1 1,1 0 0,-11 27 0,16-35-61,0 0-1,0 0 1,1 0 0,-1 0-1,1 0 1,1 0 0,-1 1 0,1-1-1,0 0 1,1 1 0,0-1-1,0 0 1,0 0 0,0 1 0,1-1-1,0 0 1,1-1 0,-1 1-1,1 0 1,0-1 0,0 1 0,1-1-1,0 0 1,0 0 0,0 0-1,0-1 1,1 1 0,0-1 0,0 0-1,0-1 1,0 1 0,0-1-1,1 0 1,7 3 0,-3-1-344,1-1 0,0 0 0,0-1 0,0 0 0,0-1 0,0 0 0,1-1 0,-1 0 0,16-1 1,-13-1-726,0 0 0,0-1 0,0-1 0,0 0 0,0-1 0,-1 0 0,16-8 0,0-3-2427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3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4950 17617,'6174'-4950'0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38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62 9521,'13'-29'331,"2"-3"1505,-13 35-1676,-1 1-1,0-1 0,0 1 1,-1 0-1,1 0 0,-1-1 1,0 1-1,0 6 1,-10 83 1151,-33 142 1,-44 87 117,0-1-151,83-299-1602,-10 30 68,-5-25-6888,19-36 1998,0 3 1419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3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73 8449,'-35'-24'400,"25"17"57,0 0 0,-1 0-1,1 1 1,-2 0 0,1 1-1,-16-5 1,19 12 498,12 9-321,13 10 94,23 13 1,2-2 1,74 44-1,-57-39-375,11 9 76,337 227 1439,-247-169-1259,-99-68-735,-2 3 0,-2 2-1,91 85 1,-113-86-3369,-5 1-5720,-25-33 4465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3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8673,'-134'13'188,"142"-3"3590,11 18-2894,-16-24-460,62 85 1610,93 99 1,-77-105-1413,3-3 1,149 108-1,91 87 490,-101-78-717,60 50-90,60 47-71,-155-144-152,119 90 7,18-26-26,-84-81 5,307 118 0,-129-55-30,-321-146-42,-53-30 75,-1 3 0,-2 1 0,0 2 0,55 46-1,70 61 132,-37-33-116,257 200 65,-334-259-85,2-3 0,2-3 0,0-1 0,3-4 0,66 25 0,-11-8-14,-3 4 0,126 78-1,-93-48-25,254 147 51,-341-188-64,83 73-1,25 19 22,-96-77-40,-49-37 4,41 27 0,-50-35-4,-11-9 5,0 0-1,0 0 1,0 0 0,0 1 0,1-1 0,-1 0-1,1-1 1,-1 1 0,1 0 0,-1 0-1,1-1 1,-1 1 0,1 0 0,0-1 0,-1 0-1,1 1 1,2-1 0,-3 0-6,22 10-896,-23-10 878,20 13-109,-6-3 72,-13-10 57,2-2 2,0 0-1,0 0 1,0 1 0,0-1 0,0 1-1,0 0 1,0-1 0,0 2 0,0-1 0,1 0-1,3 0 1,20-8 18,27-22-16,-48 26 16,-5 5-13,-1-1-4,0-3 0,0 3 0,-9 1-988,6 0 978,-4 2-51,0 0-1,0-1 1,-1 0 0,1-1 0,0 0 0,-9 0 0,11 0 29,-47 7-184,50-7 214,-37 8-10,38-8 10,-30 10-136,24-12 136,5 2 7,2-1-1,2-2 5,-1 2 7,0-8-6808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698 165 9369,'33'-32'1734,"-1"-1"1,41-55-1,-68 76-381,-17 18-561,-20 17-50,-131 138 2272,-187 239 0,195-215-1175,119-140-1345,18-22-1037,-37 37 0,55-60 426,0 0 0,0-1 1,1 1-1,-1-1 0,0 1 1,0-1-1,0 1 1,0-1-1,0 1 0,0-1 1,0 1-1,0 0 1,0-1-1,0 1 0,-1-1 1,1 1-1,0-1 0,0 1 1,0-1-1,0 1 1,-1 0-1,1-1 0,0 1 1,0-1-1,-1 1 0,1 0 1,0-1-1,-1 1 1,1 0-1,0 0 0,-1-1 1,1 1-1,-1 0 0,1 0 1,0-1-1,-1 1 1,1 0-1,-1 0 0,1 0 1,-1 0-1,1 0 0,-1 0 1,1 0-1,-1-1 1,1 1-1,0 1 0,-1-1 1,1 0-1,-1 0 1,1 0-1,-1 0 0,1 0 1,-1 0-1,1 0 0,0 1 1,-1-1-1,1 0 1,-1 0-1,1 1 0,0-1 1,-1 0-1,1 0 0,0 1 1,-1-1-1,1 0 1,0 1-1,-1-1 0,1 1 1,4-34-8264,1 18 1929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3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16 13545,'-27'-13'1753,"21"10"779,23 12-830,4 4-1292,-1 1-1,-1 1 1,0 1 0,0 0 0,-2 2 0,0 0 0,-1 0-1,-1 2 1,23 37 0,-1 9 261,53 131 0,-46-73 254,39 181-1,-13-36-2726,-52-229-1010,1-18-6799,-16-34-1129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4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29 11165,'-4'-28'1986,"6"46"-1318,4 41 432,-2 116 1,-3-17-508,-6 538 1417,-4-68-562,15-483-1175,6 105 388,-27 338 0,-32 253 210,33-581-697,-1 146 179,26 152-144,-9-222-137,-3-193-47,1-29 1,6 310 23,15 123 49,-18-504-99,10 267 38,-12-309-37,-1 0 0,0 0 0,1 0 0,-1 1 0,0-1 0,0 0 0,0 0 0,0 0 0,0 0 0,0 0 0,0 0 0,-1 0 0,1 0 0,0 0 0,-1 0 0,1 0 0,0 0 0,-1 0 0,1 0 0,-1 0 0,0 0 0,1 0 0,-1 0 0,0-1 0,1 1 0,-2 1-1,-1-3 0,1 0-1,-1 0 0,1 0 0,0-1 0,-1 1 0,1 0 0,0-1 0,0 0 0,0 0 0,0 1 0,-3-4 0,-8-9-1,1 0 0,0-1 0,1-1 0,1 1-1,0-2 1,1 1 0,-8-23 0,-15-27-25,18 35 16,10 22 6,1 0 0,-2 0 0,1 1 0,-10-13-1,20 42 15,-3-8-7,0-1-1,0 1 1,2-1 0,-1 0-1,9 16 1,19 22 8,-22-34-5,0 0 1,0-1 0,2 0-1,22 22 1,-33-36-3,1 0 1,-1 0-1,1 0 1,0 0 0,0-1-1,-1 1 1,1-1-1,0 1 1,0-1-1,-1 0 1,1 1-1,0-1 1,0 0-1,0 0 1,0-1 0,-1 1-1,1 0 1,0 0-1,0-1 1,0 1-1,-1-1 1,1 0-1,0 1 1,-1-1-1,1 0 1,-1 0-1,1 0 1,1-2 0,50-39 11,-37 27-4,14-12 53,35-41 0,-39 40-621,55-47 0,-76 68-641,1 1 1,-1-1 0,0 0 0,-1-1-1,0 1 1,0-1 0,-1 0-1,1 1 1,3-18 0,0 3-2627,2 2-1122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212 111 9101,'0'-1'-33,"-1"-1"1,1 0-1,-1 0 1,1 0-1,0 1 1,0-1-1,0 0 1,0 0-1,0 0 1,1 1-1,-1-1 1,0 0-1,1 0 1,0 1-1,-1-1 1,1 0-1,0 1 1,0-1-1,-1 0 1,1 1-1,1-1 1,0 0-1,34-34 139,-4 4 2889,-31 32-2733,1-2 1289,-4 14-990,-110 167 1676,-1 2-1250,112-180-966,-6 13 326,-1 0-1,0-1 1,-1 0 0,-17 19-1,25-31-130,0-6-184,0 0 1,0 0 0,0 1-1,1-1 1,-1 0-1,1 0 1,0 0 0,1 0-1,-1 1 1,1-1 0,0 0-1,0 0 1,1 1 0,-1-1-1,1 1 1,2-6-1,39-72 42,-42 81-68,119-203 311,-115 194-248,-4 7-58,0 1 1,1-1-1,-1 1 0,0-1 1,1 1-1,-1 0 1,1-1-1,0 1 0,0 0 1,3-3-1,-4 6-8,0-1-1,1 1 1,-1 0-1,1 0 1,-1 0 0,0 0-1,0 0 1,1 0-1,-1 0 1,0 0-1,0 0 1,0 0-1,0 1 1,0-1 0,-1 0-1,1 1 1,0-1-1,-1 1 1,1-1-1,-1 0 1,1 4-1,2 2 14,27 44-37,2-1 0,43 53 0,-44-66-3105,53 46 1,-48-51-3449,-20-17 1079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3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72 292 10301,'-4'-9'320,"0"0"-1,1-1 1,0 1-1,0-1 1,1 1-1,0-1 1,1 0 0,0 0-1,1 0 1,0-16-1,0 21-66,0 5 105,12 24 1001,-8 4-834,-2-1 0,0 1-1,-2 0 1,-1-1 0,-5 29-1,2-15-61,2 52-1,3-67-272,2 14 365,-2 0 0,-6 55-1,5-94-531,0-1 0,0 1 1,0 0-1,0 0 0,0-1 0,0 1 0,0 0 0,0 0 0,-1-1 0,1 1 0,0 0 0,0 0 0,-1-1 0,1 1 0,0 0 0,-1-1 1,1 1-1,-1 0 0,1-1 0,-1 1 0,1-1 0,-1 1 0,1-1 0,-1 1 0,0-1 0,1 1 0,-2 0 0,-11-14 465,-6-32-76,13 1-335,2 0 0,1-1 1,3 0-1,1 1 0,3-1 0,1 1 1,2 0-1,24-78 0,-26 108-160,1 1 0,0 1 0,1-1-1,0 1 1,1 1 0,1-1 0,0 1 0,0 1 0,1-1-1,0 2 1,21-16 0,-24 19-246,1 1 0,0 0 0,0 0 1,0 1-1,1 0 0,-1 0 0,1 1 0,0 0 0,1 0 0,-1 1 0,0 0 1,0 1-1,1 0 0,-1 1 0,1 0 0,-1 0 0,1 1 0,13 2 1,-19-2-65,0 1 0,-1-1 1,1 1-1,-1-1 0,1 1 1,-1 0-1,1 1 0,-1-1 1,0 0-1,3 4 0,10 22-5648,-12-13 1550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5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 7333,'-1'0'-23,"-1"0"0,1 0-1,0-1 1,0 1 0,0 0 0,0-1 0,0 1 0,0-1 0,0 1 0,0-1 0,0 0 0,0 1 0,0-1 0,0 0 0,-11 1 5198,11 1-5077,1 0-1,-1 0 1,1-1-1,0 1 0,0 0 1,0 0-1,-1 0 1,1 0-1,0 0 1,0 0-1,0 0 0,0-1 1,0 1-1,1 0 1,-1 0-1,0 0 0,0 0 1,0 0-1,1 0 1,-1-1-1,1 1 0,-1 0 1,0 0-1,1-1 1,-1 1-1,1 0 0,0 0 1,-1-1-1,2 2 1,29 1 470,-30-3-551,158 11 792,-114-5-641,-1-3-1,1-1 1,69-7 0,79-12 263,-169 13-325,-22 4-993,-44 14-7517,9-4 4984,8-2 300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8889,'-9'6'114,"-1"0"1,1-1-1,-1 0 0,-19 7 1,-22 11 2074,63-26-1855,0 1 0,1 0 0,-1 1 0,0 0 0,1 0 0,17 3 0,-5-2-78,107 1 1265,-131 0-1475,0-1-1,0 0 0,0 1 0,0 0 1,0-1-1,0 1 0,0-1 0,0 1 1,0 0-1,0 0 0,0-1 1,0 1-1,-1 0 0,1 0 0,0 0 1,-1 0-1,1 0 0,-1 0 0,1 0 1,-1 0-1,1 0 0,-1 0 0,0 1 1,1-1-1,-1 0 0,0 0 0,0 0 1,0 0-1,0 0 0,0 2 0,2 44 293,-2-38-249,0-2-132,3 85 523,-3-82-888,2 0 1,-1 0 0,1 0-1,1-1 1,0 1-1,8 17 1,-11-27 253,0 0-1,0-1 1,0 1-1,0 0 1,0-1-1,0 1 1,0 0 0,1 0-1,-1-1 1,0 1-1,0 0 1,0-1-1,0 1 1,1 0-1,-1 0 1,0-1-1,0 1 1,0 0 0,1 0-1,-1 0 1,0-1-1,0 1 1,1 0-1,-1 0 1,0 0-1,1 0 1,-1-1 0,0 1-1,0 0 1,1 0-1,-1 0 1,0 0-1,1 0 1,-1 0-1,0 0 1,1 0 0,-1 0-1,0 0 1,1 0-1,-1 0 1,0 0-1,1 0 1,-1 1-1,0-1 1,0 0 0,1 0-1,-1 0 1,0 0-1,1 0 1,-1 1-1,0-1 1,0 0-1,0 0 1,1 0 0,-1 1-1,0-1 1,0 0-1,0 1 1,1-1-1,-1 0 1,0 0-1,0 1 1,0-1 0,0 1-1,4-12-3130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4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50 7953,'-3'-8'504,"-2"1"24,-1 1 8,0-1-60,0 1-52,1 1-40,2 3-48,0-1-80,0 0-172,12 1-4552,2 2-689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4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78 166 6537,'-10'19'2458,"15"-12"-232,29-11 636,-10 0-2730,-19 3-29,0 0 0,0 0 0,0 0 0,0 0 1,-1-1-1,1 1 0,0-2 0,0 1 0,-1 0 1,0-1-1,1 0 0,-1 0 0,0 0 1,0 0-1,6-7 0,-8 7-10,0 0-1,-1 0 1,1-1 0,0 1 0,-1 0 0,0-1-1,0 1 1,0-1 0,0 0 0,0 1-1,-1-1 1,0 1 0,0-1 0,0 0-1,0 1 1,0-1 0,-1 0 0,1 1-1,-1-1 1,0 1 0,0-1 0,-1 1 0,-1-5-1,2 5-36,0 0 0,-1 0 0,1 0-1,-1-1 1,0 1 0,0 1 0,0-1 0,0 0-1,0 0 1,-1 1 0,1-1 0,-1 1-1,1 0 1,-1 0 0,0 0 0,0 0 0,0 0-1,0 1 1,0-1 0,0 1 0,-1 0-1,1 0 1,-6-1 0,5 2-24,-1 0 0,0 1 0,0-1 0,1 1-1,-1 0 1,0 0 0,1 1 0,-1-1 0,1 1 0,-1 0 0,1 0 0,0 0 0,0 1 0,0 0-1,0 0 1,0 0 0,-3 3 0,0 1-9,1 0 0,-1 1 0,1-1 0,1 1 0,0 0 1,0 0-1,0 1 0,1 0 0,0 0 0,1 0 0,0 0 0,0 0 0,1 1 0,0-1 0,1 1 0,0-1 0,0 1 0,2 15 0,0-14-35,0 0 0,1 0 0,0 0 0,1 0 0,0 0 0,0-1 0,1 1 0,1-1 0,0 0 0,0 0 0,1-1 0,0 0 0,1 0 0,0 0 0,13 13 0,-15-18-210,0 0 1,0 0-1,0 0 1,0-1 0,1 1-1,-1-1 1,1 0 0,0-1-1,0 0 1,0 0 0,0 0-1,0 0 1,0-1-1,1 0 1,9 0 0,-8-2-747,1 0 1,0 0 0,0-1 0,-1 0-1,0-1 1,1 1 0,-1-2-1,0 1 1,0-1 0,11-8 0,4-3-3246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63 125 9193,'-10'-19'228,"-7"-10"1612,-19-47-1,41 97-1592,-1 0 0,-1 0 0,-1 0-1,0 1 1,-3 31 0,1 6-23,1 22-102,8 117-56,-6-172-833,1 0 0,1-1 0,2 0 0,0 0 0,17 37 1,-20-55 102,0 0 1,0 0-1,0-1 1,1 0 0,0 0-1,0 0 1,1 0-1,11 9 1,3-2-1902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214 749 6677,'8'-29'885,"-5"21"-215,-1 0 0,0 1 0,0-2 0,1-13 0,-3 21-587,-1 0-1,1 0 1,-1 0-1,1 0 1,-1 0 0,1 0-1,-1 1 1,1-1-1,-1 0 1,0 0-1,0 0 1,1 0-1,-1 1 1,0-1-1,0 0 1,0 1 0,0-1-1,0 1 1,0-1-1,0 1 1,0-1-1,0 1 1,0 0-1,0-1 1,0 1-1,0 0 1,0 0-1,0 0 1,0 0 0,-1 0-1,1 0 1,0 0-1,0 0 1,0 0-1,0 1 1,0-1-1,-2 1 1,-43 10 1334,36-5-1236,0-1 1,0 2-1,0-1 0,1 2 1,0-1-1,0 1 1,0 0-1,1 1 0,1 0 1,0 0-1,0 1 0,0 0 1,2 0-1,-7 14 0,8-15-120,0 0 0,0 1 0,1-1 0,1 1 0,0 0 0,0 0 1,1 0-1,0 0 0,0 0 0,1 0 0,1 0 0,0 0 0,0 0 0,1 0 0,0 0 0,7 18 0,-8-25-48,0 0 0,1-1 0,-1 1-1,1 0 1,-1-1 0,1 1 0,0-1 0,0 1 0,0-1 0,1 0 0,-1 0 0,0 0 0,1 0 0,-1 0-1,1-1 1,0 1 0,0-1 0,0 1 0,-1-1 0,1 0 0,0 0 0,0-1 0,0 1 0,1-1 0,-1 1 0,0-1-1,0 0 1,0 0 0,0 0 0,5-1 0,-3 0-2,-1 0 0,1-1-1,0 1 1,-1-1 0,0 0-1,1 0 1,-1-1 0,0 1 0,0-1-1,0 0 1,0 0 0,0 0-1,-1 0 1,0-1 0,1 0 0,-1 1-1,-1-1 1,1 0 0,2-6-1,10-23 6,-2-1-1,-2 0 0,-1-1 0,-2 0 1,-1-1-1,-1 0 0,0-60 0,-23-257 65,13 315-50,1-11 34,1 17-5,-1 0 0,-1 0 0,-13-46 0,8 64-23,2 22-2,0 27 1,3 263 67,8-235-365,2 0 0,26 107 0,43 67-3457,16-6-6416,-73-192 6060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6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193 194 8545,'10'-20'967,"-1"0"0,-1-1-1,0 0 1,-2-1 0,7-34 0,-13 55-905,0 0-1,1 0 1,-1-1 0,0 1-1,0 0 1,0 0 0,0 0 0,0 0-1,0 0 1,-1 0 0,1 0-1,0 0 1,0 0 0,-1 0-1,1 0 1,-1 0 0,1 0-1,-1 0 1,1 0 0,-1 0 0,1 0-1,-1 0 1,0 1 0,0-1-1,1 0 1,-1 1 0,0-1-1,0 0 1,-1 0 0,0 0 25,-1 0 0,0 1-1,1-1 1,-1 1 0,0-1 0,1 1 0,-1 0 0,0 0 0,0 0 0,1 0-1,-5 2 1,-5 0 106,0 1 1,1 1-1,-1 0 0,-13 7 0,14-6-100,1 1 0,1 0-1,-1 1 1,1 0 0,0 1 0,1 0 0,0 0-1,0 1 1,0-1 0,-11 20 0,17-23-74,-1-1 0,1 1 0,0-1 0,0 1 0,0 0 0,1 0 0,0 0 1,0 0-1,0 0 0,1 0 0,-1 1 0,1-1 0,0 0 0,1 0 0,-1 0 0,1 0 0,0 0 0,0 0 0,1 0 1,-1 0-1,1 0 0,0 0 0,1-1 0,-1 1 0,1-1 0,4 6 0,13 13-11,0-2 1,1-1-1,43 31 0,-47-39-50,0 1 0,-1 0 0,-1 1 1,0 1-1,-1 0 0,0 1 0,-1 0 0,-1 1 0,15 27 0,-23-34 40,0-1 1,0 1-1,-1 0 1,0 0-1,-1 0 0,0 0 1,1 15-1,-3-20 36,0-1-1,-1 0 1,1 0-1,-1 0 1,0 0 0,0 0-1,-1 0 1,1 0-1,-1 0 1,0-1-1,0 1 1,0 0-1,0-1 1,-1 1 0,0-1-1,1 0 1,-1 0-1,0 0 1,0 0-1,-1-1 1,-4 4 0,-6 3 148,-1 0 1,0-1 0,-30 12 0,39-18-369,0 1 0,-1-2 0,1 1 0,-1 0 0,1-1 0,-1-1 0,0 1 0,1-1 0,-1 0 0,0 0 0,0-1 0,-10-2 0,15 2-35,1 1 0,-1-1 0,1 0-1,0 1 1,-1-1 0,1 0 0,0 0-1,0 0 1,0 0 0,0 0 0,0 0-1,0 0 1,0 0 0,0-1 0,0 1-1,0 0 1,1 0 0,-1-1 0,1 1-1,-1-1 1,1 1 0,-1 0 0,1-1 0,0 1-1,-1-1 1,1 1 0,0-3 0,0-1-582,1 0 0,-1 1 0,1-1 1,0 0-1,0 1 0,0-1 1,3-5-1,7-11-3119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6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24 207 8341,'-7'-29'433,"3"15"-23,0-1 0,1 1 0,1-1-1,0 0 1,1 0 0,0 0 0,1 0 0,1 1-1,0-1 1,4-16 0,2 50 679,-2 19-805,-3 16-154,17 212 828,-13-222-1547,2 0 1,1 0 0,30 80 0,-37-120 374,22 50-3050,-1-26-2205,-15-22 2882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7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64 235 7157,'-43'-37'1961,"41"35"-1779,1 1-1,-1 0 0,0-1 0,1 1 0,0-1 0,-1 1 0,1-1 0,0 0 0,0 0 0,0 1 0,0-1 1,0 0-1,0 0 0,1 0 0,-1 0 0,0 0 0,1 0 0,0 0 0,-1 0 0,1 0 0,0 0 0,0-1 0,1-1 1,2 1-71,0 0 0,1 0 0,0 0 0,-1 0 0,1 1 0,0-1 0,0 1 0,1 0 0,-1 0 0,0 1 0,1-1 0,-1 1 0,6-1 0,13-5 139,220-80 3237,-243 87-3458,0 0 0,0 0 0,0 0 0,1 0 0,-1 0 0,0 0 0,0 0 0,0-1 0,0 1 0,0 0 0,1 0 0,-1 0-1,0 0 1,0 0 0,0 0 0,0 0 0,0 0 0,1 0 0,-1 0 0,0 0 0,0 0 0,0 0 0,0 1 0,0-1 0,1 0-1,-1 0 1,0 0 0,0 0 0,0 0 0,0 0 0,0 0 0,0 0 0,1 0 0,-1 0 0,0 1 0,0-1 0,0 0 0,0 0 0,0 0-1,0 0 1,0 0 0,0 0 0,0 1 0,0-1 0,0 0 0,1 0 0,-1 0 0,0 0 0,0 0 0,0 1 0,0-1 0,0 0 0,0 0-1,0 0 1,-5 16 829,-17 27-315,12-23-251,6-12-254,1-1 1,0 1-1,1 0 0,0 1 0,0-1 1,1 0-1,0 0 0,0 1 0,1 14 1,1-20-58,-1 0 0,1 0 0,-1 0 0,1-1 0,0 1 1,0 0-1,0 0 0,0-1 0,1 1 0,-1-1 0,1 1 0,0-1 1,-1 0-1,1 1 0,0-1 0,0 0 0,1 0 0,-1 0 0,0-1 1,1 1-1,-1 0 0,1-1 0,-1 0 0,1 1 0,0-1 0,-1 0 0,1 0 1,0-1-1,0 1 0,5 0 0,0 0-15,-1 0 0,1 0 1,0-1-1,0 0 0,-1-1 0,1 0 1,0 0-1,-1 0 0,1-1 0,-1 0 1,1-1-1,-1 1 0,0-2 0,0 1 1,0-1-1,10-7 0,-13 8 51,-1 0 1,0-1-1,1 1 1,-1-1-1,-1 0 0,1 0 1,-1 0-1,1 0 1,-1 0-1,0-1 0,-1 1 1,1-1-1,-1 1 1,0-1-1,0 0 0,0 1 1,0-1-1,-1 0 1,0 1-1,0-1 0,0 0 1,-1 0-1,0 1 1,0-1-1,0 0 0,0 1 1,-1-1-1,-2-5 1,0-1 16,-1-1 1,0 1 0,-1 0-1,0 0 1,-9-11 0,13 19-178,0 1 1,0 0 0,1 0-1,-2 0 1,1 1 0,0-1-1,0 0 1,0 1 0,-1 0 0,1-1-1,-1 1 1,-4-1 0,5 1-130,0 1 1,0 0-1,0 0 0,1 0 1,-1 0-1,0 0 1,0 1-1,0-1 1,0 0-1,0 1 1,1 0-1,-1-1 1,0 1-1,0 0 1,1 0-1,-1 0 1,1 0-1,-1 0 1,1 0-1,-3 3 1,2-3-232,1 0 1,0 0-1,0 1 1,0-1-1,1 0 1,-1 1-1,0-1 1,0 1-1,1-1 1,-1 1-1,1-1 1,-1 1-1,1-1 1,0 1-1,-1 3 1,3 5-4027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7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44 109 9445,'-43'-108'4259,"51"123"-3404,-1 1 0,-1 0-1,8 30 1,14 114-83,-17-91-342,7 57-138,19 97-392,-29-186-817,2 0 1,2-1-1,29 63 0,-8-45-2753,-31-52 3099,0 0 0,0 1 0,1-1 0,-1 0 0,0 0 0,1 0 0,0 0 0,-1-1-1,1 1 1,4 1 0,5 0-2471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1:5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72 233 7677,'-6'-14'465,"0"0"0,0 0 1,-11-16-1,9 16 988,0 0 0,-10-29 0,17 41-1370,1 1 0,-1-1 0,1 0 0,-1 0 0,1 1 0,0-1 1,0 0-1,0 0 0,0 0 0,0 0 0,1 1 0,-1-1 0,1 0 0,-1 0 1,1 1-1,-1-1 0,1 0 0,0 1 0,0-1 0,0 1 0,0-1 0,1-1 1,1 0-12,0 0 1,1 0-1,-1 0 1,0 1-1,1-1 1,0 1 0,0 0-1,8-4 1,2 1-42,0 1 0,1 0-1,0 1 1,20-2 0,-20 5 23,-1 0 0,1 1 0,-1 0 0,1 2-1,-1-1 1,0 2 0,0 0 0,-1 1 0,1 0 0,-1 1 0,0 0 0,0 1-1,21 16 1,-27-18 15,0 0 0,-1 1-1,0 0 1,0 0 0,-1 1-1,0-1 1,0 1 0,0 0-1,-1 1 1,0-1 0,3 9-1,-5-10-22,0 0 0,-1 1 0,0-1 0,0 0 0,0 1-1,-1-1 1,0 0 0,0 1 0,-1-1 0,1 0 0,-1 1 0,-1-1-1,1 0 1,-1 0 0,0 0 0,-4 7 0,1-3-98,-1 0 1,0 0-1,-1 0 1,0-1-1,0 0 0,-1 0 1,0-1-1,-1 0 1,-9 7-1,10-9-406,0-1 0,0 0-1,-1 0 1,-15 6-1,18-9-261,0 0 0,0-1-1,-1 1 1,1-1-1,0-1 1,0 1-1,-12-1 1,4-3-2909,4-4-1289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5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6857,'2'0'63,"-1"-1"-1,1 1 1,-1-1 0,1 1 0,0-1 0,-1 1 0,1 0 0,0 0 0,-1 0 0,1 0 0,0 0-1,-1 0 1,1 0 0,0 0 0,-1 1 0,1-1 0,0 1 0,-1-1 0,1 1 0,-1 0 0,1-1-1,-1 1 1,1 0 0,-1 0 0,0 0 0,1 0 0,0 2 0,31 12 831,5-9-203,0-3 0,1-1 1,69-6-1,38 1 523,155 6 264,-200-3-1129,-95 1-317,0 0 0,0 0 0,0 1 0,0 0 0,0 0 0,-1 1 0,1-1 0,6 6 0,-9-6-51,1 0-1,-1 0 0,1 0 1,-1 0-1,1 0 0,0-1 0,0 1 1,0-1-1,0 0 0,0 0 0,0-1 1,0 1-1,0-1 0,0 0 0,6 0 1,-9-1-94,0 1 0,0-1 0,0 1-1,0-1 1,0 1 0,0-1 0,0 1 0,0-1 0,0 0 0,-1 1 0,1-1 0,0 0 0,0 0 0,-1 0 0,1 0 0,0 0 0,-1 0 0,1 0 0,0-1 0,-1 1-265,0-1 1,1 1-1,-1-1 1,0 1-1,0-1 1,0 1 0,-1 0-1,1-1 1,0 1-1,0-1 1,-1 1 0,1 0-1,-1-1 1,1 1-1,-1 0 1,0-1-1,0 1 1,1 0 0,-1 0-1,0 0 1,-2-2-1,-3-5-2492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0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3108,'40'72'696,"-8"11"-572,-4 20 120,-2 24-780,-3 18-960,-3 16 768,1-1 244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5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1009 213 2312,'-1'-2'286,"0"-1"0,0 1 1,0-1-1,0 1 0,0-1 0,1 0 0,-1 1 0,1-1 0,-1 0 0,1 1 0,0-1 1,0 0-1,0 1 0,1-1 0,-1 0 0,1 1 0,-1-1 0,1 1 0,0-1 0,0 1 1,0-1-1,0 1 0,2-3 0,-1 2-32,-1 1 1,0 0-1,0 0 1,0-1-1,0 1 0,0 0 1,-1-1-1,1 1 1,-1-1-1,1 1 1,-1-1-1,0 0 1,0 1-1,0-1 0,0 1 1,-1-1-1,1 1 1,-1-1-1,1 1 1,-1-1-1,0 1 0,0 0 1,0-1-1,-2-2 1,2 3-120,-1-1 0,1 0 0,0 0 0,0-1 0,0 1 0,1 0 0,-1 0 0,1 0 0,-1-1 0,1 1 0,0 0 0,0 0 0,1-1 0,-1 1 0,2-5 0,-2-18 1284,-4 23-430,-3 16-730,-126 447 3310,5 70-2129,24-86-176,-47 346-528,144-742-713,-48 265 85,-22 164-6,19 45-8,13-9-28,1-2 18,40-471-91,3-18 42,-2 0 0,0 0-1,-12 41 1,15-62-26,-1 0-1,1 0 0,0-1 1,0 1-1,-1 0 1,1 0-1,-1 0 0,1-1 1,-1 1-1,1 0 1,-1 0-1,1-1 0,-1 1 1,0-1-1,1 1 1,-1 0-1,0-1 1,1 1-1,-1-1 0,0 1 1,0-1-1,0 0 1,1 1-1,-1-1 0,0 0 1,0 0-1,0 1 1,0-1-1,0 0 0,1 0 1,-1 0-1,-1 0 1,-1-1 11,1 0 1,-1 0 0,1 0-1,-1 0 1,1 0 0,-1 0-1,1-1 1,0 1 0,0-1 0,-4-3-1,-3-4 42,1 0 0,0 0 0,-12-19-1,8 7-28,2-1-1,1-1 1,-10-36 0,-1-3-54,36 92 25,1 0 0,2-1 0,35 43 0,16 24-19,-33-34 44,-25-40-14,0-1 0,1-1 0,1 0 0,33 34 0,-45-52-12,1 0 0,0-1 0,0 1 0,0-1 1,0 1-1,0-1 0,0 0 0,0 0 0,1 0 0,-1-1 0,0 1 0,0-1 1,1 0-1,-1 0 0,0 0 0,1 0 0,-1 0 0,0-1 0,1 1 0,-1-1 1,0 0-1,0 0 0,0 0 0,3-2 0,12-5-1,-1-1 0,0-1 0,16-11 0,-9 5 7,49-29-1211,89-72 1,-131 90-1496,41-45 1,-52 49-306,-1-2 0,26-43 1,-21 25-1316,1-7-1756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6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2 10829,'-3'-2'522,"-4"10"-12,-11 14 372,14-16-600,-142 204 2281,109-149-1901,-4-2 1,-1-2 0,-99 101-1,141-157-636,-1 0-1,1-1 0,-1 1 0,1 0 1,-1 0-1,0-1 0,1 1 0,-1 0 1,0-1-1,0 1 0,1-1 0,-1 1 1,0-1-1,0 1 0,0-1 0,0 0 1,1 1-1,-1-1 0,0 0 0,0 0 0,0 1 1,0-1-1,0 0 0,0 0 0,0 0 1,0 0-1,0 0 0,-1-1 0,1 0 1,1-1-1,-1 1 1,1-1-1,-1 1 1,1-1-1,0 1 0,0 0 1,0-1-1,0 1 1,0-1-1,0 1 0,1-1 1,-1 1-1,0-1 1,1-1-1,21-61 258,10-10-99,3 1-1,78-120 1,-112 190-181,1 0 0,1 0 1,-1 0-1,0 0 1,1 1-1,-1-1 1,1 0-1,0 1 1,0 0-1,0 0 1,0 0-1,0 0 1,1 0-1,-1 1 1,0-1-1,1 1 1,-1 0-1,1 0 0,0 0 1,-1 0-1,1 1 1,4-1-1,-2 2 5,0 0 1,0 1-1,0 0 0,0-1 0,-1 2 0,1-1 0,-1 1 0,1 0 0,-1 0 0,0 0 1,0 1-1,0 0 0,4 4 0,175 172 42,-75-69-809,-35-42-979,-29-28-2083,-1 2 0,45 57 1,-63-63-819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149 214 9153,'-24'-26'614,"1"-2"0,1-1 0,1 0 1,2-1-1,-19-42 0,36 94 1509,5 19-1565,12 57-298,5-2 0,3-1 0,5-1 0,4-1 0,59 118 1,-23-93-3171,-18-45-4765,-45-65 6439,1 0-2167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48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29 489 9061,'-11'-33'1636,"8"23"-726,-1 1-1,1-1 1,1 1-1,0-1 1,-1-15-1,3 25-886,0 0-1,0 0 1,0-1 0,0 1-1,0 0 1,0 0-1,0 0 1,0 0-1,0 0 1,0 0 0,0 0-1,0 0 1,0-1-1,0 1 1,0 0 0,0 0-1,0 0 1,0 0-1,0 0 1,0 0 0,0 0-1,0 0 1,0 0-1,0 0 1,0 0 0,1-1-1,-1 1 1,0 0-1,0 0 1,0 0-1,0 0 1,0 0 0,0 0-1,0 0 1,0 0-1,1 0 1,-1 0 0,0 0-1,0 0 1,0 0-1,0 0 1,0 0 0,0 0-1,0 0 1,0 0-1,1 0 1,-1 0 0,0 0-1,0 0 1,0 0-1,0 0 1,0 0-1,0 0 1,0 0 0,0 1-1,0-1 1,0 0-1,1 0 1,-1 0 0,0 0-1,0 0 1,0 0-1,0 0 1,10 9 507,7 12-112,-6 0-165,-1 1 1,0 0-1,-2 0 1,10 37 0,12 97 412,-25-125-527,3 29 169,-5-30 812,12 43 0,-19-92-849,0 1 0,2-1 0,1 0 0,0 0 0,1 0 0,5-34 0,28-121-222,-24 135 84,-9 36-132,1 0 1,-1 0-1,1 0 0,0 0 0,0 0 0,0 1 0,0-1 0,0 0 1,1 0-1,-1 1 0,1-1 0,-1 1 0,1 0 0,0-1 0,0 1 1,0 0-1,1 0 0,-1 0 0,0 0 0,1 1 0,3-3 0,-3 3 1,1 1 1,0 0-1,-1-1 0,1 1 0,0 0 0,-1 1 0,1-1 0,0 1 0,-1 0 0,1 0 0,-1 0 0,1 0 1,-1 0-1,1 1 0,-1-1 0,0 1 0,4 3 0,32 19 33,-2 1 1,-1 2-1,-1 2 1,-1 1-1,40 46 1,-65-65-14,25 26 156,-32-36-164,0 1 0,0 0 0,0 0 0,0 0 0,0-1 0,1 1 0,-1-1 0,1 0 0,-1 0 0,1 0 0,-1 0 0,1 0 0,4 0 0,-5-2-14,0 0-1,0-1 1,-1 1-1,1-1 1,0 1-1,-1-1 1,0 0-1,1 0 1,-1 0-1,0 0 0,0 0 1,0 0-1,0 0 1,0 0-1,0 0 1,-1-1-1,1 1 1,0-3-1,1-4-5,39-121-80,-32 95 24,2 0 0,0 0 1,3 2-1,19-37 0,-32 68 52,1 0 1,-1 0-1,1 0 1,-1 0-1,1 1 0,0-1 1,0 0-1,0 1 1,0-1-1,0 1 0,0 0 1,1 0-1,-1 0 0,0 0 1,1 0-1,-1 0 1,0 1-1,1-1 0,-1 1 1,1-1-1,-1 1 1,1 0-1,-1 0 0,1 0 1,-1 0-1,1 1 1,-1-1-1,4 2 0,9 2-89,-1 0-1,1 2 1,23 11-1,4 2-80,-24-13 133,2 0 0,-1-1 0,0-1 0,1 0 0,0-2 0,0 0 0,0-2 0,0 0 0,25-3 1,-34 1 38,-1-1 1,1 0 0,-1 0 0,0-1-1,0 0 1,-1 0 0,1-1 0,-1-1-1,0 1 1,0-2 0,-1 1 0,1-1-1,-1 0 1,-1-1 0,0 0 0,0 0-1,0-1 1,9-17 0,-15 24 6,10-15 2,-2-1 0,12-31 0,-19 46 3,-1-1-1,1 0 1,-1 0-1,0 1 0,0-1 1,-1 0-1,1 0 1,-1 0-1,0 0 1,0 0-1,0 0 1,-1 0-1,1 0 0,-1 0 1,0 0-1,0 0 1,0 0-1,-1 1 1,1-1-1,-4-6 1,3 9-4,0-1 0,0 0-1,0 1 1,-1-1 0,1 1 0,0 0 0,-1 0 0,1 0 0,0 0 0,-1 0 0,1 0 0,-1 1 0,1-1 0,-1 1 0,0 0 0,1 0 0,-1 0 0,0 0 0,1 0 0,-1 0 0,1 1 0,-1-1 0,1 1 0,-1 0 0,-2 1 0,1-1-21,0 0-1,0 1 1,0-1 0,1 1 0,-1 0 0,1 0-1,-1 0 1,1 1 0,0-1 0,0 1 0,0 0-1,0 0 1,0 0 0,1 0 0,-4 6 0,5-8 7,1-1 0,0 1 0,-1 0 1,1 0-1,0 0 0,0 0 0,0 0 1,0 0-1,0 0 0,0 0 0,0 0 1,0 0-1,0 0 0,0 0 0,0 0 1,1 0-1,-1 0 0,0 0 0,1-1 1,-1 1-1,1 0 0,-1 0 0,1 0 1,-1-1-1,1 1 0,0 0 0,-1 0 1,1-1-1,0 1 0,0 0 0,-1-1 1,2 1-1,35 17-281,-13-6 173,-7 7-7,0 1 1,-2 0-1,0 1 0,-2 0 1,19 39-1,-20-38 39,5 11-13,-1 0 0,-2 1 0,-1 0 0,-2 1 0,-1 1 0,-2-1 0,-1 1 0,-3 1 0,0-1 0,-2 39 0,-3-48 106,-2 0 1,0-1-1,-2 0 1,-1 0-1,-1 0 1,-1-1-1,-1 0 0,-1 0 1,-2-1-1,0-1 1,-1 0-1,-2 0 0,0-2 1,-29 32-1,41-50 5,1 0-1,-1 0 1,0 0 0,0-1-1,-1 0 1,1 1 0,-1-1-1,1 0 1,-1-1-1,-7 3 1,11-4-7,0 1 0,-1-1-1,1 0 1,0 0 0,-1 0 0,1 0 0,-1 0-1,1 0 1,0 0 0,-1 0 0,1 0 0,-1 0 0,1-1-1,0 1 1,-1 0 0,1 0 0,-1 0 0,1 0-1,0-1 1,-1 1 0,1 0 0,0 0 0,0 0 0,-1-1-1,1 1 1,0 0 0,-1-1 0,1 1 0,0 0-1,0-1 1,0 1 0,-1 0 0,1-1 0,0 1-1,0 0 1,0-1 0,0-2 0,0 1 0,0-1 0,0 1-1,0-1 1,1 1 0,-1-1 0,1 1 0,-1 0-1,1-1 1,2-3 0,158-318 13,-96 201-11,0 0 26,-6 15 106,-5-3 0,44-127 0,-95 228-72,-1 0-1,0 0 1,0 0 0,-1 0 0,0 0 0,0 0 0,-1 0 0,-1 0 0,-1-11-1,1 17-43,0 0-1,0 0 1,0-1-1,0 1 1,-1 0-1,0 0 1,0 1-1,0-1 1,0 0-1,0 0 1,-1 1-1,0 0 1,1-1-1,-1 1 1,-1 0-1,1 0 1,0 1-1,-1-1 1,1 1-1,-1-1 1,0 1-1,0 0 1,-5-2-1,7 4-15,0 0 0,1-1-1,-1 1 1,1 0-1,-1 0 1,0 0 0,1 0-1,-1 0 1,0 0-1,1 0 1,-1 0 0,1 1-1,-1-1 1,0 1-1,1-1 1,-1 1 0,1-1-1,-1 1 1,1 0-1,0 0 1,-1 0 0,1 0-1,0 0 1,0 0-1,-1 0 1,1 0 0,0 1-1,0-1 1,0 0-1,1 1 1,-1-1 0,0 1-1,0-1 1,1 1-1,-1-1 1,1 1 0,-1-1-1,1 1 1,0 0-1,-1-1 1,1 4 0,-2 8 6,0-1 0,1 1 0,1 24 0,1-16-43,1-1-1,0 1 1,2 0-1,0-1 1,2 0-1,0 0 0,1 0 1,1-1-1,1 0 1,0 0-1,1-1 1,18 24-1,-18-30-306,1-1 0,0 0 0,0 0 0,1-1 0,0 0 0,1-1-1,17 9 1,-16-11-488,1 0-1,0-1 0,1 0 0,0-1 0,0-1 0,0-1 0,24 3 1,49-6-5312,-43-5 1197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3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1354 19560,'9542'-1353'0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6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21955,'5625'3691'0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9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361 101 14137,'4'-6'24,"0"0"-1,-1 1 0,0-2 1,0 1-1,-1 0 0,1-1 1,-2 1-1,3-14 0,-3 19 44,-1 0 0,0-1 0,0 1 0,0 0 0,0 0 0,-1 0 0,1-1-1,0 1 1,0 0 0,-1 0 0,1 0 0,-1 0 0,1 0 0,-1 0 0,1-1-1,-1 1 1,0 0 0,0 1 0,1-1 0,-1 0 0,-2-2 0,1 2-7,0 1 1,0-1 0,0 0-1,0 0 1,-1 1 0,1 0-1,0-1 1,0 1 0,-1 0-1,1 0 1,0 0 0,-1 0-1,1 1 1,0-1 0,0 0 0,-3 2-1,-10 2 61,1 1-1,0 1 0,0 0 1,1 1-1,0 0 1,0 1-1,1 0 0,0 1 1,0 1-1,1 0 1,0 0-1,1 1 0,0 1 1,1 0-1,-12 17 1,3 2-6,0 0 1,2 2 0,1-1 0,2 2-1,-13 46 1,17-36-281,1 0 0,3 1 0,1-1 0,2 1 0,3 0-1,1 0 1,2 0 0,2-1 0,2 0 0,25 77 0,-29-109-447,1 0 0,0 0 0,0-1 0,9 12 0,-12-19 65,0 0 0,1-1 0,0 0 1,0 1-1,0-1 0,0 0 1,0 0-1,1 0 0,-1-1 0,1 1 1,-1-1-1,1 0 0,0 0 1,0 0-1,7 1 0,9 0-3444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2:59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78 9209,'-19'-38'2823,"6"-2"3737,8 67-6237,1-1 0,1 1 0,1 49 1,14 81-7076,-11-149 5515,0 0 0,1 0 0,0-1 0,0 1 1,7 13-1,-1-3-2619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0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2 102 9253,'0'-4'11,"-1"-6"783,1 0 1,0 1 0,1-1-1,0 0 1,1 0-1,0 0 1,5-12 0,-7 21-759,0 1 1,0 0-1,0-1 1,0 1-1,0 0 1,0-1-1,0 1 1,1 0-1,-1-1 1,0 1-1,0 0 1,0 0-1,1-1 1,-1 1-1,0 0 1,0 0-1,1 0 1,-1-1-1,0 1 1,0 0-1,1 0 1,-1 0-1,0 0 1,1 0-1,-1 0 1,0-1-1,1 1 0,-1 0 1,0 0-1,1 0 1,-1 0-1,0 0 1,1 0-1,-1 0 1,0 0-1,1 0 1,-1 0-1,0 1 1,1-1-1,-1 0 1,0 0-1,0 0 1,1 1-1,10 15 739,1 24-177,-17 124 843,4-142-420,1-19-200,0-5 256,3-6-1021,0 0 0,1 0 0,-1 0 0,1 0-1,1 1 1,0-1 0,0 1 0,0 0 0,1 1 0,0 0 0,0-1 0,14-9 0,14-17 52,-33 32-108,0-1 1,0 1 0,0 0 0,1 0 0,-1-1 0,0 1 0,1 0-1,-1 0 1,0 1 0,1-1 0,-1 0 0,1 0 0,-1 1 0,1-1-1,0 1 1,-1-1 0,1 1 0,0 0 0,-1 0 0,1-1 0,0 1 0,-1 0-1,1 1 1,0-1 0,-1 0 0,1 0 0,0 1 0,-1-1 0,1 1-1,-1-1 1,1 1 0,0 0 0,-1 0 0,0-1 0,1 1 0,-1 0 0,1 0-1,-1 0 1,2 2 0,6 7 5,0 0 1,-1 0-1,0 1 0,10 16 0,4 6 9,-19-30-11,-1 0 0,1 0 0,-1-1 0,1 1 0,0-1 0,0 1 1,0-1-1,0 0 0,1 0 0,-1 0 0,0-1 0,1 1 1,-1-1-1,1 0 0,0 0 0,-1 0 0,1 0 0,0-1 1,5 1-1,-2-2 0,-1 0 0,0 0 1,0 0-1,0-1 0,0 0 1,-1 0-1,1-1 0,0 1 1,-1-1-1,1 0 0,4-4 1,12-11 21,0-1-1,-1-1 1,-2 0 0,20-27-1,-31 38-4,-7 8-20,16-25 86,-16 25-87,-1 1 0,0-1 0,1 0 0,-1 0 0,0 0 0,0 0 1,0 0-1,0 0 0,0 0 0,0 0 0,0 0 0,0 1 0,0-1 0,0 0 0,0 0 1,-1 0-1,1 0 0,0 0 0,-1 0 0,1 1 0,0-1 0,-1 0 0,1 0 0,-1 0 0,0 1 1,1-1-1,-1 0 0,-1 0 0,2 0-17,-1 1 9,0 1 1,1-1 0,-1 0 0,1 0-1,-1 1 1,1-1 0,-1 0-1,0 1 1,1-1 0,-1 1 0,1-1-1,-1 0 1,1 1 0,0-1 0,-1 1-1,1 0 1,-1-1 0,1 1 0,0-1-1,-1 1 1,1-1 0,0 1-1,0 0 1,0-1 0,-1 1 0,1 0-1,0-1 1,0 1 0,0 0 0,0-1-1,0 1 1,0 0 0,0-1 0,0 1-1,1 0 1,-1-1 0,0 1 0,1 0-1,6 36-525,-4-24 273,20 85-552,-16-77 684,-2 0 0,0 0 0,-1 1 0,1 27 0,-5-47 125,0-1 0,0 1 1,0-1-1,0 1 0,0 0 0,0-1 0,-1 1 0,1-1 0,0 1 0,-1-1 0,1 1 0,-1-1 0,0 1 0,1-1 0,-1 1 0,0-1 0,0 0 0,0 0 0,0 1 1,0-1-1,0 0 0,0 0 0,-1 0 0,1 0 0,0 0 0,-1 0 0,1 0 0,0-1 0,-1 1 0,1 0 0,-3 0 0,-4 0 11,1 0 0,0-1 1,-1 0-1,1 0 0,-15-2 0,17 1-75,0 0 1,0 0-1,0 1 0,1 0 1,-1 0-1,0 0 1,0 0-1,0 1 0,0 0 1,-9 3-1,19-2-55,0-1 0,0 1-1,0-1 1,0-1 0,1 1-1,-1-1 1,7 0-1,3-1 170,0-1 0,0-1 0,-1 0 0,1-1 0,-1 0-1,0-1 1,18-9 0,-25 10 33,1-1 0,-1 0-1,0 0 1,-1 0 0,1-1 0,-1 0 0,0 0-1,-1 0 1,0-1 0,0 0 0,0 0 0,-1 0-1,1-1 1,2-9 0,0 2 37,-2 3-31,0 1 1,-1-1-1,0 0 0,-1-1 0,4-22 1,-7 34-73,8 41 68,2 20-123,8 46-206,-15-95-436,0 0 0,1 0 0,0 0 0,1-1 1,0 1-1,11 17 0,-15-28 442,-1 1-1,1-1 1,-1 0 0,1 1-1,0-1 1,-1 0 0,1 1-1,-1-1 1,1 0 0,0 0-1,-1 1 1,1-1 0,-1 0-1,1 0 1,0 0 0,-1 0-1,1 0 1,0 0 0,-1 0-1,1 0 1,0 0 0,-1 0-1,1 0 1,0-1 0,-1 1-1,1 0 1,-1 0 0,1-1-1,0 1 1,-1 0 0,1-1-1,-1 1 1,1 0 0,-1-1-1,1 1 1,-1-1 0,1 1-1,-1-1 1,0 1 0,1-1-1,-1 1 1,0-1 0,1 0-1,-1 1 1,0-1 0,1 0-1,-1 0 149,7-10-3796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6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62 6637,'0'0'47,"1"-1"1,-1 1 0,0-1 0,0 1 0,0-1 0,0 1 0,0-1-1,0 1 1,0 0 0,0-1 0,0 1 0,0-1 0,0 1 0,0-1 0,0 1-1,-1 0 1,1-1 0,0 1 0,0-1 0,0 1 0,-1 0 0,1-1-1,0 1 1,0-1 0,-1 1 0,1 0 0,0 0 0,-1-1 0,1 1-1,-1-1 1,-9 10 1868,-7 20-434,-1 15-978,1 1 1,2 1 0,3 0-1,-9 60 1,18-86-444,2 0 1,0 1 0,1-1 0,1 1-1,1-1 1,1 0 0,0 0-1,2 0 1,0 0 0,1-1-1,1 1 1,16 28 0,-21-43-47,1 0 1,0-1-1,0 1 1,1-1-1,-1 0 1,1 0-1,0 0 1,0 0 0,0-1-1,0 1 1,1-1-1,0 0 1,-1-1-1,1 1 1,0-1-1,0 0 1,0 0-1,1 0 1,-1-1-1,11 2 1,-12-3 4,0 0-1,0-1 1,0 1 0,1-1 0,-1 0-1,0 0 1,0 0 0,0 0 0,0-1 0,-1 1-1,1-1 1,0 0 0,-1-1 0,1 1-1,-1 0 1,0-1 0,1 0 0,-1 0-1,-1 0 1,1 0 0,0 0 0,-1-1-1,0 1 1,1-1 0,-1 1 0,-1-1-1,3-6 1,9-27 235,-1-2-1,-2 0 1,-2 0-1,-2 0 1,-1-1-1,-2 0 1,-2 0-1,-3-40 1,0 60-79,0 0 1,-2 0-1,0 1 0,-1-1 1,-10-25-1,10 34-228,1 0 1,-2 1-1,1 0 1,-1-1-1,-1 2 1,0-1-1,0 1 1,-1 0-1,0 1 1,-15-13-1,21 20-191,0 0 0,-1-1-1,1 1 1,0 0 0,-1 0-1,1 1 1,-1-1 0,1 0-1,-1 1 1,1 0 0,-1-1-1,1 1 1,-1 0 0,0 0-1,1 1 1,-1-1 0,1 0-1,-1 1 1,1 0 0,-1-1-1,1 1 1,-4 2 0,-1 0-711,0 1 0,0 0 0,0 1 0,1 0 0,0 0 0,-6 5 0,-10 14-3420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0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60 8841,'-9'-13'120,"1"3"-28,-1 2-16,3 0-20,4 3-104,-4 0-228,6 0-288,0 2-524,3 0-1365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1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169 355 7361,'0'1'79,"0"0"-1,0 0 1,0 0 0,0 0 0,0-1 0,0 1 0,0 0 0,0 0-1,0 0 1,0 0 0,1 0 0,-1-1 0,0 1 0,1 0 0,-1 0-1,0 0 1,1-1 0,-1 1 0,1 0 0,-1-1 0,1 1 0,0 0-1,-1-1 1,1 1 0,0-1 0,-1 1 0,1-1 0,0 1 0,0-1 0,-1 1-1,1-1 1,0 0 0,0 1 0,0-1 0,0 0 0,-1 0 0,1 0-1,0 1 1,0-1 0,0 0 0,0 0 0,0 0 0,0-1 0,-1 1-1,1 0 1,0 0 0,0 0 0,0-1 0,0 1 0,-1 0 0,1-1-1,0 1 1,0-1 0,-1 1 0,1-1 0,0 1 0,-1-1 0,2 0-1,0 0 60,1-1 0,-1 1 0,0-1 0,1 0-1,-1 1 1,0-1 0,0 0 0,0-1-1,-1 1 1,1 0 0,0 0 0,-1-1-1,1 1 1,-1-1 0,0 1 0,0-1-1,0 0 1,0 1 0,0-4 0,-1 6-102,-1-1 0,1 0 0,-1 1-1,1-1 1,-1 1 0,0-1 0,1 1 0,-1 0 0,0-1 0,1 1 0,-1 0 0,0-1 0,0 1 0,1 0 0,-1 0 0,0-1 0,0 1 0,1 0 0,-1 0 0,0 0 0,0 0 0,0 0 0,1 0-1,-1 0 1,0 1 0,0-1 0,-27 2 726,26-1-629,-8 0 43,0 2 0,0-1 0,1 1 1,-1 1-1,0 0 0,1 0 0,0 0 0,0 2 0,1-1 0,-1 1 0,1 0 0,0 1 0,-13 14 1,16-16-140,0 0 1,0 1 0,1 0 0,0 0 0,0 0 0,1 0 0,0 0 0,0 1 0,0 0-1,1 0 1,0-1 0,0 1 0,1 1 0,0-1 0,0 0 0,0 0 0,1 0 0,0 0-1,1 1 1,1 11 0,-1-17-30,-1-1 0,0 1 0,1 0-1,0 0 1,-1 0 0,1-1 0,0 1-1,0 0 1,0-1 0,0 1 0,0-1 0,0 1-1,0-1 1,0 1 0,1-1 0,-1 0 0,1 0-1,-1 1 1,1-1 0,-1 0 0,1 0-1,0-1 1,1 2 0,0-1 2,0-1-1,0 0 1,0 0-1,-1 0 1,1 0-1,0 0 1,0-1-1,-1 1 1,1-1-1,0 1 0,0-1 1,-1 0-1,6-3 1,0 0 5,1-1 1,-1 0-1,0-1 0,0 0 1,-1 0-1,0-1 1,12-13-1,-7 2 0,-2 0-1,0-1 1,-1 0-1,0 0 1,-2-1 0,0 0-1,-2 0 1,0 0 0,3-32-1,-1-22 389,-4-97 0,-3 123-49,0 48-324,-6 39 58,7-6-159,1 0 0,1-1 0,11 43 0,-10-59-47,0 0 0,1 0-1,1-1 1,0 1 0,2-2-1,-1 1 1,2-1 0,15 21-1,-21-31 91,0 0-1,0-1 1,0 0 0,1 1-1,-1-1 1,1-1-1,0 1 1,0 0 0,0-1-1,0 0 1,0 0-1,0 0 1,1 0 0,-1-1-1,1 0 1,-1 0-1,1 0 1,-1 0-1,1-1 1,0 1 0,-1-1-1,1-1 1,0 1-1,6-2 1,-6 1 17,0-1 0,0-1 0,0 1 1,0-1-1,-1 0 0,1 0 0,-1 0 0,1-1 0,-1 1 1,0-1-1,0 0 0,-1 0 0,1-1 0,-1 1 0,0-1 0,0 0 1,-1 1-1,1-1 0,-1 0 0,3-9 0,16-58-3,-19 65 18,-1 1-1,0-1 0,0 1 1,0-1-1,-1 0 0,0 1 1,-1-1-1,1 1 0,-3-9 0,3 14-1,0 1-1,0-1 1,0 1-1,0-1 0,-1 1 1,1-1-1,0 1 0,0 0 1,0-1-1,-1 1 0,1-1 1,0 1-1,0 0 1,-1-1-1,1 1 0,0 0 1,-1-1-1,1 1 0,0 0 1,-1-1-1,1 1 0,-1 0 1,1 0-1,0-1 1,-1 1-1,1 0 0,-1 0 1,1 0-1,-1 0 0,1 0 1,-1 0-1,0 0 1,-14 9 63,-8 24 44,18-24-138,1 1 0,0 0 0,0 0-1,1 0 1,0 1 0,1-1 0,0 1-1,1 0 1,0 0 0,0-1-1,2 1 1,-1 0 0,1 0 0,1-1-1,-1 1 1,2-1 0,0 1-1,0-1 1,1 0 0,0 0 0,1 0-1,0 0 1,11 15 0,-8-15-400,0 1-1,1-1 1,0-1 0,0 0 0,1 0-1,1-1 1,-1 0 0,18 8 0,-17-9-572,1-2-1,1 0 1,-1 0 0,1-1 0,0-1 0,0 0 0,0 0 0,23 0 0,1-2-3282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2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60 8877,'-35'-59'2136,"38"65"-1940,0 0 1,1-1-1,-1 1 1,1-1-1,5 6 1,39 43 343,81 70 0,-45-45-2406,-38-42-5009,-40-31 4200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2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490 132 6997,'-3'-14'597,"1"1"0,1-1 1,0 1-1,1-1 0,0 0 0,1 1 1,4-23-1,-20 117 1143,-200 453 533,9-24-2223,190-468-653,-12 45-1982,20-29-2694,9-46 2759,4-2-475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3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30 293 7305,'3'-14'721,"0"-1"0,2 1 1,0 0-1,0 0 0,14-23 0,-59 78 1492,36-34-2136,0 0 0,0 0 0,1 0 0,0 0 0,1 1 0,-1 0 0,1-1 0,1 1 0,0 0 0,0 0 0,0 0 0,1 0 0,0 0 0,0 0 0,1-1 0,3 13 0,-3-15-67,0-1 1,1 0-1,-1 0 1,1 0-1,0 0 1,1 0-1,-1 0 1,1 0-1,-1-1 1,1 1-1,0-1 0,0 0 1,1 0-1,-1 0 1,1 0-1,-1 0 1,1-1-1,0 0 1,0 0-1,0 0 1,0 0-1,0 0 0,1-1 1,-1 0-1,0 0 1,1 0-1,-1 0 1,1-1-1,-1 0 1,6 0-1,-8 0-8,0 0 1,-1 0-1,1 0 0,0 0 0,0 0 0,-1 0 1,1-1-1,0 1 0,-1-1 0,1 1 0,0-1 1,-1 0-1,1 1 0,-1-1 0,1 0 0,-1 0 1,1 0-1,-1 0 0,1 0 0,-1-1 0,0 1 1,0 0-1,0-1 0,0 1 0,2-3 0,-2 1 4,0-1-1,0 1 0,-1 0 0,1-1 0,-1 1 0,1-1 0,-1 1 1,0-1-1,-1 1 0,1-1 0,0 1 0,-2-5 0,-1-5 2,-1 1 0,0 0 0,-1 0 0,0 0-1,-1 0 1,-8-11 0,9 16 0,3 4-18,0 1 1,0-1-1,0 0 0,0 0 0,0-1 1,1 1-1,-1 0 0,-1-7 1,3 9 10,1-1 0,-1 1 0,0 0 1,1 0-1,-1 0 0,0 0 0,1 0 1,0 0-1,-1 0 0,1 0 0,-1 0 0,1 0 1,0 0-1,0 0 0,0 0 0,0 1 1,-1-1-1,1 0 0,0 1 0,0-1 1,0 0-1,0 1 0,1-1 0,-1 1 0,0 0 1,0-1-1,0 1 0,0 0 0,0 0 1,1-1-1,1 1 0,343-103 924,-345 103-882,0 0 1,1-1 0,-1 1-1,0 0 1,0 0 0,0 0 0,0 0-1,1 0 1,-1 0 0,0 0-1,0 0 1,0 0 0,0 1 0,0-1-1,1 0 1,-1 1 0,0-1 0,0 1-1,0-1 1,0 1 0,0 0-1,0-1 1,0 1 0,0 0 0,-1 0-1,1-1 1,0 1 0,0 0-1,0 2 1,14 38 318,-13-35-344,-1-1 0,1 0 0,-1 1 0,2-1 0,-1 0 0,0 0 0,5 6 0,-4-7-15,0-1 0,0 0-1,0 1 1,0-1-1,1-1 1,0 1-1,-1 0 1,1-1 0,0 0-1,0 0 1,1 0-1,-1 0 1,0-1 0,1 1-1,-1-1 1,0 0-1,1-1 1,-1 1 0,1-1-1,0 0 1,-1 0-1,1 0 1,-1-1-1,1 1 1,-1-1 0,1 0-1,-1-1 1,0 1-1,1-1 1,-1 1 0,0-1-1,0-1 1,0 1-1,-1 0 1,1-1-1,0 0 1,-1 0 0,0 0-1,1 0 1,-1-1-1,-1 1 1,1-1 0,0 0-1,-1 0 1,0 0-1,0 0 1,0 0 0,0 0-1,-1 0 1,1-1-1,-1 1 1,0-1-1,-1 1 1,1-7 0,1 0 216,-1 0 0,0-1 0,-1 1 0,0 0 0,-1-1 0,-3-15 0,8 34-289,-1 0 0,1-1 0,0 0 0,1 0 1,0 0-1,0 0 0,0-1 0,0 0 0,1 0 0,0 0 0,0-1 1,0 0-1,1 0 0,-1 0 0,1-1 0,0 0 0,11 3 0,-14-5 59,-1 1 0,1-1 0,0 0 0,0-1-1,0 1 1,0-1 0,0 0 0,0 0-1,0 0 1,0 0 0,0 0 0,0-1-1,0 0 1,0 0 0,-1 0 0,1-1-1,0 1 1,0-1 0,-1 0 0,1 1 0,-1-2-1,0 1 1,0 0 0,0-1 0,0 0-1,0 1 1,0-1 0,0 0 0,-1 0-1,0-1 1,0 1 0,1 0 0,-2-1-1,1 0 1,0 1 0,0-5 0,0 2-13,-1 1 0,1-1 0,-1 0 0,-1 0 0,1 0 0,-1 0 0,0 0 0,0 0 0,-1 1 0,0-1 0,0 0 0,0 0 0,-4-8 0,20 14-201,-1 0-1,0 1 0,0 0 1,21 5-1,-32-5 166,1 0 0,-1 0 0,1 0 0,-1 0 0,0 1 0,0 0 0,0 0-1,0 0 1,0 0 0,0 0 0,0 0 0,-1 1 0,1-1 0,-1 1 0,0 0 0,1 0 0,-1 0 0,-1 0 0,1 0 0,2 7 0,1 4-366,0 1-1,-2 0 1,4 28 0,-6-31-359,1 0-1,0-1 1,1 0 0,0 1-1,8 18 1,12 6-3522,-9-20 1508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4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149 215 7033,'-1'-1'34,"0"0"1,0 0 0,0 0 0,0 0-1,0 0 1,0 0 0,1 0-1,-1 0 1,0 0 0,1 0 0,-1 0-1,1 0 1,-1 0 0,1-1 0,0 1-1,-1 0 1,1 0 0,0-1-1,0 1 1,0 0 0,0 0 0,0-1-1,0 1 1,0 0 0,0 0 0,1-2-1,1 2 35,0-1 0,0 1 0,0 0 0,0 1 0,0-1 0,0 0 0,1 0 0,-1 1-1,0 0 1,0-1 0,5 1 0,14-3 159,-3-1 160,-2 2 141,0-2 1,-1 0-1,1 0 0,22-11 1,-35 14-387,1-1 0,-1 0 0,0 0 0,1 0 0,-1-1 1,0 1-1,-1-1 0,1 1 0,0-1 0,-1 0 0,0 0 0,1 0 0,-1 0 0,0-1 0,-1 1 1,1-1-1,0 1 0,-1-1 0,0 1 0,0-1 0,0 0 0,0 1 0,-1-1 0,1-7 0,-2 8-85,1 1-1,-1-1 0,1 0 0,-1 1 0,0-1 0,0 1 0,0 0 0,0-1 0,0 1 0,0 0 1,-1-1-1,1 1 0,-1 0 0,1 0 0,-1 0 0,0 1 0,0-1 0,0 0 0,0 1 1,0-1-1,-1 1 0,1-1 0,0 1 0,0 0 0,-1 0 0,1 0 0,-1 1 0,1-1 0,-1 0 1,0 1-1,1 0 0,-1-1 0,1 1 0,-4 1 0,-5-2 43,0 0-1,0 1 1,0 1-1,0 0 1,0 1-1,-19 5 1,16-2-55,0 1 0,1 0 0,0 1 0,0 1 0,1 0 0,0 1-1,0 0 1,1 0 0,1 1 0,-1 1 0,2 0 0,-15 20 0,20-24-51,0 0-1,0-1 0,1 1 1,0 0-1,0 1 1,0-1-1,1 0 1,1 1-1,-1-1 1,1 1-1,0 11 1,1-13-31,1 0 0,-1 0 1,2-1-1,-1 1 0,1 0 0,-1 0 1,1-1-1,1 1 0,-1-1 0,1 0 1,0 0-1,0 0 0,1 0 1,0 0-1,-1-1 0,8 7 0,-4-5-163,0-1-1,0 0 1,0 0-1,1 0 1,0-1-1,0 0 0,0 0 1,0-1-1,1 0 1,-1-1-1,1 0 1,0 0-1,0 0 1,-1-2-1,1 1 0,0-1 1,13-1-1,-2-1-1181,1-1 0,-1-1 0,0-1-1,0-1 1,0-1 0,27-13-1,-13 5-1689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4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101 150 8069,'-89'-64'4818,"123"103"-3888,-5 11-227,-25-42-608,-1 0 1,1-1-1,0 0 0,1 0 0,0 0 1,0 0-1,9 8 0,-8-9-73,0 0-1,1 0 1,0-1-1,0 0 1,0 0-1,1 0 1,0-1-1,0 0 1,0-1-1,0 0 1,0 0 0,9 1-1,-16-4-13,0 0 1,0-1-1,-1 1 0,1-1 1,0 1-1,-1-1 0,1 1 1,0-1-1,-1 1 0,1-1 1,-1 0-1,1 1 0,-1-1 1,1 0-1,-1 0 0,0 1 1,1-1-1,-1 0 0,0 0 1,0 0-1,1 1 0,-1-1 0,0 0 1,0-1-1,5-27 295,-4 21-229,13-45 706,1 0-1,40-86 1,-70 182-372,2 1 1,-13 76-1,-16 66-398,34-158-59,-1 1-1,-2-2 0,-1 0 1,-20 35-1,-53 61-470,69-103-1384,-35 33 0,46-49 531,19-18-10543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5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61 228 8373,'-4'-3'96,"-31"-28"747,33 30-737,0-1-1,0 0 1,0 0-1,1 0 1,-1 0-1,1 0 1,-1-1-1,1 1 1,0 0-1,0-1 1,0 1-1,0-1 1,0 1-1,0-4 1,1 5-73,0 1 0,1-1-1,-1 0 1,0 0 0,1 0 0,-1 0 0,1 1-1,-1-1 1,1 0 0,-1 1 0,1-1-1,0 0 1,-1 1 0,1-1 0,0 0 0,-1 1-1,1-1 1,0 1 0,0 0 0,0-1 0,-1 1-1,1-1 1,0 1 0,0 0 0,0 0-1,0 0 1,0-1 0,0 1 0,-1 0 0,1 0-1,0 0 1,0 0 0,1 1 0,38 1 348,-32-2-268,26 4 180,-21-2 239,-1 0 1,1-1-1,-1-1 1,21-2-1,-31 2-335,1-1 0,-1 0-1,0 0 1,0 0 0,0 0-1,1 0 1,-1 0 0,0-1-1,-1 1 1,1-1 0,0 1-1,0-1 1,-1 0 0,1 0-1,-1 0 1,1 1 0,-1-2 0,0 1-1,1-2 1,1-1-17,-1 0 0,0 0 1,-1 0-1,1 0 0,-1 0 1,0 0-1,-1-1 0,1-9 1,-1 11-149,0 1 1,0-1-1,-1 1 0,1-1 1,-1 1-1,0 0 1,0-1-1,0 1 1,0 0-1,-1 0 1,1-1-1,-1 1 0,-2-3 1,3 5-17,0 0-1,-1-1 1,1 1 0,-1 0 0,1 0 0,-1 0 0,1 0-1,-1 0 1,1 0 0,-1 1 0,0-1 0,1 0 0,-1 1-1,0 0 1,0-1 0,1 1 0,-1 0 0,0 0 0,0 0 0,1 0-1,-1 0 1,0 0 0,0 0 0,0 1 0,1-1 0,-3 1-1,-5 2 2,0 1-1,1 1 1,-1-1-1,1 1 1,0 0-1,0 1 1,0 0 0,1 0-1,0 1 1,0 0-1,1 0 1,0 0-1,0 1 1,1 0-1,0 0 1,0 1-1,-3 8 1,3-9-83,2 1 1,-1-1 0,1 1 0,0 0 0,1-1-1,0 1 1,1 0 0,-1 0 0,2 0-1,-1 1 1,1-1 0,1 0 0,0 0-1,0 0 1,0 0 0,2 0 0,-1 0-1,4 9 1,-3-13-136,-1 0 1,1-1-1,0 1 0,0-1 0,1 1 1,0-1-1,-1 0 0,1-1 0,0 1 1,1-1-1,-1 1 0,1-1 0,-1 0 0,1-1 1,0 1-1,0-1 0,0 0 0,1 0 1,-1-1-1,0 0 0,1 1 0,-1-2 0,0 1 1,1-1-1,-1 0 0,1 0 0,9-1 1,1-2-1087,1 0 1,-1-1-1,1-1 1,-1 0-1,-1-1 1,1-1-1,26-17 1,-11 5-1900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05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10 8421,'0'-1'75,"-1"0"1,0 0-1,0 1 1,0-1-1,0 0 1,0 0-1,0 1 1,0-1-1,0 1 1,0-1-1,0 1 1,0-1-1,0 1 1,-1 0 0,1-1-1,0 1 1,0 0-1,0 0 1,-1 0-1,1 0 1,0 0-1,0 0 1,0 0-1,0 1 1,-1-1-1,1 0 1,-1 1-1,1 1 26,0-1 0,0 0 0,1 1 0,-1-1 0,0 1 0,1-1 0,0 1 0,-1-1 0,1 1-1,0 0 1,0-1 0,0 1 0,0-1 0,0 1 0,0-1 0,0 1 0,1 2 0,3 14 522,0 0 0,10 25 0,-13-41-616,21 62 633,-4 1 1,16 94-1,-27-106-832,-2 0 0,-2 1 0,-3-1 1,-2 1-1,-2-1 0,-15 68 0,4-56-1260,-28 77 0,24-93-889,-2-1-1,-30 50 0,20-48-679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16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16299,'10119'1591'0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21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6857 19 6133,'-2'-1'145,"1"-1"0,0 1-1,-1-1 1,0 1 0,1 0 0,-1-1 0,0 1 0,1 0 0,-1 0 0,0 0 0,0 0 0,0 1 0,0-1 0,0 0 0,0 1 0,0-1 0,0 1 0,0 0 0,0 0 0,-3 0 0,2 1 26,0 1-1,0 0 1,-1 0-1,2 0 1,-1 0-1,0 1 1,0-1-1,1 1 1,-1 0-1,1-1 1,-4 7-1,-32 34 917,-61 54-1,15-16-454,-460 419 742,294-280-1426,-305 311 36,130-92 6,36-68 29,-323 334 231,-40 214 470,581-696-660,-270 271 1,-101 110-136,342-377 69,-130 159 12,141-135-35,-364 438 8,414-520 28,-5 5 26,88-110-21,25-27 122,-39 35 1,63-66-98,4-4-14,-1 1 0,1-1 0,0 1 0,1 0-1,-1 0 1,0 0 0,-3 6 0,6-10-94,0 1 0,0 0 0,0 0 0,0-1 0,0 1 0,-1 0 0,1 0 0,0 0-1,0-1 1,0 1 0,-1 0 0,1 0 0,0 0 0,0-1 0,-1 1 0,1 0 0,0 0 0,0 0 0,-1 0-1,1 0 1,0 0 0,-1 0 0,1-1 0,0 1 0,0 0 0,-1 0 0,1 0 0,0 0 0,-1 0 0,1 0 0,0 1-1,0-1 1,-1 0 0,1 0 0,0 0 0,-1 0 0,1 0 0,0 0 0,0 0 0,-1 1 0,1-1 0,0 0-1,0 0 1,-1 0 0,1 0 0,0 1 0,0-1 0,0 0 0,-1 0 0,1 1 0,0-1 0,0 0 0,0 0 0,0 1-1,0-1 1,0 0 0,-1 1 0,1-1 0,0 0 0,0 0 0,0 1 0,-9-34-4274,6 21 1506,-3-2-564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7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850 291 4384,'3'-5'545,"0"-1"-1,0 0 0,-1 0 0,1 0 1,-1 0-1,-1 0 0,1-1 0,-1 1 1,-1 0-1,1-1 0,-1-12 0,-1 13-361,0 1-1,-1-1 1,1 0-1,-1 1 1,-1-1-1,1 1 1,-1-1-1,0 1 1,0 0-1,0 0 1,-1 0-1,1 1 1,-1-1-1,-1 1 1,1 0-1,0 0 0,-1 1 1,0-1-1,0 1 1,-5-3-1,-9-4 47,1 0-1,-1 1 1,-1 1 0,1 1-1,-1 1 1,0 1-1,-36-5 1,25 7-13,-1 2-1,1 1 1,0 1 0,-48 9-1,57-6-157,0 1 0,1 0 0,-1 2 0,1 1 1,1 0-1,-1 2 0,2 0 0,-1 1 0,2 2 0,-1-1 0,1 2 0,-22 23 0,27-24-49,2 0 0,-1 1 0,2 1 0,0 0-1,1 0 1,0 1 0,1 0 0,1 0 0,1 1 0,0 0 0,1 0 0,1 0 0,0 1 0,2 0 0,-2 35 0,4-34-10,1-1 1,1 1-1,1 0 1,0-1-1,1 0 0,1 0 1,1 0-1,1 0 1,0-1-1,1 0 1,1 0-1,0-1 1,1 0-1,1-1 1,1 0-1,0-1 0,1 0 1,0-1-1,1-1 1,0 0-1,1 0 1,1-2-1,0 0 1,0 0-1,1-2 1,18 7-1,-12-6 1,0-2-1,1 0 1,0-2 0,0-1 0,1 0-1,-1-2 1,31-1 0,-35-2 3,1 0 0,-1-1-1,0-1 1,1-1 0,-2-1 0,1-1 0,0 0 0,-1-2 0,19-9 0,-20 6 6,1-1 1,-2-1-1,1 0 1,-2-2 0,0 1-1,-1-2 1,0 0-1,24-36 1,-22 24 49,-1 0-1,-2-2 1,0 0-1,-2 0 1,10-41-1,-15 45 49,-1 1-1,-1-1 1,2-35-1,-7 48 24,0-1-1,-1 1 1,0 0 0,-1 0-1,-1 1 1,0-1 0,0 0-1,-10-20 1,5 15 19,-1 1 0,-2 0-1,1 0 1,-2 1 0,0 0 0,-22-21 0,23 27-675,-1 0 1,1 1 0,-24-14 0,26 18-584,0 1 1,0 0-1,0 0 0,-1 1 1,1 0-1,-14-2 0,21 5 762,0 0 0,0 0-1,0 0 1,0 0-1,0 0 1,0 0-1,0 1 1,0-1-1,0 1 1,0-1-1,0 1 1,0 0 0,1 0-1,-1 0 1,-3 1-1,-10 9-4011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0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3228 9901,'5'1'162,"0"0"0,0 0 0,0 0-1,0-1 1,1 0 0,-1 0 0,0-1 0,0 1 0,0-1 0,0 0 0,0 0-1,6-3 1,67-27 1517,-41 14-1174,146-53 1136,495-219 1621,-503 198-2124,341-124-1,549-217 2068,-557 170-2845,-327 164-320,-71 31 25,-3-4 1,137-119 0,-207 160-75,328-248 77,0 17 41,-261 185-95,252-172 284,-293 206-212,-24 16-51,0-2 0,59-54 0,-73 59-58,36-26 0,5-4 57,-11 7 7,-55 45-26,0 0-15,0 0 0,0-1 0,1 1 0,-2-1 1,1 1-1,0 0 0,0-1 0,0 1 0,-1 0 0,1-1 1,0 1-1,-1 0 0,0-1 0,1 1 0,-1 0 0,0 0 1,1 0-1,-1 0 0,0 0 0,0-1 0,0 1 0,0 1 1,0-1-1,0 0 0,0 0 0,0 0 0,-1 0 0,1 1 1,0-1-1,0 1 0,-2-1 0,-5-1 2,-38-2-160,44 4 148,-11 5-39,12-5 55,2 1 70,3-6-72,-3 4-4,-1 0-2,0 1-1,0-1 0,0 1 1,0-1-1,-1 0 0,1 1 1,0-1-1,0 1 1,0-1-1,-1 1 0,1-1 1,0 1-1,-1-1 0,1 1 1,0-1-1,-1 1 0,1-1 1,-1 1-1,1 0 0,0-1 1,-1 1-1,1-1 1,-1 1-1,0 0 0,-5-6-16,-8-16 66,13 20-47,0 0 0,0 0-1,0 0 1,0 0 0,0 0-1,-1 0 1,1 0-1,0 0 1,-1 0 0,0 1-1,1-1 1,-1 1-1,-2-2 1,4 0-59,0 2 56,0 1-1,0 0 0,0 0 1,0 0-1,0-1 0,0 1 0,0 0 1,0 0-1,0 0 0,0-1 1,0 1-1,0 0 0,0 0 1,0 0-1,0-1 0,0 1 1,0 0-1,0 0 0,0 0 1,0-1-1,0 1 0,0 0 0,1 0 1,-1 0-1,0 0 0,0-1 1,0 1-1,0 0 0,0 0 1,0 0-1,1 0 0,-1 0 1,0 0-1,0-1 0,0 1 1,0 0-1,1 0 0,-1 0 0,0 0 1,0 0-1,0 0 0,1 0 1,-1 0-1,0 0 0,2-1 1,-28-27-17778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2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1066 34 11069,'0'-8'-603,"0"7"633,1 1 0,-1-1 0,0 0 0,1 0 0,-1 1 0,0-1 0,0 0 0,0 0 0,0 1 0,0-1 0,0 0 0,0 0 0,0 1 0,0-1 0,0 0 0,-1 0 0,1 1 0,0-1 0,0 0 0,-1 0 0,1 1 0,0-1-1,-1 0 1,1 1 0,-1-1 0,1 1 0,-1-1 0,1 0 0,-1 1 0,1-1 0,-1 1 0,0 0 0,1-1 0,-1 1 0,0-1 0,1 1 0,-1 0 0,0-1 0,1 1 0,-1 0 0,0 0 0,0 0 0,1 0 0,-2-1 0,0 1 119,-1 0-16,1 0 1,0 0-1,-1 0 1,1 0-1,-1 0 1,1 1-1,0-1 1,-1 1-1,1 0 1,0-1-1,0 1 1,-5 2-1,-2 0 701,-13 0-358,0 1 1,0 1 0,0 1 0,0 1-1,1 1 1,1 1 0,-24 12-1,-51 45 317,3 4-1,3 4 1,-135 146 0,186-177-567,1 2 0,2 2 0,2 1 1,3 2-1,1 0 0,3 2 1,-22 63-1,40-89-155,1 0 0,1 0-1,1 1 1,1 0 0,2 0 0,0 0 0,5 52 0,7 3 68,26 101 1,-28-147-97,1-1 0,2 1 0,2-2 0,1 0 0,21 37 0,-25-50-16,1 1-436,3-11-2633,3-26-10569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5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2927 150 6325,'4'2'482,"0"1"0,0-1 0,1 1 0,-1-1 0,0-1 0,1 1 0,0 0 0,-1-1 1,1 0-1,8 0 0,-13-1-422,0 0 0,1-1 0,-1 1 0,0-1 0,0 1 0,1 0 0,-1-1 0,0 1 0,0-1-1,0 1 1,1-1 0,-1 1 0,0-1 0,0 1 0,0-1 0,0 1 0,0-1 0,0 1 0,0-1 0,0 1 0,0-1 0,0 0 0,0 1 0,-1-1 0,1 1 0,0 0 0,0-1 0,0 1 0,-1-1 0,1 1 0,0-1 0,-1 1 0,1-1 0,0 1 0,-1 0 0,1-1 0,0 1 0,-1 0 0,0-1 0,-14-20 1013,-3 6-730,-1 1 1,-1 1-1,0 1 0,0 1 1,-2 0-1,1 2 0,-1 0 1,0 2-1,-1 0 0,0 2 1,-44-6-1,-15 4 153,-165 9 1,233-2-449,-173 13 192,0 9 1,-258 62 0,350-60-197,1 5 0,1 3 0,1 4 1,3 5-1,1 3 0,2 4 0,-97 71 1,152-96-36,-267 209 66,246-187-63,3 2 1,1 2-1,-61 83 1,96-113-9,1 0 1,1 1 0,0 1 0,2 0-1,0 0 1,1 1 0,1 0 0,2 0 0,-5 32-1,7-24 5,1 1-1,2-1 0,1 0 0,2 0 1,1 0-1,10 40 0,1-15 14,2-1-1,40 85 0,65 89 46,-88-171-56,41 77 54,-59-107-12,-12-23-37,-1 0-1,0 1 0,0 0 1,-1-1-1,1 1 1,-1 0-1,0 1 0,-1-1 1,3 10-1,-4-15-14,-1 1 1,1-1-1,-1 0 1,1 1-1,-1-1 0,1 0 1,-1 0-1,1 1 0,-1-1 1,0 0-1,1 0 0,-1 0 1,1 0-1,-1 0 1,0 0-1,1 0 0,-1 0 1,1 0-1,-1 0 0,1 0 1,-1 0-1,0 0 1,1 0-1,-1 0 0,1-1 1,-2 1-1,-10-3 7,-15-7-8,-40-20 0,42 18-11,-43-15 0,59 25-2,0-1 0,0 1-1,-1 1 1,1 0 0,0 0-1,0 1 1,-1 0 0,-17 3-1,27-3 12,-1 0 0,0 0 0,1 0 0,-1 0 0,1 0 0,-1 0-1,0 1 1,1-1 0,-1 0 0,1 0 0,-1 0 0,1 1 0,-1-1-1,1 0 1,-1 1 0,1-1 0,-1 0 0,1 1 0,-1-1 0,1 1-1,-1-1 1,1 0 0,0 1 0,-1-1 0,1 1 0,0 0 0,-1-1-1,1 1 1,0-1 0,0 1 0,0-1 0,-1 1 0,1 1 0,11 18-16,27 11 33,-26-23-12,0-2 1,1 1-1,0-2 1,0 1-1,0-2 1,0 0-1,1 0 1,-1-2-1,16 2 1,-23-3-1,0-1 1,0-1 0,1 1-1,-1-1 1,0 0-1,0 0 1,-1-1 0,1 0-1,0 0 1,0 0 0,-1 0-1,1-1 1,-1 0 0,0 0-1,0-1 1,0 0 0,0 0-1,-1 0 1,0 0 0,1 0-1,-1-1 1,6-10 0,3-4-105,96-160-1182,-94 144-3590,-3 5-3636,-6 22 3194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7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470 101 11497,'10'-22'450,"-8"17"-72,1-1 0,-1 1 0,1 0 0,0 0 0,0 0 0,6-6 0,-20 24 84,0 1 0,2 1 0,-1 0 0,2 0 0,-10 23 0,3-8-144,-237 475 1609,235-470-1768,-2 8 364,-2-1 1,-2-1-1,-49 64 0,59-96-143,8-18-15,7-22-31,11-6-240,2 0 1,2 0-1,1 2 1,2 0-1,30-40 0,-21 31-40,371-537 622,-397 578-674,-1-1-1,1 1 1,-1 0-1,1 0 1,0 1 0,0-1-1,0 0 1,1 1 0,-1 0-1,0 0 1,7-3-1,-9 5 0,1 0 0,-1 0-1,0-1 1,1 2 0,-1-1-1,0 0 1,1 0 0,-1 0-1,0 0 1,0 1 0,1-1-1,-1 1 1,0-1 0,0 1-1,0-1 1,1 1 0,-1 0-1,0-1 1,0 1 0,0 0-1,0 0 1,0 0 0,0 0-1,-1 0 1,1 0 0,0 0-1,0 0 1,-1 0 0,1 1-1,-1-1 1,1 0 0,-1 0-1,1 0 1,-1 1 0,0-1-1,1 0 1,-1 1 0,0-1-1,0 2 1,9 43 19,-2 1 0,-2 1 0,-2-1 0,-5 80 0,0-3 19,19 380-79,-17-503 30,0 2-183,1 0 0,-1 0 1,0 1-1,0-1 0,0 0 0,0 0 0,-1 0 1,1 1-1,-1-1 0,0 0 0,0 0 0,0 0 1,0 0-1,0 0 0,-3 4 0,-1-18-5374,-8-41 314,9 25 1590,-1-5-1285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23 11053,'-19'-4'352,"13"4"30,0-1 0,0 0 0,0 0 0,0-1 0,0 0 0,0 0 0,-10-6 0,15 8 24,5-1-38,29 1-58,0 0-1,0 2 1,0 2-1,46 10 0,5 1-900,12-4-2328,1-4-5499,-77-5 5420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201 165 7549,'-67'-120'7949,"65"149"-4162,4 31-3458,-2-49 4,1 63 281,-4 0-1,-16 94 1,-41 145 1421,58-304-1952,-1 10 128,3-13-128,0-1 0,-1 1 0,0-1 0,0 0 0,-1 1 0,1-1 0,-1 0 0,0 0 0,-1 0 0,1 0 0,-6 8 0,8-13-73,-1 0 0,1 0 0,0 1 0,0-1 1,-1 0-1,1 0 0,0 0 0,-1 1 0,1-1 0,-1 0 0,1 0 0,0 0 1,-1 0-1,1 0 0,0 0 0,-1 0 0,1 0 0,-1 0 0,1 0 0,0 0 1,-1 0-1,1 0 0,0 0 0,-1 0 0,1 0 0,-1 0 0,1-1 1,0 1-1,-1 0 0,1 0 0,0 0 0,0-1 0,-1 1 0,1 0 0,-1-1 1,-6-16 168,2-18-17,5 35-161,1-46 70,2 0 0,1 0 0,15-59 0,-9 53-118,95-403-358,-104 450 393,0 1 5,0 1-1,1-1 1,-1 1 0,1-1 0,0 1 0,0 0 0,0 0 0,0 0 0,0 0 0,1 0-1,-1 0 1,1 0 0,0 1 0,0 0 0,0-1 0,0 1 0,0 0 0,1 1 0,-1-1-1,1 0 1,-1 1 0,1 0 0,-1 0 0,1 0 0,0 0 0,-1 1 0,8-1 0,10 0-6,0 1 0,1 1 0,39 7 1,-21-2-14,101 2-759,-50-4-1732,-2 4-5973,-80-5 2064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8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10845,'-23'9'477,"-17"8"2085,40-17-2535,0 1-1,0-1 1,0 1 0,0-1 0,0 1-1,1-1 1,-1 1 0,0-1 0,0 1-1,0-1 1,1 0 0,-1 1 0,0-1-1,0 1 1,1-1 0,-1 0 0,0 1-1,1-1 1,-1 0 0,0 1 0,1-1-1,-1 0 1,1 1 0,-1-1 0,1 0-1,-1 0 1,0 0 0,1 1 0,-1-1-1,1 0 1,-1 0 0,1 0 0,-1 0-1,1 0 1,-1 0 0,1 0 0,22 7 252,-22-7-257,33 9-146,60 6 0,40-6-3842,-44-3-1850,-59-3 2527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8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411 104 8605,'2'-7'791,"0"-1"0,-1 1 0,1-1 0,-2 0 0,1-11-1,-1 17-581,0 0 1,0 0-1,-1 0 0,1 0 0,0 0 0,-1 0 0,0 0 0,1 0 0,-1 0 0,0 0 0,0 0 0,0 1 0,0-1 0,0 0 0,-1 1 0,1-1 0,0 0 0,-1 1 0,1 0 0,-1-1 0,0 1 0,1 0 0,-1 0 0,-2-1 0,2 1-145,0 1 0,-1 0 0,1 0 0,0 0 0,0 0 0,-1 0 0,1 0 0,0 1 0,0-1 0,0 1 0,0-1-1,0 1 1,0 0 0,-4 2 0,-29 16 505,33-18-508,-30 19 288,0 2-1,1 1 0,2 2 1,-29 29-1,41-36-254,1 0-1,1 1 1,1 1 0,1 0-1,0 1 1,1 0-1,-13 36 1,23-51-80,0 0 0,0 0 1,1 0-1,-1 0 0,1 0 0,1 0 0,-1 1 1,1-1-1,0 0 0,0 1 0,1-1 0,0 0 1,0 0-1,1 0 0,-1 1 0,1-1 0,0-1 0,1 1 1,0 0-1,0-1 0,0 1 0,0-1 0,1 0 1,0 0-1,0 0 0,1 0 0,-1-1 0,1 0 0,0 0 1,6 4-1,-1-2 0,-1 0 0,1-1 0,0-1-1,1 1 1,-1-2 0,1 1 0,0-2 0,0 1 0,0-2 0,0 1 0,0-1 0,0-1 0,0 0-1,0-1 1,0 0 0,15-3 0,-15 2 2,0-1-1,0-1 1,0 0-1,-1 0 0,1-1 1,-1 0-1,0-1 1,-1 0-1,1-1 1,-1 0-1,-1 0 1,1-1-1,-1 0 1,7-10-1,-7 7 28,-1 0 0,-1 0 0,0-1 1,-1 0-1,0 0 0,0 0 0,-2 0 0,1-1 0,-1 0 0,-1 0 1,-1 0-1,1-13 0,0-6 261,-2 0 1,-1 0-1,-7-43 1,5 62-787,0 1 1,-1-1-1,0 1 0,-9-16 1,9 19-1052,-1 0 0,-1 1 1,0 0-1,0 0 0,-1 0 0,-10-9 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3:2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98 12681,'-43'-45'1942,"42"44"-1826,-1 0 0,1-1 0,0 1-1,0 0 1,0-1 0,0 1 0,0 0-1,0-1 1,0 1 0,0-1 0,1 0-1,-1 1 1,0-1 0,1 0 0,0 1-1,-1-1 1,1 0 0,0 1-1,0-1 1,0 0 0,0 0 0,0 1-1,0-1 1,0 0 0,1 1 0,-1-1-1,1 0 1,-1 1 0,1-1 0,-1 0-1,3-2 1,14 33 1059,33 131-36,3 8-667,29 80 392,-79-233-587,1 5 578,-3-19-833,-1-1-1,0 0 0,1 1 1,-1-1-1,0 0 0,1 0 1,-1 0-1,1 1 0,-1-1 1,0 0-1,1 0 0,-1 0 1,1 0-1,-1 0 0,0 0 1,1 0-1,-1 0 0,1 0 1,-1 0-1,1 0 0,-1 0 1,0 0-1,1 0 0,-1 0 1,1 0-1,-1 0 0,1-1 1,-1 1-1,0 0 0,1 0 1,-1 0-1,0-1 0,1 1 1,-1 0-1,0 0 1,1-1-1,-1 1 0,0 0 1,0-1-1,1 1 0,-1-1 1,0 1-1,0-1 0,32-31 339,-2-2 0,41-60 1,-15 18-182,28-23-76,22-30-679,-44 39-4174,-55 78 2322,1-2-1191,-2 6-2509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4:53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5 7361,'-61'-3'1550,"53"2"-288,40 2-726,-3 2-400,1 1 0,-2 1 0,1 2 0,-1 0-1,0 2 1,0 1 0,-1 2 0,-1 0 0,0 2 0,-1 1 0,0 0 0,-1 2 0,-1 1 0,-1 1-1,0 1 1,23 28 0,2 8 94,-1 2 1,-4 3-1,49 88 0,83 208 258,-123-248-371,169 332 552,-155-328 120,140 185 0,-106-176-491,6-5 0,4-4 0,6-6 0,4-4 0,4-5 0,142 84 0,120 35 209,-300-177-412,1-4-1,153 42 1,270 9 103,-198-42-122,177 13 9,3-31 24,-219-14-71,83 0 72,328 29 191,-430-22-272,-146-15-5,113 21-1,194 60 21,-380-81-31,-1 2 0,0 2 0,-1 0-1,0 3 1,0 0 0,-2 2 0,1 1 0,32 23 0,-14-4 14,-1 3-1,70 68 1,-99-85 66,-1 1 1,-1 1-1,-1 0 0,-1 1 0,-1 1 1,-1 0-1,-1 1 0,9 28 0,-9-25 0,1 0 0,30 46-1,-5-4 594,-36-67-621,0 0 0,0-1-1,1 1 1,-1-1 0,1 0-1,-1 1 1,1-1 0,0 0-1,-1-1 1,1 1 0,0 0-1,0-1 1,1 0 0,5 2 0,-7-6-35,0-1 1,0 0 0,-1 0 0,1 1 0,-1-1-1,0 0 1,1-8 0,-1 6-21,13-44 51,-3-2 1,-1 1 0,-3-1 0,0-56 0,-10 96 106,-4 19-85,-2 22-5,7 53 21,-12 84 0,12-156-61,-1 0 1,0 0 0,0 0-1,-1 0 1,0-1 0,-1 1 0,0-1-1,0 0 1,-1-1 0,-11 13 0,-9 8 215,-44 36 1,53-50-219,4-2-39,4-4-267,-1 0-1,0 0 1,-1-1-1,1 0 1,-21 10 0,30-18 141,1 0 0,-1 0 0,1 1 1,-1-1-1,1 0 0,-1 0 1,0 0-1,1 0 0,-1 0 1,1 0-1,-1 0 0,0 0 1,1 0-1,-1 0 0,0 0 0,1 0 1,-1-1-1,1 1 0,-1 0 1,1 0-1,-1-1 0,1 1 1,-1 0-1,1-1 0,-1 1 1,1 0-1,-1-1 0,1 1 0,-1-1 1,1 1-1,0-1 0,-1 1 1,1-1-1,0 1 0,-1-1 1,1 1-1,0-1 0,0 1 1,-1-1-1,1 0 0,0 1 1,0-1-1,1-30-9739,7 15 3012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8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 8357,'-1'-15'2359,"11"27"-1879,-1 1-1,0 0 1,-1 0-1,0 1 0,-1 0 1,0 1-1,-1-1 1,7 31-1,23 47 249,131 252 1290,-55-111-832,134 226 245,-215-403-1232,92 191 404,106 195 499,-163-327-843,-68-127-2218,1 0 1,-1 0-1,2 0 0,0 0 1,0 0-1,1 0 1,5-22-1,-1 2-3073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4:5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12193,'-15'3'454,"24"8"694,10 9-537,-13-11-417,0 0 0,0-1 0,1 1 0,0-1 0,1-1 0,0 1 0,0-1 0,1-1 0,-1 0 0,16 9 0,-10-9-92,-1-1 1,1 0-1,0-1 1,1 0-1,-1-2 1,1 1-1,18 0 1,104-1 716,244-26 1,-191 6-476,502-18 656,-591 31-822,302-19 721,261-6 225,-622 30-1090,593 8 291,-4 47-214,-453-25-29,-2 8 1,287 102-1,-366-109 335,152 27 0,46 14 940,-26-10-960,-185-46-339,46 4 11,-118-18-127,7 0 411,-19-3-343,0 0 1,0 0 0,0 0-1,-1 0 1,1 0 0,0 1-1,-1-1 1,1 0-1,0 0 1,-1 0 0,1 0-1,-1 1 1,1-1 0,-1 0-1,1 1 1,-1-1-1,0 0 1,1 1 0,-1-1-1,0 1 1,0-1 0,1 1-1,-1-1 1,-2 0-1,-4-7-54,1-1-1,0 0 0,0 0 0,1-1 1,0 0-1,0 0 0,1 0 0,1 0 1,-1 0-1,2-1 0,-3-20 1,-6-13-102,8 21 66,3 20 68,0 0 0,-1 1 0,1-1-1,-1 0 1,1 0 0,-1 1 0,0-1 0,0 0 0,0 1 0,0-1 0,0 1 0,-1-1 0,1 1 0,-1 0-1,-1-3 1,2 5-10,-2 14-25,1 11-6,11 11 7,-7-29 55,0-1 1,0 1-1,-1-1 1,0 1-1,0 0 1,-1 0-1,1-1 0,-2 1 1,0 7-1,-3 6-12,-1-1 0,-1 0-1,0 0 1,-2-1-1,0 0 1,-1 0 0,-1 0-1,0-2 1,-1 1 0,-1-1-1,-1-1 1,0 0-1,-1-1 1,-1 0 0,-17 12-1,-2-8-2285,-2-10-5588,18-4 1306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1803 11737,'-14'-3'-981,"14"2"1080,-1 1-1,0 0 1,1-1-1,-1 1 1,1 0-1,-1 0 1,1-1 0,-1 1-1,0 0 1,1 0-1,-1 0 1,0 0-1,1 0 1,-1 0-1,1 0 1,-1 0-1,0 0 1,1 0-1,-1 0 1,0 0 0,1 0-1,-1 1 1,1-1-1,-1 0 1,0 0-1,1 1 1,-1-1-1,1 0 1,-1 1-1,-1 2 2439,11-5-2080,1 0-1,-1 0 0,1-1 0,-1 0 0,0-1 0,17-9 0,-5 3 147,12-7 198,53-37 0,-52 31-581,399-245 890,-263 168-838,-52 33-37,184-141 1,-153 92 209,306-181 0,-133 84-129,-69 43-272,-216 145-33,21-11 10,-7 5 119,-50 31-131,47-31-17,-24 18 2,15-10 77,-38 23 69,2-7 114,-2 3-183,-10-1-70,-22-4 68,-62-12 0,-18-3-43,101 22-291,26 10 198,31 11 55,65 10 134,-111-28-122,0-1 1,1 0 0,-1 1 0,0-1-1,0 0 1,0 1 0,0-1 0,0 1-1,0 0 1,0-1 0,0 1 0,0 0-1,-1-1 1,1 1 0,0 0 0,0 0-1,-1 0 1,1 0 0,0 0 0,-1 0-1,1 0 1,-1 0 0,1 0 0,-1 0-1,1 2 1,-1 0 1,1 1 0,-1-1 0,0 1 1,0-1-1,-1 1 0,1-1 0,-1 0 0,1 1 0,-2 3 0,-5 13-13,-1-1 0,-15 27 0,13-27-42,-12 23-1126,5-9-2260,2 1-5301,13-27 4442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45 139 10701,'-2'-5'-130,"0"0"-1,0 0 1,0-1-1,1 1 1,0-1-1,0 1 1,0-1-1,0 1 1,1-10 0,2 6 632,-1 0 0,1 0 1,1 0-1,5-14 0,0 6 1100,-6 24-140,-7 38 601,4-30-1701,-5 40 1297,-17 78 1,2-25 40,20-106-1674,1 1 0,0-1 0,0 1 0,0-1 0,0 1 0,1-1 1,-1 1-1,0-1 0,1 1 0,0-1 0,0 0 0,0 1 0,0-1 0,0 0 0,0 0 0,0 0 0,1 0 0,-1 0 0,1 0 1,-1 0-1,1 0 0,0 0 0,0-1 0,0 1 0,0-1 0,0 1 0,4 1 0,8 5 22,1-1 1,1 0-1,20 6 0,-3-1 17,235 84-1328,-266-95 968,-1 0 0,1-1-1,0 0 1,0 1 0,-1-1-1,1 0 1,0 0 0,0 0-1,0 0 1,-1 0 0,1-1 0,0 1-1,0 0 1,-1-1 0,1 1-1,0-1 1,2-1 0,14-14-9282,-12 7 4184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3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99 9889,'-7'-8'563,"1"-1"-1,0 0 1,0 0-1,1 0 1,0 0 0,0-1-1,1 0 1,-4-15 1044,0 65 450,-2 27-419,-3 125 0,-2 26-522,13-195-841,2-17-125,-1 0-1,1 1 1,-1-1 0,-1 0 0,1-1-1,-1 1 1,-3 8 0,5-13-140,0-1 0,0 0 1,0 0-1,0 0 0,0 0 1,0 0-1,0 0 0,-1 1 1,1-1-1,0 0 0,0 0 1,0 0-1,0 0 0,0 0 1,0 0-1,0 0 0,0 1 0,0-1 1,0 0-1,-1 0 0,1 0 1,0 0-1,0 0 0,0 0 1,0 0-1,0 0 0,0 0 1,0 0-1,-1 0 0,1 0 1,0 0-1,0 0 0,0 0 0,0 0 1,0 0-1,0 0 0,-1 0 1,1 0-1,0 0 0,0 0 1,0 0-1,0 0 0,0 0 1,0 0-1,-1 0 0,1 0 1,0 0-1,0 0 0,0 0 0,0-1 1,0 1-1,0 0 0,0 0 1,0 0-1,-1 0 0,1 0 1,0 0-1,-4-12 215,-1-14 24,5-35 4,3 0 0,3 1 0,2-1 0,23-82 0,-12 53-78,-18 83-178,1-1-1,0 0 1,0 0-1,1 0 1,0 1-1,5-11 1,-7 17 3,0 0-1,0-1 1,0 1 0,0 0 0,1-1-1,-1 1 1,0 0 0,1 0 0,-1 0-1,0 0 1,1 0 0,-1 1 0,1-1-1,0 0 1,-1 1 0,1-1 0,-1 1-1,1-1 1,0 1 0,-1 0 0,1 0-1,0 0 1,0 0 0,-1 0 0,1 0-1,0 0 1,-1 1 0,1-1 0,0 0-1,-1 1 1,1 0 0,-1-1 0,1 1-1,0 0 1,2 1 0,5 4 1,0 0 0,0 0 0,-1 0 0,0 1 0,0 0-1,-1 1 1,8 9 0,46 66 21,-26-33 3,7 6-254,36 47-5011,-78-103 5122,0 0-1,0 0 1,0 0-1,1 1 1,-1-1 0,0 0-1,0 0 1,0 0-1,0 1 1,0-1-1,1 0 1,-1 0-1,0 0 1,0 0-1,0 1 1,1-1 0,-1 0-1,0 0 1,0 0-1,0 0 1,1 0-1,-1 0 1,0 0-1,0 0 1,1 0 0,-1 0-1,0 0 1,0 0-1,1 0 1,-1 0-1,0 0 1,0 0-1,1 0 1,-1 0-1,0 0 1,0 0 0,0 0-1,1 0 1,-1 0-1,0 0 1,0 0-1,1 0 1,-1-1-1,0 1 1,0 0-1,0 0 1,0 0 0,1 0-1,-1-1 1,0 1-1,0 0 1,0 0-1,0 0 1,0-1-1,1 1 1,-1 0 0,0 0-1,0-1 1,0 1-1,0 0 1,0 0-1,0-1 1,2-14-6408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55 102 10753,'-55'-3'3100,"103"-10"-1077,-12 8-2822,1-3 1,53-17-1,15-14-7529,-87 31 5032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96 342 7709,'-28'-16'731,"13"8"1113,0-1 0,-22-18 873,75 42-1410,-28-7-1169,0 0 0,-1 1 0,0 0 0,0 1 0,-1 0 0,-1 0 0,1 1 0,5 11 0,44 101 552,-37-76-367,-2 2 1028,-18-49-1328,0-1-1,-1 1 1,1 0 0,0 0-1,0 0 1,0 0-1,0 0 1,0 0 0,0 0-1,0 0 1,0 0-1,0 0 1,-1 0 0,1 0-1,0 0 1,0 0-1,0 0 1,0 0 0,0 0-1,0 0 1,0 0 0,0 0-1,0 0 1,-1 0-1,1 0 1,0 1 0,0-1-1,0 0 1,0 0-1,0 0 1,0 0 0,0 0-1,0 0 1,0 0-1,0 0 1,0 0 0,0 0-1,0 0 1,0 0-1,-1 1 1,1-1 0,0 0-1,0 0 1,0 0 0,0 0-1,-17-27 360,-10-24-189,2-1 0,2-1 0,-31-106 0,53 155-194,0-1 0,1 1 0,0-1 0,0 0 0,0 1 0,0-1 0,1 0 0,-1 1 0,1-1 0,1 0 0,-1 1 0,0 0 0,1-1-1,0 1 1,0 0 0,1 0 0,-1 0 0,1 0 0,-1 0 0,1 0 0,1 1 0,-1 0 0,0-1 0,6-3 0,10-7-614,1 0 0,0 1 0,36-16 0,-20 10-1052,53-26-3009,-30 20-2658,-46 21 3401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63 7949,'-2'0'98,"0"1"0,0 0 0,1 0 0,-1 0 0,0 0 0,0 0 0,1 0 0,-1 0 0,1 1 0,-1-1 0,1 0 0,0 1 0,-1-1 0,1 1 0,0 0 0,0-1 0,-1 3 0,42-2 2316,-30-3-2397,0 0 1,0-1-1,1 0 1,-2 0-1,1-1 0,0 0 1,16-9-1,35-19-3376,-26 12-814,-15 7 1295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4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70 7641,'-7'-32'2215,"6"29"-1719,-1-1 0,1 1 0,0-1 0,0 0-1,1 0 1,-1 1 0,1-1 0,0-5 0,-2 16-235,-1 0-1,0-1 1,-1 0 0,1 1 0,-1-1 0,0-1 0,-5 7 0,-10 15 52,13-16-220,0 1-1,1 0 1,1 0 0,0 0-1,1 0 1,0 1 0,-2 22-1,4-31-87,1-1-1,-1 1 1,1-1-1,0 1 0,1-1 1,-1 1-1,1-1 1,-1 1-1,1-1 0,0 0 1,0 1-1,0-1 1,1 0-1,-1 0 0,1 1 1,0-1-1,0 0 1,0-1-1,0 1 0,0 0 1,1-1-1,-1 1 1,1-1-1,0 0 0,0 0 1,-1 0-1,1 0 1,0 0-1,1-1 0,-1 1 1,0-1-1,5 1 1,-6-1 5,0-1 0,-1 1 0,1-1 0,0 0 0,0 0 0,0 0 1,0 0-1,0-1 0,0 1 0,0 0 0,0-1 0,0 0 0,0 1 1,0-1-1,-1 0 0,1 0 0,0 0 0,-1 0 0,1 0 1,1-1-1,1-2 25,0 0 0,0 0-1,-1 0 1,1 0 0,-1-1 0,0 1 0,3-8 0,-1 1 12,0 0 0,-1-1 0,0 0 0,0 0 0,2-23 0,-4 19-409,-1 12 180,-1 0 0,1 0-1,-1 0 1,0-1 0,0 1 0,-1 0 0,1 0-1,-1 0 1,-1-5 0,1 6-684,-1 0 0,0 0-1,0 0 1,1 0 0,-2 0 0,1 1 0,0-1-1,-5-3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10 237 8233,'-2'-3'141,"1"0"0,0 0-1,-1-1 1,1 1 0,0 0 0,1-1 0,-1 1 0,1-1 0,0 1 0,-1-1-1,1 1 1,1-1 0,-1 1 0,2-6 0,-2 8-83,0 0 0,0 1-1,1-1 1,-1 0 0,0 0-1,1 0 1,-1 1 0,1-1 0,-1 0-1,1 0 1,-1 1 0,1-1 0,-1 0-1,1 1 1,0-1 0,-1 1 0,1-1-1,0 1 1,0-1 0,-1 1 0,1 0-1,1-1 1,0 1-18,-1 0 0,1 0 0,0 0 0,-1 0 0,1 0 0,-1 1 0,1-1 0,-1 0 0,1 1 0,-1-1 0,1 1-1,-1 0 1,0 0 0,1-1 0,-1 1 0,0 0 0,2 2 0,2 2 98,0 0 0,0 1 0,-1 0 1,0 0-1,0 0 0,0 1 0,-1-1 0,0 1 0,3 10 0,23 41 491,-28-56-577,1 1-1,0-1 1,0 0-1,0 0 0,0 0 1,0 0-1,0 0 1,1 0-1,-1-1 0,1 1 1,-1-1-1,1 1 1,0-1-1,-1 0 1,1 0-1,0 0 0,5 0 1,-5-1-7,-1 0 1,1 0 0,0 0-1,0-1 1,0 0 0,-1 1-1,1-1 1,0 0 0,-1 0-1,1 0 1,-1-1-1,1 1 1,-1-1 0,0 1-1,1-1 1,-1 0 0,0 0-1,0 0 1,0 0 0,0 0-1,-1 0 1,1-1 0,-1 1-1,3-5 1,4-8 149,0 0 0,10-31 0,-12 31-104,23-50 162,5-12-1564,-20 26-4168,-13 38 420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7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2645 7625,'0'0'48,"21"-8"959,-13 7-864,2 0 281,0 0-1,0-1 0,0 0 1,0-1-1,18-7 1,96-38 2885,-13-7-2435,129-47 0,-83 39-381,-19 5-23,185-84 394,-154 57-449,141-74 712,-82 34-357,286-152 268,-258 138-515,153-73 396,-317 161-661,159-116 0,-211 138-230,304-181 77,-206 131-54,-108 62-33,425-263 204,-284 169-172,-153 101-42,-1 1 0,1 1 1,0 0-1,26-6 0,-14-1 232,-21 5 316,-9 10-544,0-1 0,-1 1 0,1 0 0,0-1 0,-1 1 0,1 0 1,0 0-1,-1-1 0,1 1 0,0 0 0,-1 0 0,1-1 0,0 1 0,-1 0 0,1 0 0,-1 0 0,1 0 0,0-1 1,-1 1-1,1 0 0,-1 0 0,1 0 0,0 0 0,-1 0 0,1 0 0,-1 0 0,1 0 0,-1 0 0,1 1 0,0-1 1,-1 0-1,-4-2 36,1-1 1,-1 1-1,1-1 0,0 0 1,0 0-1,0-1 1,1 1-1,-1-1 1,1 1-1,0-1 1,0 0-1,-3-5 0,-4-3-11,-47-55-147,57 66 92,-1 1-6,0-2 4,0 2 9,88 56-78,-85-55 89,0 0-1,0 1 0,1-1 1,-1 0-1,0 1 0,0-1 1,-1 1-1,1 0 0,0 0 1,-1 0-1,1 0 0,-1 0 1,1 0-1,-1 0 0,0 0 1,0 1-1,0-1 0,1 4 0,-1 0 7,-1 0-1,1 0 1,-1 0-1,-1 0 1,1 0-1,-1 0 1,-1 5-1,-3 20 174,-17 80-3952,19-99 1387,-1 0 1,0 0 0,-9 16-1,4-14-2037,-5 2-1841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89 9109,'-2'-7'170,"-1"1"0,-1 0 0,1 0 0,-1 0 0,0 1 0,0-1 0,-1 1 0,1 0 0,-1 0-1,0 1 1,-1-1 0,-6-3 0,0-1 928,3 3 1082,14 23-1502,184 473 1677,-94-191-934,148 315 0,-167-439-870,35 72 185,36 41-107,-141-276-563,-5-7-15,1 0 0,0-1 0,0 1 1,0-1-1,1 1 0,-1-1 0,1 0 0,0 0 0,1 0 0,4 5 0,-8-9-259,-12-48-6202,10 43 5123,-1 0 0,1 0 0,-1-1 0,0 2 0,0-1 0,-6-7 0,-3-4-4245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66 122 11445,'0'-2'-66,"0"0"-1,0 0 1,0 0 0,0 0-1,0 0 1,0 0-1,1 0 1,-1 0 0,1 0-1,-1 0 1,1 0-1,0 0 1,0 0 0,0 1-1,0-1 1,0 0 0,0 0-1,0 1 1,1-1-1,-1 1 1,0-1 0,1 1-1,2-2 1,41-36 394,2 2 4445,-61 75-3391,9-30-1146,0-1-1,0 1 0,-1-1 0,0-1 0,-9 8 0,-9 12 198,-64 56 577,86-80-1000,1 0 0,0 1 0,0-1 0,0 0 0,0 1 1,0-1-1,1 0 0,-1 1 0,1-1 0,0 1 0,-1-1 0,1 1 0,0-1 0,1 1 0,-1-1 0,0 1 0,1-1 0,-1 1 0,1-1 1,0 0-1,0 1 0,0-1 0,0 0 0,2 4 0,1 2 11,1 0 0,0 0 0,0-1 0,0 1 1,10 9-1,5 0-148,1 0 1,0-1-1,2-2 1,36 20-1,102 38-4658,-141-64 2165,1-2-1,39 8 1,-20-10-1813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116 342 8597,'-2'-3'31,"0"-1"0,0 1 0,0-1 0,0 1 0,1-1 0,-1 0 0,1 0 0,-1-7 0,-2-34 4051,4 44-3451,-8 30 326,-42 390 3135,50-413-4047,-17 94 1781,10-88-1131,0-21-114,1-26-79,12-83-314,4 0 1,41-178-1,-37 226-287,32-89 0,-46 158 97,0 1 1,0-1-1,1 0 0,-1 0 0,0 0 1,0 1-1,1-1 0,-1 0 0,0 1 1,1-1-1,-1 0 0,1 1 1,-1-1-1,1 0 0,-1 1 0,1-1 1,-1 1-1,1-1 0,0 1 0,-1-1 1,1 1-1,0 0 0,-1-1 0,1 1 1,0 0-1,0-1 0,-1 1 1,1 0-1,0 0 0,0 0 0,0 0 1,-1 0-1,1 0 0,0 0 0,0 0 1,-1 0-1,1 0 0,0 0 0,0 0 1,0 1-1,-1-1 0,1 0 0,0 0 1,-1 1-1,1-1 0,0 1 1,-1-1-1,1 1 0,0-1 0,-1 1 1,1-1-1,-1 1 0,1-1 0,-1 1 1,1 0-1,0 0 0,31 43-16,-29-39 17,12 23 4,-2 0-1,19 56 1,-10-25 0,29 88-97,1 4-5617,-44-127 1546,-6-9-1815,-5-7 1239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09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52 150 9741,'-3'0'54,"-1"0"1,1-1-1,0 0 1,0 0-1,0 0 1,0 0-1,0-1 1,0 1-1,0-1 1,0 0-1,0 1 1,0-1-1,1-1 1,-1 1-1,-3-5 1,7 6-37,0 0-1,0 0 1,0 0 0,0 0-1,0 0 1,0 1 0,0-1 0,0 0-1,0 0 1,1 1 0,-1-1-1,0 1 1,1-1 0,-1 1-1,0 0 1,1-1 0,-1 1-1,0 0 1,3 0 0,-1-1 30,28-6 2,135-38-1163,-133 34-1349,40-20-1,-43 15-708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10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26 286 7869,'-25'-61'5462,"24"60"-4973,1 1-454,0-1 1,1 1-1,-1 0 1,0 0-1,0 0 1,1-1-1,-1 1 1,0 0-1,0 0 1,0 0-1,1 0 0,-1 0 1,0 0-1,0 0 1,1-1-1,-1 1 1,0 0-1,1 0 1,-1 0-1,0 0 1,0 0-1,1 0 0,-1 0 1,0 0-1,0 0 1,1 0-1,-1 0 1,0 1-1,0-1 1,1 0-1,-1 0 1,0 0-1,0 0 0,1 0 1,-1 0-1,0 1 1,0-1-1,1 0 1,-1 0-1,0 0 1,0 1-1,0-1 1,1 0-1,15 17 613,8 23-169,-8 2-86,-2 0 0,-2 1 0,-2 1 0,-2 0 0,-2 0 0,1 61 0,-7-104-193,-11-35 349,4 0-488,2 0-1,1-1 1,2 1 0,1 0-1,1-1 1,3 1 0,0-1-1,2 1 1,2 1-1,1-1 1,2 1 0,1 0-1,1 1 1,23-40 0,-33 67-268,1 1 1,-1-1-1,1 1 1,1 0-1,-1 1 0,1-1 1,-1 0-1,1 1 1,0 0-1,0 0 1,0 0-1,1 0 1,-1 1-1,1 0 1,-1 0-1,1 0 1,0 0-1,0 1 1,0 0-1,7-1 1,8 0-1724,0 1 0,1 0 0,37 6 0,5-1-924,-51-4-1296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10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39 8477,'-97'59'2194,"128"-61"-1571,-4 1-543,25-14-1736,-1-2 1,52-25-1,-80 32 30,3-1-1299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10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103 100 6885,'12'-27'1167,"-10"23"-623,0 1 1,0-1-1,0 1 0,-1-1 0,0 0 0,0 0 1,2-7-1,-2 7 2065,-8 9-1811,-5 4-463,1-1 0,0 2 0,0 0 1,0 0-1,-15 20 0,21-24-269,1 1 0,-1-1 0,1 1 0,1 0 0,-1 0 0,1 0 0,0 0 0,1 0 0,0 1 0,0-1 0,1 1 0,-2 10 0,3-15-52,0 0 1,1 0 0,-1-1 0,0 1-1,1 0 1,0 0 0,-1-1-1,1 1 1,0-1 0,1 1 0,-1-1-1,0 1 1,1-1 0,-1 0-1,1 1 1,0-1 0,0 0 0,-1 0-1,4 2 1,-1-1-1,1 0 0,-1-1 0,0 0 0,1 1 0,0-1 0,0-1 0,-1 1 0,1-1 0,0 0 0,6 1 1,-3-1 0,1 0 1,0-1-1,0 0 1,0 0 0,0-1-1,-1 0 1,1-1 0,0 0-1,-1 0 1,1-1 0,15-6-1,-19 5 1,0-1 0,0 1 0,0-1 0,0 0 0,0 0 0,-1 0-1,0 0 1,0-1 0,-1 0 0,0 0 0,0 0 0,0 0 0,-1 0 0,1-1-1,-1 1 1,1-13 0,2-8 62,-2 0-1,-1-49 1,-2 74-195,0 1 0,0-1 0,0 1 0,-1-1 0,1 1 0,-1 0 0,1-1 0,-1 1 0,1 0 0,-1-1 0,0 1 0,0 0 0,1 0 0,-1-1 0,0 1 0,0 0 0,0 0 0,-1 0 0,1 0 0,0 0 0,0 1 0,0-1 0,-1 0 0,1 0 0,-3 0 0,2 0-588,0 0 0,0 1-1,0-1 1,0 0 0,-1 1 0,1 0-1,0 0 1,0-1 0,-1 1-1,1 1 1,0-1 0,0 0-1,-1 0 1,1 1 0,-4 1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5:11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13 175 8097,'-12'-37'1734,"12"27"-1140,3-11 1390,-2 20-1923,0 0-1,0 0 1,1 1-1,-1-1 1,0 0 0,1 1-1,-1-1 1,0 1-1,1 0 1,-1-1-1,0 1 1,1 0-1,-1 0 1,0 0 0,1 0-1,-1 0 1,3 0-1,-2 1-19,0-1 0,0 1-1,0 0 1,0-1 0,0 1-1,-1 0 1,1 0 0,0 1 0,0-1-1,-1 0 1,1 0 0,-1 1-1,1-1 1,-1 1 0,1 0 0,-1-1-1,0 1 1,0 0 0,0 0-1,0-1 1,1 4 0,21 51 445,-17-39-358,3 11 73,-7-22-109,-1 0 0,1 0 0,-1-1 0,2 1 0,-1-1 0,0 1 0,1-1 0,0 0 0,1 0 0,-1 0 0,1-1 0,0 1 0,0-1 0,8 7 0,-11-10-42,1-1 0,-1 0 0,0 0 0,0 0 1,1 0-1,-1 0 0,0 0 0,1 0 1,-1 0-1,0 0 0,0-1 0,1 1 0,-1-1 1,0 1-1,0-1 0,0 1 0,1-1 1,-1 1-1,0-1 0,0 0 0,0 0 0,0 0 1,0 1-1,0-1 0,0 0 0,-1 0 1,1 0-1,0 0 0,-1-1 0,1 1 0,0-2 1,22-37 722,-22 38-711,35-102 958,-1 6-3362,-23 66-612,-10 10-5344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5.2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458 36 5432,'1'-18'885,"-2"0"2194,-8 37-1697,-51 119-69,-8 26-649,21-10-157,-40 241 0,9 168 14,50-337-295,-14 111 248,4 617 0,135 408 498,75-351-558,-53-404 151,-66-263-257,57 300 222,9-154-315,57 270-35,23 132 104,-195-876-267,2 13 97,-5-19-73,0-1 0,1 0-1,1 0 1,-1 0 0,2 0 0,-1 0 0,7 11 0,-9-19-35,0-1 0,-1 1 0,1-1 0,0 0 0,0 1-1,0-1 1,0 0 0,-1 0 0,1 0 0,0 0 0,0 0 0,0 0 0,0 0 0,0 0 0,0 0 0,-1 0 0,1 0 0,0 0 0,0-1 0,0 1 0,0 0 0,-1-1 0,1 1 0,0-1 0,0 1 0,-1-1 0,1 1-1,0-1 1,-1 1 0,1-1 0,0 1 0,-1-1 0,1 0 0,-1 0 0,2-1 0,21-25 110,23-50 127,-4-2-1,-3-2 0,43-127 0,-33 45 496,44-258 0,-79 352-648,37-204 858,22-365 1,-59 353-456,15-444 142,-28 381-150,-54-436-1,-63-46-659,-58 10-76,100 567 281,-43-174-56,-75-275-31,5 58-93,128 390 129,-39-157-14,80 337-153,11 40-90,-2-1 0,-1 2-1,-1 0 1,-19-37-1,27 65-334,-1 1 0,1-1-1,-1 1 1,0 0 0,-1 1 0,1-1-1,-1 1 1,1-1 0,-1 1 0,0 1-1,0-1 1,-1 1 0,1 0 0,0 0-1,-1 0 1,1 1 0,-1 0 0,0 0-1,1 0 1,-1 1 0,0 0 0,1 0-1,-1 0 1,-9 2 0,-24 4-6184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0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142 140 12469,'-17'-26'-243,"8"11"510,-1 0 0,-1 0-1,-1 1 1,0 0 0,-26-22 0,37 35-251,1 1 0,-1 0 0,1-1 0,-1 1 0,1 0 0,-1-1 0,1 1 0,-1 0 0,1-1 0,-1 1 0,0 0 0,1 0 0,-1 0 0,1 0 0,-1 0-1,0 0 1,1-1 0,-1 1 0,0 1 0,1-1 0,-1 0 0,1 0 0,-1 0 0,0 0 0,1 0 0,-1 0 0,1 1 0,-1-1 0,1 0 0,-1 0 0,0 1 0,-9 20 295,6 28-75,7-32-205,0 0-1,1-1 0,0 0 0,1 1 1,1-1-1,1-1 0,0 1 0,1-1 0,0-1 1,1 0-1,1 0 0,1 0 0,0-1 1,0-1-1,1 0 0,24 18 0,-24-21-15,0 0-1,1-1 1,0-1-1,1 0 1,0-1-1,0-1 1,0 0-1,0 0 1,1-2-1,0 0 1,-1 0-1,1-1 1,0-1-1,1-1 1,-1 0-1,0-1 1,0-1-1,0 0 1,17-5-1,-12 1-95,-1-1 0,0 0-1,-1-2 1,0 0 0,0-1-1,-1-1 1,0-1 0,-1 0-1,22-22 1,-27 23-446,0-1 1,-1-1-1,-1 0 1,0 0-1,10-19 1,-13 20-407,-1 0 0,-1 0 0,0 0-1,0 0 1,-1 0 0,-1-1 0,1-16 0,-2 6-1463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100 215 6093,'-33'13'352,"25"-10"-193,0 1 0,0-2 1,0 1-1,0-1 0,0 0 1,-11 0-1,37-28 815,2 2-486,30-45-1,-44 61-932,-1 0 1,-1-1-1,1 1 0,-1-1 0,-1 0 0,0 0 0,0-1 0,-1 1 1,0-1-1,1-9 0,-5 1-2315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1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1321 44 10041,'0'0'-479,"23"-10"2913,-35 5-1876,1 0-1,-1 0 0,0 1 0,0 1 1,0 0-1,0 1 0,-23-2 0,1 2 139,-59 4-1,-72 7 392,-71 6-171,176-7-739,-1 2 1,2 3-1,-1 2 1,2 3-1,1 2 1,0 3-1,-60 34 1,102-46-152,-1 1-1,2 1 1,0 0 0,0 1 0,2 1-1,-1 0 1,2 0 0,0 1 0,-10 21-1,17-30-22,0 1-1,0-1 0,1 1 0,0 0 1,1 0-1,0 0 0,0 1 1,0-1-1,1 0 0,1 1 1,-1-1-1,1 1 0,1-1 0,-1 1 1,3 8-1,1 0 3,0-1 0,2 0 0,-1 0 0,2 0 0,0-1 0,15 23 0,-12-23-7,1-1 1,0 0 0,1-1-1,1-1 1,0 0 0,1 0-1,0-1 1,1-1-1,0 0 1,0-1 0,1-1-1,26 10 1,-16-9 4,0 0-1,1-2 1,-1-1-1,1-1 1,0-2-1,1 0 1,42-2-1,362-19 58,-45-21-10,18-4-20,-228 23-22,101-19 0,-128 8 39,-134 27-40,-1-2-1,-1 0 1,1 0-1,-1-2 1,0 1-1,13-11 1,-1 2-2,-21 12-73,0 1 1,0-1-1,0 0 1,0 0 0,-1 0-1,0 0 1,0-1-1,0 0 1,0 0 0,4-8-1,-34 18-4035,-74 44-6160,69-34 5374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80 306 6425,'-4'2'131,"0"0"0,0-1 1,0 0-1,-1 0 1,1 0-1,0 0 1,-1-1-1,1 0 0,0 1 1,-1-2-1,1 1 1,-7-1-1,10 0-78,0 1 1,1 0-1,-1-1 0,0 1 1,0 0-1,0-1 0,0 1 1,0-1-1,0 0 0,0 1 1,1-1-1,-1 1 0,0-1 1,1 0-1,-1 0 0,0 0 1,1 1-1,-1-1 0,1 0 1,-1 0-1,0-2 0,1 1-24,0 0-1,0 0 1,0 0-1,0 0 1,0 0-1,0 0 1,0 0 0,1 1-1,-1-1 1,1 0-1,0 0 1,-1 0-1,1 0 1,0 0-1,2-2 1,15-22-273,1 0 0,2 1 0,0 2 0,2 0 1,0 1-1,28-19 0,-15 10-1311,-3 5-621,-6 5-293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6.7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21 5969,'2'0'111,"1"1"1,-1-1-1,0-1 1,0 1-1,0 0 1,0 0-1,1-1 1,-1 1-1,0-1 1,0 0-1,0 0 1,0 1-1,0-1 1,3-3-1,-2 3 86,0-1-1,-1 1 1,1-1-1,0 1 1,0 0-1,1 0 0,-1 1 1,0-1-1,0 1 1,4-1-1,18 6 292,-1 1 0,37 15-1,31 8-130,-27-16-1226,87 7 1,-116-18-1008,0-2-1,36-4 1,-37 0-524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7.0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93 6101,'-74'-70'2568,"48"47"-305,25 23-2244,1 0 1,0 0 0,-1 0 0,1 0-1,0 0 1,-1 0 0,1 0-1,-1 1 1,1-1 0,0 0 0,-1 0-1,1 0 1,0 0 0,-1 1 0,1-1-1,0 0 1,-1 0 0,1 1-1,0-1 1,0 0 0,-1 0 0,1 1-1,0-1 1,0 0 0,0 1 0,-1-1-1,1 0 1,0 1 0,0-1-1,0 0 1,0 1 0,0-1 0,0 1-1,0-1 1,0 0 0,0 1 0,0-1-1,0 1 1,0-1 0,0 0-1,0 1 1,0 0 0,-3 19 341,13 29-201,1 0-1,3 0 1,2-1 0,32 68-1,-17-42-68,77 168-577,-54-126-1604,-29-43-3583,-17-57 2748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2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136 1064 7181,'-36'-61'1212,"28"50"-532,1 0-1,0-1 0,-9-20 0,15 30-611,1-1 0,0 1-1,-1-1 1,1 1 0,0 0 0,0-1-1,0 1 1,1-1 0,-1 1-1,1-1 1,-1 1 0,1 0-1,0 0 1,0-1 0,0 1-1,0 0 1,0 0 0,0 0 0,2-3-1,37-42 336,-19 23-217,-11 11-100,-2-1 1,1 0 0,-2 0-1,0-1 1,-1 1 0,0-2-1,-1 1 1,-1 0-1,4-26 1,-7 35-6,0-1-1,0 0 1,-1 1-1,0-1 1,0 0 0,-1 0-1,1 1 1,-1-1-1,-1 0 1,0 1-1,0-1 1,0 1 0,0 0-1,-1 0 1,0 0-1,0 0 1,-1 0 0,0 1-1,0-1 1,0 1-1,-1 0 1,1 0-1,-1 1 1,-1-1 0,-8-5-1,12 8-58,-1 1 1,0 0-1,1 0 0,-1 0 0,0 0 0,0 0 0,0 1 1,0-1-1,0 1 0,0 0 0,0 0 0,0 0 1,0 0-1,0 0 0,0 1 0,0-1 0,1 1 1,-1 0-1,0 0 0,0 0 0,0 0 0,1 0 0,-1 1 1,1-1-1,-1 1 0,1 0 0,-1 0 0,1 0 1,0 0-1,0 0 0,0 0 0,0 0 0,0 1 1,-1 2-1,-2 2-1,0 0 0,0 1 0,1-1 0,0 1 1,1 0-1,-1 0 0,1 1 0,1-1 0,0 0 0,-2 15 1,3-16-13,1 0 0,0-1 0,0 1 0,1 0 1,0 0-1,0 0 0,0-1 0,1 1 0,0-1 0,0 1 1,1-1-1,0 0 0,0 1 0,0-2 0,1 1 1,6 8-1,-6-10-7,0 0 1,1-1-1,-1 0 0,1 0 1,-1 0-1,1 0 0,0-1 1,0 0-1,0 0 1,1 0-1,-1 0 0,0-1 1,1 0-1,-1 0 1,1 0-1,-1-1 0,1 0 1,-1 0-1,1 0 0,-1-1 1,6-1-1,2 0 9,0-1-1,-1-1 0,1 0 1,-1-1-1,0 0 0,0-1 1,-1 0-1,1-1 0,-1 0 1,-1-1-1,1 0 0,-2-1 1,1 0-1,-1 0 0,0-1 1,9-13-1,-13 15 5,1 0 1,-2 0-1,1-1 0,-1 1 1,0-1-1,-1 0 0,0 0 1,0-1-1,-1 1 0,0 0 1,-1-1-1,0 1 0,0-1 1,-1 1-1,0-1 1,-1 0-1,0 1 0,0-1 1,-1 1-1,-1 0 0,0 0 1,-6-15-1,-39-71 412,86 146-351,-16-25-53,372 491 230,-373-489-205,-9-14 96,-2 0-1,0 0 1,0 1 0,12 27-1,-22-41-131,1-1-1,-1 0 1,0 0-1,0 0 1,0 1-1,0-1 1,1 0-1,-1 0 0,0 1 1,0-1-1,0 0 1,0 0-1,0 1 1,0-1-1,0 0 1,0 0-1,1 1 0,-1-1 1,0 0-1,0 1 1,0-1-1,0 0 1,-1 0-1,1 1 1,0-1-1,0 0 0,0 1 1,0-1-1,0 0 1,0 0-1,0 1 1,0-1-1,-1 0 1,1 0-1,0 0 0,0 1 1,0-1-1,0 0 1,-1 0-1,1 0 1,0 1-1,0-1 0,-1 0 1,1 0-1,0 0 1,-1 0-1,-14-6 266,-16-18-11,1-6-103,2-2 1,-46-69-1,-36-83-10,46 72-62,-4-2-17,-101-160-131,245 311-721,-3 4 529,-39-24 11,-1 2-1,-1 2 0,-1 1 0,37 33 1,-66-54 225,0 1 0,0 0 0,0 0 0,-1 0 0,1 0 1,-1 0-1,1 0 0,-1 0 0,0 1 0,0-1 0,0 0 1,0 1-1,0-1 0,0 1 0,-1-1 0,1 1 0,-1-1 0,0 1 1,0 0-1,0-1 0,0 1 0,0-1 0,-1 1 0,1-1 0,-1 1 1,1-1-1,-1 1 0,0-1 0,0 1 0,0-1 0,0 0 0,0 1 1,-1-1-1,1 0 0,-4 4 0,-6 5-22,-1 1 1,0-2-1,0 1 1,-26 15-1,-2 3-159,40-29 190,0 0 0,0 0 0,0 0-1,0 0 1,0 0 0,0 0 0,1 0 0,-1 0-1,0 0 1,0 0 0,0 0 0,0 0-1,0 0 1,0 0 0,0 0 0,0 0 0,0 0-1,1 0 1,-1 0 0,0 0 0,0 0-1,0 0 1,0 0 0,0 0 0,0 0 0,0 0-1,0 0 1,0 0 0,0 0 0,1 0-1,-1 0 1,0 0 0,0 0 0,0 0 0,0 0-1,0 0 1,0 1 0,0-1 0,0 0-1,0 0 1,0 0 0,0 0 0,0 0 0,0 0-1,0 0 1,0 0 0,18-6-48,23-13 23,-17 5 15,-1-1 0,0-1 0,-1-1 0,37-39 0,-52 49 23,-1-1 0,-1 0 1,1 0-1,-1 0 0,-1 0 1,1-1-1,-2 0 0,1 0 1,-1 0-1,0 0 0,-1-1 0,0 1 1,-1-1-1,0 1 0,0-1 1,-1 0-1,-2-15 0,-1 1 131,-1 1 0,-2 1 0,0-1 0,-1 1 0,-2 0 0,0 0 0,-1 1 0,-1 1 0,-24-35 0,55 101-6,0-17-441,2-1 0,0 0 0,2-2 0,1 0 1,1-2-1,1-1 0,1-1 0,33 19 0,-57-39-92,0 0-1,0 0 1,0 0 0,1-1-1,-1 0 1,0 0 0,1 0-1,8 0 1,-11-1-24,1 0 0,-1 0 0,1 0-1,-1-1 1,1 1 0,-1-1 0,1 0 0,-1 0 0,0 0 0,1 0 0,-1 0 0,0 0 0,0 0-1,0-1 1,0 1 0,3-4 0,7-8-3612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4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193 16 8809,'-38'-7'24,"7"4"16,8 0 36,-3 3 24,9-2-8,-1 2-24,4 0-24,3 2-44,2 1-128,3 2-172,6 3-200,0-3-136,6 3-316,0 2-1341,2 1-295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8.7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1 222 6109,'4'3'148,"0"-1"0,0 1 0,0-1 0,0 0 0,0 0 1,1-1-1,-1 1 0,1-1 0,-1 0 0,1 0 1,0 0-1,-1-1 0,1 0 0,0 0 0,-1 0 0,1 0 1,0-1-1,-1 1 0,1-1 0,-1-1 0,1 1 0,-1-1 1,9-3-1,4-3 89,0 0 1,0-2-1,-1 0 0,26-20 1,-39 28-182,0-1 1,0 0-1,-1 0 0,1 0 1,0 0-1,-1 0 1,0 0-1,0 0 1,0-1-1,0 0 1,0 1-1,-1-1 0,1 0 1,-1 1-1,0-1 1,-1 0-1,1 0 1,0 0-1,-1 0 0,0 0 1,0 0-1,0 0 1,-1 0-1,1 0 1,-1 0-1,0 0 1,0 0-1,0 1 0,-1-1 1,1 0-1,-1 1 1,0-1-1,0 1 1,0-1-1,0 1 1,-1 0-1,1 0 0,-1 0 1,0 0-1,0 1 1,0-1-1,0 1 1,-1-1-1,1 1 1,0 0-1,-1 1 0,0-1 1,1 1-1,-1-1 1,0 1-1,0 0 1,0 0-1,0 1 1,-5-1-1,6 0-19,-1 1 1,1 0-1,0 0 1,0 0-1,0 1 0,-1-1 1,1 1-1,0 0 1,0-1-1,0 1 0,0 1 1,0-1-1,0 0 1,0 1-1,0 0 0,1-1 1,-1 1-1,1 0 1,-5 4-1,4-1 0,-1-1-1,1 1 1,1 0-1,-1-1 1,0 1-1,1 0 1,0 1-1,1-1 1,-1 0-1,-1 10 1,1-1 1,1 1 0,0-1 1,1 0-1,1 1 1,0-1-1,1 0 1,0 0-1,5 15 0,-3-18-8,0-1-1,1 1 0,0-1 0,0 0 0,1-1 0,1 1 1,0-1-1,0 0 0,0-1 0,1 0 0,0 0 0,1 0 1,11 7-1,-15-12-155,1 0 1,-1 0-1,1 0 0,0-1 1,0 0-1,0 0 0,0 0 1,0-1-1,0 0 1,0 0-1,7-1 0,-7 0-255,0 0 1,0-1-1,0 0 0,0-1 0,-1 1 0,1-1 0,0 0 0,-1 0 0,1-1 0,-1 0 0,0 0 0,0 0 0,5-4 0,27-27-4019,-20 14 1637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1:39.4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71 337 7197,'-1'-4'510,"-1"-1"1,0 0-1,0 1 1,0-1 0,0 1-1,-1 0 1,0 0-1,0 0 1,0 0 0,0 0-1,-7-5 1,9 9-443,0 0 0,1 0 0,-1 0 0,0 0 0,1 0 0,-1 0 0,0 0 0,0 0 0,1 0 0,-1 0 0,1 1 0,-1-1-1,0 0 1,1 0 0,-1 1 0,0-1 0,1 1 0,-1-1 0,1 0 0,-1 1 0,1-1 0,-1 1 0,1-1 0,-1 1 0,1-1 0,0 1 0,-1 0 0,1-1 0,0 1 0,-1-1 0,1 1 0,0 0 0,0-1 0,0 1 0,-1 0 0,1-1 0,0 2 0,-10 24 498,9-23-585,0-1 1,0 1-1,0 0 0,1-1 1,-1 1-1,1 0 0,0 0 1,-1-1-1,1 1 0,1 0 1,-1 0-1,0-1 0,1 1 1,-1 0-1,1 0 0,0-1 1,0 1-1,0-1 0,0 1 1,0-1-1,1 1 0,-1-1 1,1 0-1,-1 0 0,1 1 1,0-1-1,3 2 0,-2-2-42,0 0-1,0-1 1,0 0-1,0 1 1,1-1-1,-1 0 1,0-1-1,1 1 1,-1 0-1,1-1 1,-1 0-1,1 0 1,-1 0-1,1 0 1,-1-1-1,0 1 1,1-1-1,-1 0 1,1 0-1,-1 0 1,5-2-1,0-1 82,0 0 0,-1 0 0,1 0 0,-1-1-1,0 0 1,0 0 0,0-1 0,-1 0 0,0 0 0,0-1-1,0 1 1,7-14 0,-7 9 284,0 0-1,-1-1 1,0 0-1,-1-1 1,0 1-1,-1-1 1,3-23 0,-6 19 27,2-10 642,3 23-597,5 12-271,-9-6-100,0-1 0,0 0 0,0 0 1,0 1-1,0-1 0,0 0 0,1 0 0,-1 0 0,0 0 0,1-1 1,-1 1-1,1 0 0,-1-1 0,1 1 0,-1-1 0,1 1 0,-1-1 1,1 0-1,-1 1 0,1-1 0,0 0 0,-1 0 0,1 0 0,0 0 1,-1-1-1,1 1 0,-1 0 0,1-1 0,-1 1 0,1-1 0,-1 1 1,1-1-1,-1 0 0,1 1 0,-1-1 0,0 0 0,1 0 0,-1 0 0,0 0 1,2-2-1,0 0 3,0 0 0,0 0 0,-1 0 0,1 0 0,-1 0 1,1 0-1,-1 0 0,0-1 0,-1 0 0,1 1 0,-1-1 0,1 0 0,-1 1 1,0-1-1,1-6 0,-2 6 2,0 0 1,0 0 0,0 0-1,-1 0 1,1 0 0,-1 0-1,0 0 1,0 0-1,0 0 1,-1 0 0,1 0-1,-1 1 1,0-1 0,0 1-1,0-1 1,-1 1-1,1 0 1,-1 0 0,0 0-1,0 0 1,0 0 0,0 1-1,0-1 1,-1 1 0,1 0-1,-1 0 1,1 0-1,-1 0 1,-5-1 0,3 2-6,1 0 1,-1 0 0,1 1-1,0 0 1,-1 0 0,1 0-1,-1 1 1,1-1 0,-1 1 0,1 1-1,0-1 1,0 1 0,0 0-1,0 0 1,0 0 0,0 1-1,0 0 1,0 0 0,1 0-1,0 0 1,-6 7 0,2-3-10,2 1 0,-1 0 0,1 1 0,0 0 0,1 0 1,0 0-1,0 0 0,1 1 0,0 0 0,1 0 0,0 0 0,0 0 0,1 0 1,1 1-1,0-1 0,0 1 0,1-1 0,0 1 0,1-1 0,0 1 0,1-1 1,0 0-1,4 12 0,-3-10 5,1-1 1,1 1 0,-1-1-1,2 0 1,-1-1 0,2 1-1,-1-1 1,2-1-1,-1 1 1,1-1 0,0 0-1,1-1 1,0 0-1,1 0 1,-1-1 0,1 0-1,1-1 1,-1 0 0,21 8-1,-22-11-141,0-1 1,1 1-1,-1-2 0,1 1 0,-1-1 0,1-1 1,-1 1-1,1-2 0,0 1 0,-1-1 1,1-1-1,-1 0 0,1 0 0,-1-1 0,11-4 1,-9 1-836,-1 1 0,1-2 0,-1 0 0,0 0 0,0 0 1,-1-1-1,0-1 0,-1 0 0,0 0 0,0-1 0,10-15 1,-3-1-3029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04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17227,'16328'5068'0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0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20302,'16203'5034'0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3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17199,'16121'5086'0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17 8821,'0'0'-607,"-11"-17"-608,2 17 1924,-7 3 5899,12 19-4528,15 226-462,-1 3-772,-13 270 187,-3-352-751,9-84 438,-3-84-685,0 3-10,-1 2-18,14-12-42,-5 1 36,0 1 1,0 0-1,0 0 0,1 1 0,11-3 1,30-14 1,-25 9 5,1 0 1,0 2-1,0 1 1,1 1-1,50-6 1,19-5 5,125-20 17,-55 13-26,74-9 27,-191 27-15,55-1 0,37-5 27,114-20 106,58-8 487,-57 10-487,-196 27-135,27-4-29,-86 8 28,0 0 0,1 0 0,-1-1 1,1 1-1,-1 0 0,0-1 1,1 1-1,-1-1 0,0 0 0,1 0 1,-1 1-1,0-1 0,0 0 0,0 0 1,0 0-1,1 0 0,-1 0 0,-1 0 1,1 0-1,0-1 0,0 1 0,0 0 1,-1 0-1,1-1 0,0 1 0,-1 0 1,0-1-1,1 1 0,-1-1 0,0 1 1,1 0-1,-1-1 0,0 1 1,0-1-1,0 1 0,0-1 0,-1 1 1,1-1-1,0 1 0,-1-3 0,0-11-34,20-343 152,2 197-124,4-46 31,-19 166-32,-3 32-101,-2-1 1,0 1 0,0-1 0,0 0 0,-2-14-1,0 22-109,1 1-1,-1 0 0,0-1 1,1 1-1,-1 0 0,0 0 1,0 0-1,0 0 0,0 0 1,0 0-1,0 0 0,0 0 1,0 0-1,0 0 0,0 0 1,0 1-1,-1-1 0,1 0 1,0 1-1,-1-1 0,1 1 0,0-1 1,-1 1-1,1 0 0,0 0 1,-1 0-1,1 0 0,-1-1 1,1 2-1,0-1 0,-3 0 1,-48 7-7347,49-7 6828,-27 6-4910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17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20566,'17613'0'0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22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17885,'17626'0'0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26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18937,'17424'0'0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32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5712 20280,'17377'-5711'0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3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5668 17445,'17334'-5667'0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45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5569 19906,'17279'-5569'0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56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210 123 3344,'-2'-20'2190,"2"17"-1910,-1 0 1,0 0-1,1-1 1,0 1-1,0 0 1,0-1-1,0 1 1,0-1 0,1 1-1,-1 0 1,1-1-1,0 1 1,0 0-1,0 0 1,4-6 486,3-25 7871,-6 24-3574,2 19-3934,2 24-915,-2 119 2361,0 58-1180,-6 120 39,-1 28-293,-22-62-733,4-66-156,20-174-253,10 93 0,0 5 0,-6-76 0,-29-125 0,6 4 0,-1 1 0,-3 1 0,-1 0 0,-34-40 0,32 40 0,17 25 0,10 14 0,4 6 0,13 19 0,0 2 0,25 50 0,-28-48 0,1 0 0,24 32 0,-38-58 0,0 0 0,1 1 0,-1-1 0,1 0 0,-1 0 0,1 0 0,-1 0 0,1 0 0,-1 0 0,1-1 0,0 1 0,-1 0 0,1-1 0,0 0 0,0 1 0,-1-1 0,1 0 0,0 0 0,0 0 0,0 0 0,0 0 0,-1 0 0,1 0 0,0-1 0,0 1 0,-1-1 0,1 1 0,0-1 0,-1 0 0,1 1 0,0-1 0,-1 0 0,1 0 0,-1 0 0,1 0 0,-1-1 0,0 1 0,2-2 0,9-8 0,0 0 0,-1-1 0,13-18 0,-14 17 0,168-186-1234,-175 196 753,-1 0 0,1-1 0,-1 1-1,1-1 1,-1 1 0,-1-1 0,1 0 0,0 1 0,-1-1 0,0 0 0,0 0-1,0 0 1,1-5 0,-3-54-14247,-1 42 6515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2:5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75 13673,'22'-40'-1008,"5"5"4529,-44 65-2124,14-22-1022,-189 430 3981,188-419-3850,13-28-132,16-28-56,-24 35-321,31-49 162,75-110 156,-91 141-292,1 0 1,1 1-1,1 0 1,0 2-1,29-21 1,-42 34-19,-1 1 0,1 0 1,0 0-1,-1 1 0,1 0 1,1 0-1,-1 0 0,0 1 0,0 0 1,1 0-1,-1 0 0,0 1 1,1 0-1,-1 0 0,0 1 1,1 0-1,-1 0 0,0 0 1,0 1-1,0 0 0,0 0 1,0 1-1,11 5 0,7 7-524,0 0-1,-2 2 1,0 0-1,23 24 0,-23-21-874,0 1-885,31 25-7382,-35-35 3198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0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5777 135 12013,'6'-15'-158,"-5"13"196,1 0-1,-1 0 0,0 0 1,0 0-1,0 0 1,-1 0-1,1 0 0,0-1 1,-1 1-1,1 0 0,-1 0 1,0-1-1,0 1 1,0 0-1,0-1 0,0 1 1,-1 0-1,1-1 0,-1 1 1,1 0-1,-1 0 1,0 0-1,0-1 0,0 1 1,0 0-1,0 0 0,0 0 1,-1 0-1,1 1 0,-1-1 1,-1-2-1,-3-1 80,0 0-1,0 1 1,-1-1 0,1 1-1,-1 0 1,0 1 0,0-1-1,0 1 1,-1 1 0,1 0-1,-1 0 1,0 0 0,-12-1-1,-13 1 245,-64 3 1,59 1-184,-757 88 1212,788-89-1379,-237 46 405,-386 124-1,-216 142 281,702-254-496,-199 113-1,268-127-140,2 3 0,3 3 0,2 3 0,-73 75 0,69-56-30,3 3-1,4 4 1,3 2 0,-64 112-1,87-128-21,-3-3 0,-3-1 0,-3-2 0,-2-2 0,-103 92 0,81-85-8,-3-2 0,-2-4-1,-133 77 1,151-102-7,2 2 0,-99 83 0,-83 111 7,-32 74 0,214-241 100,57-63-97,-1 0-1,1 1 1,0-1 0,-1 0-1,1 0 1,0 0 0,-1 0 0,1 0-1,0 0 1,-1 0 0,1 1 0,0-1-1,-1 0 1,1 0 0,0 0-1,-1 0 1,1-1 0,0 1 0,-1 0-1,1 0 1,0 0 0,-1 0 0,1 0-1,0 0 1,-1 0 0,1-1-1,0 1 1,-1 0 0,1 0 0,0 0-1,0-1 1,-1 1 0,1 0 0,0 0-1,0-1 1,-1 1 0,1 0-1,0-1 1,0 1 0,0 0 0,0 0-1,-1-1 1,1 1 0,0 0 0,0-1-1,0 1 1,0-1 0,0 1-1,0 0 1,0-1 0,0 1 0,0 0-1,0-1 1,0 1 0,0 0 0,0-1-1,-1-22 17,20-83 63,35-109 0,-47 192-74,-3 14 2,-2-1 1,1 1-1,-1-1 1,1-10-1,-3 20 36,-3 3-42,1 0 0,-1 0 1,1 0-1,-1 0 0,1 1 0,0-1 0,1 1 1,-3 6-1,0-2 1,3-6-3,-46 91 28,42-83-27,1 1-1,1 0 1,-1 0-1,2 0 1,0 0-1,-2 22 0,5-27 12,0-1-1,1 1 1,-1-1-1,1 0 1,0 1-1,0-1 1,1 0-1,0 0 1,-1-1-1,2 1 1,-1 0-1,0-1 1,1 0-1,0 0 1,0 0-1,0 0 1,1-1-1,7 5 1,10 8-1469,2-2 0,33 16 1,-43-21-1847,1-1 1,26 22 0,-17-12-720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83 8581,'-25'-16'1119,"0"-2"-1,-31-30 1,56 48-1086,-1 0-1,1 0 1,-1 0 0,0 0-1,1 0 1,-1 0 0,1 0-1,-1 0 1,0 0 0,1 0-1,-1 1 1,1-1 0,-1 0-1,0 0 1,1 1 0,-1-1-1,1 0 1,-1 1 0,1-1-1,-1 0 1,1 1 0,0-1-1,-1 1 1,1-1 0,-1 1-1,1-1 1,0 1-1,-1-1 1,1 1 0,0-1-1,0 1 1,-1-1 0,1 1-1,0 0 1,0-1 0,0 1-1,0 1 1,-12 28 421,11-27-352,-14 38 342,-64 211 1012,71-218-1349,2-1-1,1 1 1,1 0 0,2 0-1,4 57 1,-1-82-70,0 1-1,1 0 1,1 0 0,-1-1-1,1 1 1,1-1 0,0 0-1,0 0 1,1 0 0,0 0-1,1-1 1,0 0-1,0 0 1,0-1 0,1 1-1,0-1 1,13 9 0,-7-7 22,1-1 1,-1-1 0,1 0 0,1 0 0,-1-2 0,1 0-1,0 0 1,0-1 0,1-1 0,24 1 0,36 1-123,-1-4 1,1-3 0,127-19 0,-196 20-165,33-10-3566,-21-8-4362,-18 14 4843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12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754 6 8185,'0'0'13,"0"1"0,0-1 0,0 0 0,1 0 1,-1 1-1,0-1 0,0 0 0,0 0 0,1 0 0,-1 1 0,0-1 1,0 0-1,1 0 0,-1 0 0,0 0 0,0 0 0,1 0 0,-1 1 1,0-1-1,1 0 0,-1 0 0,0 0 0,0 0 0,1 0 1,-1 0-1,0 0 0,1 0 0,-1 0 0,0 0 0,1 0 0,-1 0 1,0 0-1,0-1 0,1 1 0,-1 0 0,0 0 0,0 0 0,1 0 1,-1 0-1,0-1 0,0 1 0,1 0 0,-1 0 0,0 0 1,0-1-1,0 1 0,1 0 0,-1 0 0,0-1 0,0 1 0,0 0 1,0 0-1,0-1 0,0 1 0,1 0 0,-1-1 0,0 1 1,0 0-1,0 0 0,0-1 0,0 1 0,0 0 0,0-1 0,0 1 1,0 0-1,0-1 0,0 1 0,-1 0 0,17 21 1554,112 299 704,-91-237-2040,88 203 229,198 444 736,-185-409-872,68 140 179,-90-214-314,54 101 139,-98-211-37,-6 4 1,48 152-1,-23-27-81,28 169-195,-109-402-4,0-1 0,3-1 0,19 38 0,15 35 11,39 106-8,-59-154-34,28 69 30,-21-60 44,-34-63 10,-1 0 1,1 0 0,0 0 0,-1-1-1,1 1 1,-1 0 0,0-1 0,1 1-1,-1 0 1,0-1 0,0 1 0,0-1 0,0 1-1,0-1 1,-1 1 0,1-1 0,0 0-1,-1 0 1,1 0 0,0 0 0,-1 0-1,0 0 1,1 0 0,-1 0 0,-2 0-1,-49 30 292,52-30-328,-381 177 568,258-119-546,68-35-44,1 3 0,-80 52 0,14 18 8,-24 17 19,89-71-32,45-33-27,-1 0 0,-1 0-1,0-1 1,-17 8-1,29-16 16,-1-2 7,0 1 1,0-1 0,0 0-1,1 0 1,-1 0 0,0 0-1,1 0 1,-1 0 0,1 0-1,-1 0 1,1-1-1,-1 1 1,1 0 0,0-1-1,0 1 1,0-1 0,0 0-1,0 1 1,-1-3 0,-18-37-16,17 36 16,-123-278-32,-24-32-5,38 87 13,52 100 20,-74-181-53,67 121-14,-81-362 0,-43-339-2,95 454 44,-54-150 89,116 487-50,-53-109 1,76 183 8,-2 1 1,0 0-1,-26-32 1,16 23-2,-15-15-170,37 46 70,-17 40-10295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159 287 7833,'-20'-1'194,"1"0"370,0 0 1,0-2-1,0 0 0,-28-9 0,46 12-511,1 0 1,-1 0 0,0 0-1,0 0 1,1-1 0,-1 1-1,0 0 1,1-1 0,-1 1-1,0 0 1,1-1 0,-1 1 0,1-1-1,-1 1 1,0-1 0,1 1-1,-1-1 1,1 1 0,0-1-1,-1 0 1,1 1 0,-1-1-1,1 0 1,0 1 0,0-1-1,-1 0 1,1 0 0,0 1-1,0-1 1,0 0 0,0 0 0,0-1-1,0 1 45,1-1 0,0 0 0,0 1 1,0-1-1,0 1 0,0-1 0,0 1 0,0 0 0,1 0 0,-1-1 0,0 1 0,1 0 0,1-1 0,50-27 1539,-5 14-710,79-16-1,9-2-2133,-116 27 115,0-1 0,-1-1 0,-1-1 1,29-17-1,-1-17-4097,-27 22 1418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1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88 8277,'-54'-9'813,"-27"0"2329,124 6-1980,85-15 0,-44 5-790,285-22-1135,-122 39-6545,-202 1 4975,-1 3-335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13 6889,'0'0'530,"-4"-1"56,-5-2-818,7 2 523,0-1 0,0 1 0,-1 0 0,1 1 0,0-1 0,-1 0-1,1 1 1,-1-1 0,1 1 0,-1 0 0,1 0 0,-1 0-1,1 0 1,-1 0 0,1 1 0,-1-1 0,1 1 0,-1 0 0,1-1-1,0 1 1,-1 0 0,1 0 0,0 1 0,0-1 0,0 0 0,0 1-1,0-1 1,-3 4 0,-286 402 2609,208-283-2566,58-84-557,17-25-577,-1 0 1,-1-1 0,-1 0 0,-18 20 0,28-34 693,1 0-1,0 1 1,-1-1 0,1 0 0,-1 1 0,1-1 0,0 0 0,-1 0 0,1 1-1,-1-1 1,1 0 0,-1 0 0,1 0 0,0 0 0,-1 1 0,1-1-1,-1 0 1,1 0 0,-1 0 0,1 0 0,-1 0 0,1 0 0,-1 0 0,1-1-1,-1 1 1,1 0 0,-1 0 0,1 0 0,0 0 0,-1-1 0,1 1 0,-1 0-1,1 0 1,0-1 0,-1 1 0,1 0 0,-1 0 0,1-1 0,0 1-1,-1-1 1,-10-20-4068,8 15 2721,-5-9-1935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7225,'0'-6'143,"0"0"0,0 0 0,1 0 0,0 0 0,0 0 0,1 0 0,-1 0 0,1 0 0,0 0 1,1 1-1,0-1 0,4-6 600,6 55 2322,-8-31-2477,2 3-330,1 0 0,0-1 0,1 0 0,0 0 0,1-1 0,1 0 0,0-1 0,0-1 1,1 1-1,21 14 0,-2-4-4,0-2 1,2 0-1,53 22 1,-68-35-179,-1 0-1,1-1 1,0-1 0,1-1-1,-1 0 1,1-2 0,0 0-1,0-1 1,29-2 0,-41 0-36,0 0 0,1 0 1,-1-1-1,0 1 1,0-2-1,-1 1 1,1-1-1,0 0 0,-1 0 1,0-1-1,0 1 1,0-2-1,0 1 1,0-1-1,-1 1 1,0-2-1,0 1 0,0 0 1,-1-1-1,0 0 1,0 0-1,0 0 1,-1-1-1,0 1 0,0-1 1,-1 0-1,3-10 1,-2 7 221,0 0-1,-1-1 1,0 1 0,-1 0 0,0-1 0,-1 1 0,0-1 0,-2-11 0,0 14 117,3 12 12,3 16-139,1 24-180,19 133 279,-19-151-1016,1-1 0,1 1 0,2-1 0,19 39 0,-25-58 74,0 0 1,1-1-1,-1 0 0,1 0 0,1 0 0,-1 0 1,6 4-1,-7-7-194,-1 0-1,1 0 1,0 0 0,0 0 0,0-1 0,0 0 0,0 1 0,0-1-1,6 1 1,5-1-4342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196 166 10205,'-77'-72'3584,"75"72"-3531,1 0-1,-1 0 0,1 0 0,-1 1 1,1-1-1,0 0 0,-1 1 0,1-1 1,0 1-1,-1 0 0,1 0 0,0-1 1,0 1-1,-1 0 0,1 0 0,0 0 1,0 0-1,-1 2 0,-23 20 438,17-14-379,0 0-1,1 1 1,0 0 0,1 0 0,-8 15-1,11-19-77,1 0 0,-1 0 0,1 0 0,0 0 0,0 0 0,1 0 0,0 1 0,0-1 0,1 1 0,-1-1 0,2 12 0,0-16-28,-1 0 1,1 0 0,-1 1 0,1-1 0,0 0 0,0 0 0,0 0-1,0 0 1,0 0 0,0 0 0,1-1 0,-1 1 0,0 0 0,1-1 0,0 1-1,-1-1 1,1 1 0,0-1 0,0 0 0,0 0 0,2 1 0,0 0 0,0-1 0,0 0 0,0 0 0,0 0 0,0 0 0,0-1 0,1 0 0,-1 0 0,0 0 1,7-1-1,-3 0 5,0-1 1,1 0-1,-1 0 0,-1-1 1,1 0-1,0 0 1,-1-1-1,1 1 1,-1-2-1,13-9 1,-17 10 4,0 0 1,0 0-1,0 0 1,0-1-1,0 1 1,-1-1 0,0 0-1,0 1 1,0-1-1,-1 0 1,1 0-1,-1 0 1,0 0 0,-1-1-1,1 1 1,-1 0-1,0 0 1,0 0-1,-1 0 1,0-1 0,0 1-1,0 0 1,0 0-1,-1 0 1,0 0-1,0 1 1,-5-10 0,-4-7 93,-2 0 1,0 0 0,-1 2-1,-26-28 1,38 45-202,-1 0 1,1 0-1,0 0 1,-1 1-1,1-1 1,-1 1-1,0 0 1,1-1 0,-1 1-1,-6-1 1,9 2-39,-1 0 0,1 0 1,-1-1-1,1 1 0,-1 0 1,0 0-1,1 0 1,-1 0-1,0 0 0,1 0 1,-1 1-1,1-1 0,-1 0 1,1 0-1,-1 0 1,0 0-1,1 1 0,-1-1 1,1 0-1,-1 1 0,1-1 1,-1 0-1,1 1 1,-1-1-1,1 0 0,0 1 1,-1-1-1,1 1 0,-1-1 1,1 1-1,0-1 1,0 1-1,-1-1 0,1 1 1,0 0-1,0-1 0,-1 1 1,1-1-1,0 1 1,0-1-1,0 1 0,0 0 1,0-1-1,0 1 0,0-1 1,0 1-1,0 0 1,0-1-1,1 1 0,-1-1 1,0 1-1,0 0 1,0-1-1,1 1 0,-1-1 1,0 1-1,1-1 0,-1 1 1,1 0-1,5 9-2974,4 5-896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142 241 8537,'-113'-222'6515,"113"221"-6466,0 0 1,0 0-1,0 0 1,0 0-1,0 1 1,-1-1-1,1 0 1,0 0-1,-1 1 1,1-1-1,0 0 0,-1 0 1,1 1-1,-1-1 1,1 1-1,-1-1 1,0 0-1,1 1 1,-1-1-1,0 1 0,1-1 1,-1 1-1,0-1 1,1 1-1,-1 0 1,0-1-1,-1 1 1,-6 20 561,2 48-246,6-62-274,9 619-41,-7-564-631,0-33-142,1 20-885,-7-20-2280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52 117 8181,'-31'1'1070,"10"-1"2277,40-4-1918,233-37-1773,-5-17-8569,-195 43 5999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83 7365,'-51'-48'2997,"19"14"900,32 68-2472,13 39-579,-3-1-1,2 120 1,-21 152 503,4-237-965,2-44-515,-1 125 448,6-158-2505,0-1 0,8 33 0,-2-72-5412,-5-5 3480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37 201 9061,'-12'-26'302,"8"18"102,0-1 0,0 0-1,1-1 1,0 1 0,-3-15 0,6 21-318,-1 0 1,1 0 0,1 1-1,-1-1 1,0 0 0,1 0 0,-1 0-1,1 1 1,0-1 0,0 0-1,0 1 1,0-1 0,0 0-1,0 1 1,1 0 0,0-1 0,-1 1-1,1 0 1,0 0 0,0 0-1,0 0 1,0 0 0,0 0 0,3-1-1,6-3 31,0 0 0,0 1 1,0 0-1,1 0 0,-1 2 0,1-1 0,0 2 0,1-1 0,-1 2 0,0 0 0,0 0 0,25 2 0,12 3 121,86 19 0,-131-22-225,26 6 39,0 1 0,-1 1-1,0 2 1,0 1 0,-1 1 0,0 1-1,29 21 1,-46-27-13,0 1 0,0 0 0,-1 1 0,0 0 0,0 1 0,-2 0 0,16 23 0,-20-26 12,0 0 1,-1 0 0,1 0 0,-2 1 0,1 0 0,-1 0 0,0-1-1,-1 1 1,0 0 0,0 0 0,-1 0 0,0 0 0,-3 13 0,1-12 28,-1 1 0,0 0 0,-1-1 0,0 0 1,0 0-1,-1 0 0,-1 0 0,0-1 1,0 0-1,0 0 0,-1-1 0,-1 0 1,0 0-1,-14 12 0,-7 2 85,0-2 0,-2 0 0,-34 16 0,0-7-223,62-28-190,0 0 0,0 0 0,0 0 0,0 0-1,0-1 1,-1 1 0,1-1 0,0 0 0,0 0 0,-1 0-1,1 0 1,0 0 0,0-1 0,-1 1 0,1-1 0,0 0-1,0 0 1,-4-2 0,6 2 18,1 1 0,-1-1 0,1 0 0,0 1 0,-1-1 0,1 1 0,0-1 0,0 0 0,-1 1 0,1-1 0,0 0 0,0 1-1,0-1 1,0 0 0,0 0 0,0 1 0,0-1 0,0 0 0,0 1 0,0-1 0,0 0 0,0 1 0,1-1 0,-1 0 0,0 1 0,0-1 0,1 0 0,-1 1 0,0-1 0,1 1 0,-1-1 0,1 1 0,-1-1 0,2 0 0,6-7-4369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50 9981,'10'3'5932,"-17"-18"-3292,6 15-2600,1-1 0,0 1 0,-1-1 0,1 1 0,-1-1 0,1 1 0,-1-1 0,1 1-1,-1 0 1,1-1 0,-1 1 0,0-1 0,1 1 0,-1 0 0,0 0 0,1-1 0,-1 1 0,0 0 0,1 0 0,-1 0 0,0 0 0,0 0-1,0 0-7,0 1 0,0 0 1,0-1-1,1 1 0,-1 0 0,0-1 0,0 1 0,1 0 0,-1 0 0,1 0 0,-1 0 0,1-1 0,-1 1 0,1 0 0,-1 0 0,1 0 0,0 0 0,-1 0 0,1 0 0,0 0 0,0 0 0,0 0 0,0 2 0,-1 3 7,0 1 0,0 0 1,1-1-1,0 1 0,0 0 1,1 0-1,0-1 0,0 1 0,1-1 1,-1 1-1,1-1 0,1 1 1,-1-1-1,1 0 0,0 0 0,1 0 1,-1-1-1,1 1 0,0-1 0,1 0 1,-1 0-1,1 0 0,9 7 1,-6-6-26,0-1 1,0 0 0,0 0 0,1-1-1,-1 0 1,1-1 0,0 0 0,0 0-1,1-1 1,-1 0 0,0 0 0,1-1-1,-1 0 1,1-1 0,0 0 0,9-2-1,-12 2-4,1-1-1,-1-1 0,0 1 0,0-1 0,0 0 0,0-1 1,13-6-1,-18 7-2,0 0-1,0 1 1,0-1 0,0 0 0,-1 0 0,1 0 0,-1 0-1,1 0 1,-1 0 0,0-1 0,1 1 0,-1-1-1,-1 1 1,1 0 0,0-1 0,0 1 0,-1-1-1,0 0 1,1 1 0,-1-1 0,0 1 0,0-1 0,0 0-1,-1 1 1,0-4 0,-2-11 83,2 12-67,0 1 1,0-1-1,0 0 0,1 0 0,0 0 0,0 1 0,0-1 0,0 0 0,1 0 1,1-7-1,-1 12-22,-1 0 1,0 0-1,1-1 1,-1 1 0,1 0-1,-1 0 1,0 0-1,1 0 1,-1 1 0,1-1-1,-1 0 1,0 0-1,1 0 1,-1 0-1,1 0 1,-1 0 0,0 1-1,1-1 1,-1 0-1,0 0 1,1 0 0,-1 1-1,0-1 1,1 0-1,-1 0 1,0 1-1,0-1 1,1 0 0,-1 1-1,0-1 1,0 1-1,0-1 1,1 0 0,-1 1-1,0-1 1,0 1-1,13 19 1,-10-16 10,6 11-6,2 0 0,0-1 0,1 0 0,0-1 0,1 0 1,1-1-1,14 10 0,-22-18-9,-1-1 1,0 0-1,1 0 0,0 0 1,0-1-1,0 0 0,0 0 1,0 0-1,0-1 0,0 0 1,0 0-1,1 0 0,-1-1 1,0 0-1,1-1 0,-1 1 1,0-1-1,1 0 0,-1-1 1,0 1-1,0-1 0,0 0 1,10-6-1,-11 5 2,0 0 0,0-1 0,0 0 1,-1 0-1,1 0 0,-1 0 0,0-1 0,-1 1 0,1-1 0,-1 0 0,0 0 1,0-1-1,0 1 0,-1 0 0,0-1 0,0 0 0,0 1 0,-1-1 0,1 0 0,-1-7 1,1-7 97,-1 1 0,-1 0 1,-1-1-1,-5-34 1,1 45 96,0 20-114,-2 19-9,-2 36 66,3 0 1,5 107-1,2-44-23,-74 795-382,67-871-31,2-17 593,1-1-4501,3-25-2036,6-48 432,-3 1 775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16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87 7753,'-8'-12'-1440,"11"8"774,-2 5 679,0-1 1,-1 1-1,1-1 1,0 1-1,0 0 1,-1 0-1,1 0 0,0-1 1,-1 1-1,1 0 1,-1 0-1,1 0 0,-1 0 1,1 0-1,-1 0 1,0 0-1,1 0 0,-1 0 1,0 0-1,0 0 1,0 0-1,0 0 0,0 0 1,0 0-1,0 0 1,0 0-1,0 2 1,13 794 5150,-6-627-4774,2-15 277,-17 217 0,-24-65-135,21-164-415,-31 281 94,-21 131-56,53-433-19,-4 97 84,-5 98 38,16-277-257,1-25 0,1-5-3,0 1 1,0-1 0,1 1 0,1 0 0,-1-1-1,4 13 1,-3-20 0,0 0 0,0 0 0,0-1 0,1 1 0,-1-1 0,1 1 0,-1-1 0,1 1 0,0-1 0,0 0 0,0 0 0,0 0 0,1 0 0,-1 0 0,0 0 1,1-1-1,0 1 0,-1-1 0,1 1 0,0-1 0,-1 0 0,1 0 0,0-1 0,0 1 0,0 0 0,5-1 0,15 2 25,0 0 1,40-4-1,-44 0-7,0 1 0,1 1 1,-1 1-1,37 7 0,-30-2-10,0-2 0,1 0-1,-1-2 1,1-1 0,0-1 0,0-1-1,27-5 1,40-7 127,163-3-1,-255 16-81,1 0 0,-1 0-1,0-1 1,1 1-1,-1 0 1,1-1 0,-1 0-1,0 1 1,1-1-1,-1 0 1,0 0 0,0 0-1,0 0 1,0-1-1,0 1 1,0-1-1,0 1 1,0-1 0,0 0-1,-1 0 1,1 1-1,-1-1 1,1 0 0,-1 0-1,0-1 1,0 1-1,0 0 1,1-4 0,2-5-11,-2 0-1,1-1 1,-2 0 0,1-22 0,1-1-1,2-45 1,-3 1 0,-11-112 0,-1-19-33,9 107 25,4-182 164,3 68 221,17-209-25,-11 328-365,49-364 115,-53 391-127,-3-127 1,1-20 6,46-235 648,-31 210-361,-16 194-256,-3-53-1,-2 98-50,0-98-39,1 94 21,0 0 0,1-1 0,0 1 0,1 1 0,0-1 0,5-9 0,0-4 9,-3 15 15,-4 5-9,0 0-1,0 0 0,-1 1 1,1-1-1,0 0 0,0 0 1,-1 0-1,1 0 1,-1 0-1,1 0 0,-1 0 1,1 0-1,-1 0 1,0 0-1,0 0 0,1 0 1,-1-2-1,0 3 68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10525,'0'-1'66,"-1"0"0,1 0 0,1 0 0,-1 0 0,0-1 0,0 1 0,0 0 0,1 1 1,-1-1-1,0 0 0,1 0 0,-1 0 0,1 0 0,-1 0 0,1 0 0,-1 0 0,1 0 0,0 1 0,-1-1 0,1 0 0,0 1 0,0-1 0,-1 0 1,1 1-1,0-1 0,0 1 0,1-1 0,1 0 14,0 0 1,0 0-1,0 1 1,0 0-1,0-1 1,0 1-1,0 0 1,0 1-1,6 0 1,9 3 53,0 0 1,27 12-1,-33-11 58,5 1-94,-1 0 0,0 2-1,-1 0 1,0 0 0,0 2 0,-1 0 0,20 17 0,-31-24-51,0 0-1,1 0 0,-1 0 0,0 0 1,-1 1-1,1-1 0,0 1 0,-1 0 1,0 0-1,0 0 0,0 0 0,-1 0 1,1 0-1,-1 1 0,0-1 0,0 1 1,0-1-1,-1 0 0,1 1 1,-1-1-1,0 1 0,-1-1 0,1 1 1,-1-1-1,0 1 0,0-1 0,0 0 1,-1 0-1,1 1 0,-1-1 0,0 0 1,0 0-1,-1 0 0,-2 3 0,-13 14 176,0 0-1,-1-2 1,-1-1-1,-1 0 1,-26 17-1,-38 31 433,85-66-649,0 0 0,0 1 0,0-1-1,-1 0 1,1 0 0,0 0 0,0 0-1,0 0 1,0 0 0,0 0 0,-1 0-1,1 1 1,0-1 0,0 0 0,0 0-1,0 0 1,0 0 0,0 0 0,0 1-1,0-1 1,0 0 0,0 0 0,-1 0-1,1 0 1,0 1 0,0-1 0,0 0-1,0 0 1,0 0 0,0 0 0,0 1 0,0-1-1,0 0 1,0 0 0,0 0 0,1 0-1,-1 1 1,0-1 0,0 0 0,0 0-1,0 0 1,0 0 0,0 1 0,0-1-1,0 0 1,0 0 0,1 0 0,-1 0-1,0 0 1,0 0 0,0 1 0,0-1-1,0 0 1,1 0 0,-1 0 0,0 0-1,0 0 1,0 0 0,0 0 0,1 0-1,-1 0 1,0 0 0,0 0 0,0 0-1,0 0 1,1 0 0,-1 0 0,0 0-1,0 0 1,24 0 129,27-7-29,0-6-16,-2-2 1,0-2-1,-1-2 1,89-49-1,-133 65-49,1 1-1,-1-2 0,0 1 1,0 0-1,0-1 1,0 0-1,-1 0 0,1 0 1,-1 0-1,0-1 1,0 1-1,-1-1 1,1 1-1,-1-1 0,0 0 1,1-7-1,1-3 168,-2 0-1,0-1 1,-1 0-1,-1-17 0,0 27-148,2-12 380,4 30-243,10 47-129,-11-38 1,3 9-181,-2-4-454,18 46 0,-23-67 121,2 0 0,-1 0-1,0 0 1,1 0 0,0-1 0,0 0 0,0 1 0,1-1 0,-1 0 0,1 0 0,0-1 0,0 1 0,0-1 0,1 0 0,7 4 0,-10-6-50,1 0 0,-1 0 0,0-1 0,1 1 0,0-1 0,-1 1 0,1-1 0,-1 0 0,1 0 0,0 0 0,-1-1 0,1 1 0,-1 0 0,5-2 0,8-5-3494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187 131 8849,'-7'-8'473,"0"1"0,-1 0 0,0 0-1,0 1 1,0 0 0,-1 1 0,0-1 0,0 2 0,-1-1 0,1 1 0,-1 1 0,-14-4 0,22 7-426,-1 0-1,1 0 1,0 1 0,0-1 0,0 0 0,-1 1 0,1 0-1,0-1 1,0 1 0,0 0 0,0 0 0,0 0 0,0 0-1,0 1 1,1-1 0,-1 0 0,0 1 0,1-1 0,-1 1 0,1 0-1,-1-1 1,1 1 0,0 0 0,0 0 0,-1 0 0,1 0-1,1 0 1,-1 0 0,0 0 0,0 0 0,1 1 0,-1 1-1,-1 1-3,1 1 0,0-1-1,0 0 1,0 0-1,0 1 1,1-1 0,0 1-1,0-1 1,0 1-1,1-1 1,0 0 0,2 7-1,-2-9-28,1 0 0,-1 0 0,1 0 0,0 0 0,0 0 0,0-1 0,0 1 0,0-1 1,0 0-1,1 1 0,0-1 0,-1 0 0,1-1 0,0 1 0,0 0 0,0-1 0,0 1 0,0-1 0,0 0 0,0 0 0,0 0 0,0-1 0,7 1 0,-8-1-10,-1 0 0,1 0 0,0 0 1,-1 0-1,1-1 0,0 1 0,-1-1 0,1 1 0,-1-1 0,1 0 0,-1 0 1,1 1-1,-1-1 0,1 0 0,-1 0 0,0-1 0,0 1 0,1 0 0,0-1 1,-1-1 0,1 1 0,-1-1 0,0 1 0,0-1 0,0 1 0,0-1 0,0 0 0,-1 0 0,1 1 0,-1-1 0,0 0 0,0 0 0,0 0 0,0 1 0,0-4 0,-1-2 4,1-3 13,0 0 1,-1 0-1,-1 0 1,0 0-1,0 1 1,-1-1-1,0 0 1,-1 1 0,0 0-1,-1 0 1,0 0-1,-7-9 1,12 18-75,0 0 0,-1 1 0,1-1 0,0 1 0,-1-1 0,1 1 0,0-1 0,-1 1 0,1 0 0,-1-1 0,1 1 0,0-1 0,-1 1 0,1 0 0,-1-1 0,1 1-1,-1 0 1,0-1 0,1 1 0,-1 0 0,1 0 0,-1 0 0,1 0 0,-1 0 0,0-1 0,1 1 0,-1 0 0,1 0 0,-1 0 0,0 1 0,1-1 0,-1 0 0,1 0 0,-1 0 0,0 0 0,1 0 0,-1 1 0,1-1 0,-1 0 0,1 1 0,-1-1 0,1 0 0,-1 1 0,1-1 0,-1 0 0,1 1 0,0-1 0,-1 1 0,1-1 0,-1 1 0,1-1 0,0 1 0,0-1 0,-1 1 0,1 0 0,-1 1-335,0 0 0,1 0 0,-1 0 1,1-1-1,0 1 0,0 0 0,-1 0 0,1 0 0,0 0 0,1 0 0,-1 0 0,0 0 0,0-1 0,1 1 0,-1 0 1,1 0-1,1 2 0,6 9-2375,3 2-641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58 109 8421,'-20'-41'852,"-17"-27"4257,40 96-3694,10 51-205,45 405 1375,-64-243-4332,-2-164-2155,-20 81 1,16-108 406,1-2-1196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09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682 314 9501,'0'-11'147,"0"-1"0,-1 1 1,0 0-1,-4-13 0,5 23-109,0-1-1,0 1 1,0 0 0,-1-1-1,1 1 1,-1 0-1,1 0 1,-1-1 0,1 1-1,-1 0 1,1 0-1,-1 0 1,0 0 0,0 0-1,0 0 1,1 0-1,-1 0 1,0 0 0,0 0-1,0 0 1,-1 1-1,1-1 1,0 0 0,0 1-1,0-1 1,0 1-1,-1-1 1,1 1 0,0-1-1,0 1 1,-1 0-1,1 0 1,0 0 0,-1 0-1,1 0 1,0 0 0,-1 0-1,1 0 1,0 0-1,0 1 1,-1-1 0,1 0-1,0 1 1,0-1-1,-1 1 1,1 0 0,0-1-1,-2 2 1,-15 11 148,1 1 0,0 1 0,1 0 0,1 1 1,0 1-1,-23 35 0,6-11 6,-31 40 161,3 3 1,4 2-1,3 2 1,5 3-1,-45 117 1,75-160-242,2 2 0,2 0-1,2 1 1,3 0 0,1 1 0,4 0 0,1 0 0,2 0-1,3 0 1,2 0 0,3 0 0,14 59 0,-1-46 20,1-1 0,4-1 0,3-1 0,64 107 1,-62-122-58,3-1 1,1-2-1,2-2 1,2-1-1,2-1 1,56 43-1,-75-68-22,0-1 0,1 0 0,0-2 1,1 0-1,1-2 0,0 0 0,0-2 0,28 6 0,-31-10 6,1-1 0,-1-1 0,1-1 0,0 0 0,0-2 0,0-1 0,-1-1 0,1 0 0,38-13-1,-33 7 26,-1-1-1,-1-1 0,0-2 1,0 0-1,-1-2 0,-1 0 0,-1-2 1,38-35-1,-32 23 20,-2-1-1,-1-1 1,-2-1 0,0-1 0,26-56 0,-13 7 59,-3-2 0,-4-1 0,-4-1 1,25-157-1,-38 165-94,-4 0 0,-3-1 0,-4 0 0,-3 0 0,-3 0 0,-4 1 0,-3 0 0,-4 0 0,-3 2 0,-40-105 0,29 116-12,-2 1 1,-3 1-1,-3 2 0,-3 2 1,-2 2-1,-2 1 0,-3 3 0,-92-79 1,129 122-102,0 1 1,0 0 0,-1 1 0,0 0-1,-1 1 1,1 0 0,-17-6 0,24 12-87,0 0 1,0 0 0,1 0-1,-1 0 1,0 1 0,0 0-1,0 0 1,0 0-1,0 1 1,0 0 0,1 0-1,-1 0 1,0 0 0,0 1-1,1-1 1,-1 1 0,1 0-1,0 1 1,0-1 0,-1 1-1,1 0 1,1 0-1,-1 0 1,-5 6 0,-12 15-1409,1 1 0,2 1 0,0 0 0,2 1 0,1 1 0,1 0 0,-13 40 0,3-4-3519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0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560 133 9865,'-2'-8'-16,"0"-4"356,0 1-1,-1 0 1,-1 0 0,1 0-1,-2 1 1,-5-11 0,8 18-217,0 0 1,-1 0 0,1 1-1,-1-1 1,0 1-1,0-1 1,0 1-1,0 0 1,0 0 0,0 0-1,0 0 1,-1 0-1,1 1 1,-1 0 0,1 0-1,-1 0 1,0 0-1,1 0 1,-1 1 0,0-1-1,1 1 1,-7 1-1,-4-1 11,0 2-1,0 0 0,-1 1 0,2 0 0,-1 1 1,0 1-1,1 0 0,0 1 0,0 0 0,0 1 1,1 0-1,0 1 0,1 0 0,-1 1 0,1 1 1,1 0-1,0 0 0,-9 13 0,-4 6 1,1 2 0,1 0 0,2 2-1,1 0 1,-22 60 0,27-61-55,3 0 0,0 1 1,2-1-1,1 2 0,2-1 0,-1 51 1,6-71-57,0 0 0,1 0 0,0 0 0,1-1 0,1 1 0,0 0 1,1-1-1,0 0 0,0 0 0,2 0 0,-1 0 0,2-1 0,-1 0 0,2 0 0,-1-1 1,1 0-1,1 0 0,0-1 0,0 0 0,14 10 0,-4-7-3,0-1 1,0 0-1,1-2 0,0 0 0,1-2 1,0 0-1,0-1 0,1-1 0,-1-1 1,1-1-1,0-1 0,0-1 0,0 0 1,1-2-1,24-4 0,-32 2 25,1 0-1,-1-1 1,-1 0-1,1-1 1,0-1-1,-1 0 1,0-1-1,-1-1 1,23-16-1,-26 15 43,-1 1-1,0-1 1,0 0 0,-1-1-1,-1 0 1,1 0-1,-2-1 1,1 0 0,-2 0-1,1 0 1,-2-1-1,1 0 1,2-14 0,-2 1 122,-1 0 1,-2-1 0,0 1 0,-2-1-1,0 1 1,-2-1 0,-5-25 0,-8-23 268,-24-75 1,34 132-542,-1 0-1,0 0 0,-1 0 1,-1 1-1,-1 0 0,-20-28 0,25 39-308,0 0 0,-1 1-1,0-1 1,0 1-1,0 0 1,0 1-1,0-1 1,-1 1 0,-10-5-1,11 7-287,0-1 1,0 1-1,0 0 0,0 0 1,-1 0-1,1 1 1,0 0-1,0 0 0,-1 0 1,1 1-1,0 0 0,0 0 1,-7 2-1,1 2-3074,7 3-1331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0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86 10297,'-56'-85'2382,"56"85"-2322,-1 0 0,1 0 0,-1 0 0,0-1 0,1 1 1,-1 0-1,0 0 0,1 0 0,-1 0 0,0 1 0,1-1 0,-1 0 0,0 0 0,1 0 0,-1 0 0,1 1 0,-1-1 0,0 0 0,1 0 0,-1 1 0,1-1 0,-1 1 1,1-1-1,-1 0 0,1 1 0,-1-1 0,1 1 0,0-1 0,-1 1 0,1-1 0,0 1 0,-1 0 0,1-1 0,0 1 0,-1-1 0,1 1 0,0 1 0,-19 29 664,17-27-540,-22 40 401,2 2-1,-25 69 1,41-96-489,1-1 0,0 1 0,2 0 0,0 1 0,1-1 0,1 0 0,0 1 1,2-1-1,4 31 0,-3-41-59,1 1 0,0 0 1,0-1-1,1 0 0,0 0 1,1 0-1,0 0 0,0-1 1,1 0-1,0 0 0,0 0 1,11 9-1,-5-7 12,0-1-1,0 0 1,1 0 0,0-1 0,1-1 0,0 0-1,20 6 1,-1-3 7,1-2 0,0-1-1,0-1 1,0-2 0,1-2-1,49-2 1,-57-1-488,40-4-1190,-36-6-2345,-5-10-4142,-21 15 4246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127 187 9361,'-28'-4'469,"17"3"88,1 0 0,-1-1 0,0 0 0,1-1 1,0 0-1,0 0 0,-12-7 0,22 10-524,-1 0 0,1 0 1,0 0-1,0-1 0,0 1 1,-1 0-1,1 0 1,0 0-1,0 0 0,0-1 1,0 1-1,-1 0 0,1 0 1,0-1-1,0 1 0,0 0 1,0 0-1,0-1 1,0 1-1,0 0 0,0 0 1,0-1-1,0 1 0,0 0 1,0 0-1,0-1 0,0 1 1,0 0-1,0-1 0,0 1 1,0 0-1,0 0 1,0-1-1,0 1 0,0 0 1,1 0-1,-1 0 0,0-1 1,0 1-1,0 0 0,0 0 1,1 0-1,-1-1 1,0 1-1,16-12 697,21-4-38,-2 7-169,46-7-1,-55 13-1340,0-2 0,0-1 0,46-18 0,-70 24 482,-1-1 0,1 0 0,-1 0 0,0 0 0,1-1 0,-1 1 0,0 0 1,0 0-1,1-1 0,-1 1 0,0 0 0,0-1 0,-1 1 0,1-1 0,0 0 0,0 1 0,-1-1 1,1 0-1,-1 1 0,1-1 0,-1 0 0,0 1 0,0-1 0,0 0 0,0 0 0,0 1 0,0-1 1,0 0-1,-1-1 0,-2-8-2714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49 7429,'-13'-2'285,"6"2"-2,0-1 0,-1-1-1,1 1 1,0-1-1,0 0 1,0-1 0,1 0-1,-1 0 1,1 0-1,-9-6 1,15 8-242,0 1-1,1-1 1,-1 0 0,0 0-1,0 1 1,1-1 0,-1 1-1,1-1 1,-1 0 0,1 1 0,-1-1-1,1 1 1,-1-1 0,1 1-1,-1-1 1,1 1 0,0 0-1,-1-1 1,1 1 0,0-1-1,-1 1 1,1 0 0,0 0-1,-1 0 1,1-1 0,0 1-1,0 0 1,-1 0 0,1 0 0,0 0-1,0 0 1,-1 0 0,2 0-1,29-4 398,24 4 72,87 11-1,-40-2-1251,90 1-6478,-172-9 5690,9 1-785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39 6461,'-40'-17'2530,"34"13"-1931,-1 1 1,0 0-1,0 0 0,0 1 0,-1 0 1,1 0-1,-9-1 0,15 3-566,1 0-1,0 1 0,0-1 1,0 0-1,0 0 1,-1 0-1,1 1 1,0-1-1,0 0 0,0 0 1,0 1-1,0-1 1,0 0-1,-1 0 0,1 1 1,0-1-1,0 0 1,0 0-1,0 1 0,0-1 1,0 0-1,0 0 1,0 1-1,0-1 0,0 0 1,0 0-1,0 1 1,1-1-1,-1 0 0,0 0 1,0 1-1,0-1 1,0 0-1,0 0 1,0 1-1,1-1 0,-1 0 1,0 0-1,0 0 1,0 0-1,0 1 0,1-1 1,-1 0-1,0 0 1,0 0-1,1 0 0,-1 0 1,0 1-1,0-1 1,1 0-1,12 13 337,64 36-396,134 64 0,-201-108-708,0 0 0,0-1 0,0-1 0,21 6 0,-26-9-44,-1 1 1,1-1 0,0 0-1,-1-1 1,1 1-1,0-1 1,-1 0-1,9-2 1,-1-2-2438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582 112 7393,'1'-8'277,"0"1"1,-1-1 0,0 0-1,0 1 1,0-1 0,-1 1-1,0-1 1,0 1 0,-1 0-1,0-1 1,-1 1 0,-4-11-1,6 17-201,0 1 1,0-1-1,0 1 0,0 0 0,0-1 0,0 1 0,0 0 0,0 0 0,0 0 0,0 0 1,0 0-1,0 0 0,0 0 0,0 0 0,0 0 0,0 0 0,0 1 0,0-1 0,0 0 1,1 1-1,-1-1 0,0 1 0,0-1 0,0 1 0,0-1 0,0 1 0,1-1 0,-1 1 1,0 0-1,1 0 0,-1-1 0,0 1 0,1 0 0,-1 0 0,0 1 0,-25 30 1047,-5 20-248,2 3-1,-31 83 1,25-56-476,19-44-233,-271 685 1931,287-722-2100,-11 29-456,1 1 0,2 1-1,1-1 1,1 2 0,2-1-1,0 40 1,4-70 275,0-1-1,0 0 1,0 0 0,0 1-1,0-1 1,0 0 0,1 0 0,-1 0-1,0 1 1,1-1 0,-1 0-1,1 0 1,-1 0 0,1 0-1,-1 0 1,1 0 0,0 0 0,0 0-1,-1 0 1,1 0 0,0 0-1,0 0 1,0-1 0,0 1-1,2 1 1,-1-2-215,0 0 0,0 0 0,-1 0 0,1 0 0,0 0-1,0 0 1,0-1 0,0 1 0,0 0 0,0-1 0,0 0 0,-1 1 0,1-1-1,0 0 1,2-2 0,21-11-3500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3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10678 688 7197,'1'-16'2000,"-4"-27"4080,3 41-5912,-1 0 0,0 1 0,0-1 0,1 0 1,-1 0-1,0 1 0,-1-1 0,1 1 0,0-1 0,0 1 0,-1-1 0,1 1 0,0 0 0,-1-1 0,0 1 1,1 0-1,-1 0 0,0 0 0,1 1 0,-4-2 0,-63-19 796,-1 2 0,0 4-1,-82-7 1,57 8-494,-811-188 640,731 158-1035,-170-33 136,-459-41-1,-633 51 68,1407 68-277,-911 24 12,76 69-58,235-13 10,43 1-23,8 51 30,276-61 58,-435 156-136,311-84 135,107-36-58,246-78 7,2 3-1,-85 52 1,58-20-3,3 4-1,3 4 1,-83 85 0,141-124 21,0 2-1,3 1 1,0 1 0,3 2 0,1 1 0,3 1 0,1 1 0,1 1 0,3 1 0,2 1 0,2 0 0,-12 63 0,14-34-10,4 1 0,3 0-1,3 0 1,3 0 0,4 0 0,4 0 0,2 0-1,4-1 1,36 115 0,113 222-195,-128-340 147,3-2 1,3-1-1,76 95 1,-96-139 51,1-1 1,1-2 0,0 0 0,2-1 0,1-1-1,0-2 1,1 0 0,1-2 0,52 22 0,317 104-74,-380-136 75,77 19 11,1-4 1,0-4-1,105 5 0,-115-14 15,14 0-12,195-11 0,97-37-35,-353 35 20,209-13 20,-16 2 34,306-27 14,130-16-4,117-36 73,-470 59-84,182 16 25,-152 13-34,-245 4-28,-1 5 0,0 4 0,159 31 0,278 103 57,-95-15-44,-165-50-35,67 13 52,-253-70-34,174 9 1,-137-21 11,161 2 77,-231-10-76,1-3-1,-1-2 0,60-15 1,-79 13-16,187-52 1,-178 46 0,0-3 0,74-40 0,-96 45-7,195-121 21,-187 111-27,-1-2 0,-1-1-1,-1-1 1,38-46 0,10-19-96,156-143 1,-198 205 111,-17 16 4,-1-2-1,-1 0 0,0 0 1,25-36-1,-5-9-6,-2-2 1,-4-1-1,-2-1 0,-3-1 0,-3-1 0,22-114 0,14-39 87,-3 17 18,-42 128 125,5-149 0,-14 141-25,19-110-1,-16 147-173,-2 1 0,-2-1 1,-2 0-1,-2 1 0,-9-69 0,-3-33-7,8 77 56,-21-108 0,21 155-65,-1 0-1,-2 1 1,0-1-1,-1 2 0,-1-1 1,-2 1-1,0 1 0,-23-31 1,10 21 4,-26-35 35,-98-94 1,132 146 14,0 0 1,-1 2-1,0 0 1,-38-16-1,34 17-72,1 0 0,1-1-1,0-1 1,-19-15 0,17 8-1964,-1 1 0,0 1 0,-2 1 0,0 1 0,0 1 0,-1 2 0,-1 0-1,-38-10 1,4 10-4875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57 9601,'9'-57'6565,"-11"58"-6489,0-1 0,1 1-1,-1-1 1,1 1 0,-1-1-1,1 1 1,-1 0 0,1 0 0,0 0-1,0 0 1,-1 0 0,1 0 0,0 0-1,0 0 1,0 1 0,0-1-1,0 0 1,-1 3 0,-16 29 323,15-28-296,-13 30 57,2 0 1,2 1-1,1 0 1,1 1-1,3 1 1,0-1-1,3 1 1,1 0-1,2 0 0,4 40 1,-2-67-207,0 0 1,1 0-1,1-1 1,0 1-1,0 0 1,1-1-1,1 0 1,0 0-1,0 0 1,0 0-1,2-1 1,-1 0-1,1 0 1,0-1-1,1 0 1,0 0-1,0 0 1,1-1-1,0-1 1,0 1-1,0-2 1,1 1-1,0-1 1,0-1-1,0 1 1,1-2-1,-1 1 1,1-2-1,0 1 1,0-2-1,0 1 1,0-2-1,0 1 1,19-3-1,-17 2-686,0-2-1,0 1 1,0-2-1,0 0 1,0 0-1,12-6 1,-15 4-631,0 0 1,0 0 0,0-1-1,10-8 1,-2-2-3122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75 9469,'-17'0'364,"-1"1"0,1 1 0,0 0 1,0 1-1,0 1 0,0 0 0,1 2 0,-16 6 1,29-7 585,12-2-547,13-1-44,29-5-193,86-16-1,-117 14-1111,0 0-1,31-14 0,-39 13-196,-1 0 0,1 0-1,-1-1 1,-1-1 0,12-9-1,-6-1-2090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3:1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8921,'-15'4'387,"-29"9"515,42-13-815,1 1 0,-1 0 0,0-1 0,0 1 0,1 0 0,-1 0 0,0 0 0,1 0 0,-1 0 0,1 0 0,0 1 0,-1-1 0,1 0 0,0 1 0,0-1 0,0 1 0,-2 2 0,3-3-41,0-1 0,0 1-1,0 0 1,0-1-1,0 1 1,0 0 0,0-1-1,0 1 1,0 0-1,1-1 1,-1 1 0,0-1-1,0 1 1,1 0-1,-1-1 1,0 1 0,1-1-1,-1 1 1,0 0-1,1-1 1,-1 0 0,1 1-1,-1-1 1,1 1-1,-1-1 1,1 1 0,-1-1-1,1 0 1,0 1-1,-1-1 1,2 1 0,22 6 663,-21-6-649,64 10 283,1-3 0,0-3 0,106-5 0,-80-1-1955,88-3-7045,-153 6 5405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2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6829,'1'0'7,"-1"0"0,0 0 0,1 0 0,-1 0 0,0 0 0,1 0 0,-1 0 0,0 0 0,1 0 0,-1 0 0,0 0 0,1 0 0,-1 1 0,0-1 0,0 0 0,1 0 0,-1 0 0,0 0 0,0 1 0,1-1 0,-1 0 0,0 0 0,0 1 0,0-1 0,1 0 0,-1 1 0,0-1 0,0 0 0,0 0 0,0 1 0,0-1 0,1 0 0,-1 1 0,0-1 0,0 0 0,0 1 0,0-1 0,0 1 0,4 24 761,-2 27 697,-2-52-1454,0 61 816,-1 65-200,-7-41-6279,5-67 2360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29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7977,'-6'8'314,"1"1"-1,0 0 1,1 0 0,0 0 0,0 1-1,1-1 1,0 1 0,1 0 0,0 0-1,1 0 1,-1 14 0,7 41-123,7 1-3642,-5-29-383,-5-22 1042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2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6621,'-2'14'361,"1"0"1,1 0-1,0 1 1,1-1 0,0 0-1,4 14 1,2 46 144,-15 36-5500,5-89 2186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5577,'-26'61'231,"19"-47"-34,0 0 1,1 1 0,1 0 0,0 0-1,1 0 1,-4 30 0,8-6-484,1-1 0,2 1 1,2-1-1,10 39 0,-1-3-1987,-9-32 639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4780,'-7'14'-31,"1"0"0,0 0 0,1 1-1,1-1 1,-4 21 0,7-28 54,1 0 0,0 1 0,0-1 0,0 0-1,1 0 1,0 0 0,1 0 0,0-1 0,0 1 0,0 0 0,1-1 0,0 1 0,0-1 0,4 7-1,24 31 197,38 45-1,-38-50-188,43 66 1,-65-90-229,-1 0 0,-1 1 0,-1-1 0,0 1 0,-1 0 1,0 1-1,-2-1 0,4 29 0,-6-4-876,-1 3 351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3532,'-9'62'80,"6"-5"56,3-8 80,0-5-16,0-2 140,3-1-36,-3 0-4,3 14-36,0-6-31,0 0-145,2 8-248,-7 0-405,-4 15-1127,-3 3 272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5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41 112 12765,'-5'-6'112,"0"-1"0,1 1 0,0-1-1,0-1 1,1 1 0,-1 0 0,2-1-1,-1 0 1,1 1 0,0-1 0,0-12 0,3 7 1294,10 29-620,161 360 1043,-145-309-2058,-21-53-325,0 0 0,-2 1 0,0-1 0,3 22-1,-6-27-1278,-1 1 0,1-1 0,-2 0-1,-2 18 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0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7409,'-7'38'1211,"-14"116"2273,20-127-6179,1 46-1,3-57 429,0 2-323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6301,'0'48'825,"-2"-9"-564,3 0 1,1-1-1,1 1 0,15 61 1,-13-74-413,-2 1 0,-1 0 0,-1-1 0,-1 1 0,-1 0 0,-1 0 0,-12 49 0,-2 54 83,13-1 466,-5 61 48,-4-99-4317,12-69 1597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0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6701,'-3'18'592,"3"-2"32,-3 7-36,-2-2-44,2-1-124,-3 4-36,3-4-64,0 4-112,0-1-168,1-2-164,-1 5-172,0-8-188,3 2-132,0-1-128,-3 1-264,0-2-1425,6 1-427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5044,'-11'0'1117,"-1"1"-1,0 0 1,1 0-1,-1 2 1,-12 3-1,73-3 1196,474 1-93,1 39-1389,56 4-155,-25-21 11,761 43 808,-293-13-483,-191-13-558,-569-26-372,850 30 125,-610-53-162,223 1-8,-465 12 187,378 4 413,-420-13-482,266-36-1,-383 28-137,131 4-1,-233 6-15,78 1 0,111 16 0,-169-14 19,77 7 274,-96-10-178,-38-12 609,-7 1 121,30 8-417,0 0 0,0-1 0,1-1 0,-15-7 0,27 12-398,-1-1 0,1 0-1,0 0 1,-1 0 0,1 0-1,0-1 1,0 1 0,0 0-1,0 0 1,0-1 0,0 1-1,0-1 1,0 1 0,1-1 0,-1 1-1,0-1 1,1 1 0,0-1-1,-1 0 1,1 1 0,0-1-1,0 0 1,-1 1 0,1-1 0,1 0-1,-1 1 1,0-1 0,0 0-1,1 1 1,-1-1 0,0 1-1,1-1 1,0 1 0,-1-1-1,3-2 1,-2 2 4,0 0 0,-1-1 0,1 1-1,0 0 1,-1-1 0,1 1 0,-1 0 0,0-1-1,0 1 1,0 0 0,0-1 0,0 1-1,-1 0 1,1-1 0,0 1 0,-2-4 0,13 23-47,1-1 0,1-1 0,26 25 0,-16-16-24,29 36-1,-46-53 35,-2 0-1,1 0 1,-1 1 0,0-1 0,0 1-1,-1 0 1,0 0 0,-1 0 0,1 0-1,0 13 1,-3-16-23,0 0 1,-1 0 0,0 0-1,0 0 1,0 0-1,0 0 1,-1 0-1,0 0 1,0-1-1,0 1 1,-1 0-1,0-1 1,1 0-1,-2 0 1,1 0-1,0 0 1,-1 0-1,0-1 1,-5 5-1,-13 10-1559,-1-2 1,-34 20-1,27-17-2323,28-19 3690,-23 19-4157,12-2-1641,10-6-951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250 195 11845,'15'-33'-923,"-13"28"1158,0-1 1,0 1-1,1-1 1,0 1-1,0 0 0,0 0 1,0 0-1,1 0 0,5-5 1,82-94 4554,-114 127-1950,8-7-2502,0-1 1,-1 0-1,-22 14 0,-8 1-129,2 1-1,1 3 0,-60 60 1,98-88-201,-1 0 25,1-1 0,0 1 1,0 0-1,1 0 0,-7 10 0,10-13-24,0 0 0,0 0 0,0 0 0,1 1 0,-1-1 0,1 0 1,0 0-1,0 0 0,0 0 0,0 1 0,0-1 0,1 0 0,-1 0 0,1 0 1,0 0-1,2 5 0,20 49-319,2-1 0,40 62 0,10 23-8203,-54-92 1890,-12-30 1090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240 133 10097,'-3'-132'3839,"3"132"-3484,-3 2 1,-10 9-127,-1 2 0,2 0 0,0 0 1,1 1-1,0 0 0,-10 19 0,-52 102 291,66-122-457,-3 7 9,0 1 0,2 0 1,1 0-1,0 1 1,2 0-1,-6 43 1,10-56-44,1 0 0,0 0 1,0 0-1,1-1 0,0 1 1,0 0-1,1 0 0,1-1 1,-1 1-1,1-1 0,1 0 1,-1 1-1,1-2 1,1 1-1,-1 0 0,2-1 1,-1 0-1,1 0 0,0 0 1,8 7-1,2-2 37,1 0 0,0-1-1,0 0 1,1-2 0,0 0 0,1-1 0,0-1 0,26 7 0,-33-12-783,1 1 0,-1-2 0,1 0 1,23-1-1,-28-1-437,-1 0 0,0-1 0,1-1 0,-1 1 0,-1-1 0,1 0 0,7-5 0,3-2-2724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10 109 8681,'-1'0'36,"1"0"0,-1-1 0,1 1 0,-1 0 1,1-1-1,-1 1 0,1 0 0,-1-1 0,1 1 0,-1 0 0,1-1 1,0 1-1,-1-1 0,1 1 0,0-1 0,-1 1 0,1-1 1,0 1-1,0-1 0,0 0 0,-1 1 0,1-1 0,0 1 0,0-1 1,0 1-1,0-1 0,0 0 0,0 1 0,0-1 0,0 1 1,0-1-1,0 1 0,0-1 0,1 0 0,-1 1 0,0-1 0,0 1 1,1-2-1,24-10 1115,-22 11-1152,24-7 399,1 1-1,0 2 1,0 0 0,1 2-1,41 1 1,61-8-2389,-122 8 855,0-1-1,0 0 1,0 0 0,-1-1 0,16-8 0,-23 11 929,13-7-2549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38 6765,'-68'-23'4059,"67"23"-3575,4-2-357,-1 1 0,0 0 1,1 0-1,-1 1 0,1-1 1,0 0-1,-1 1 0,1 0 1,-1-1-1,1 1 0,3 0 1,-4 0-4,256-6 1102,-215 8-2820,1 2 1,-1 2 0,82 22-1,-93-16-1095,-3 1-578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8 7441,'-10'0'208,"1"1"244,0-1 0,0-1 0,0 1 0,0-1-1,1-1 1,-11-2 0,18 4-414,1 0 0,0 0-1,0 0 1,-1 0 0,1 0-1,0 0 1,0 1 0,0-1-1,-1 0 1,1 0 0,0 0-1,0 0 1,0 1 0,0-1-1,0 0 1,-1 0 0,1 0-1,0 1 1,0-1 0,0 0-1,0 0 1,0 1 0,0-1-1,0 0 1,0 0 0,0 1-1,0-1 1,0 0 0,0 0-1,0 1 1,0-1 0,0 0-1,0 0 1,0 1 0,0-1-1,0 0 1,0 0 0,0 0-1,0 1 1,0-1 0,0 0-1,1 0 1,-1 1 0,0-1-1,0 0 1,0 0 0,5 14 443,113 113 1861,-75-85-2388,42 56 0,-62-69-775,15 20-2310,-15-14-3178,-17-27 3112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28 7681,'4'-24'1595,"-4"24"-1549,0 0 0,0 0 0,0-1 0,0 1 0,0 0 0,-1 0-1,1 0 1,0 0 0,0-1 0,0 1 0,0 0 0,-1 0 0,1 0 0,0 0 0,0 0 0,0-1-1,-1 1 1,1 0 0,0 0 0,0 0 0,-1 0 0,1 0 0,0 0 0,0 0 0,-1 0-1,1 0 1,0 0 0,0 0 0,0 0 0,-1 0 0,1 0 0,0 0 0,0 0 0,-1 0-1,1 0 1,0 1 0,0-1 0,0 0 0,-1 0 0,1 0 0,0 0 0,0 0 0,0 0-1,-1 1 1,-2 1 168,-1 1 0,1 0 0,0 0 0,0 0 0,0 0 0,0 1 0,1-1 0,-4 7 0,-73 134 1326,-117 200-1051,164-291-2512,16-19-2671,21-23 543,3-10 1579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5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385 196 8329,'0'-7'118,"-1"1"0,1 0 1,-1 0-1,0 0 0,0 0 1,-1 0-1,-4-11 0,6 16-68,-1 0-1,1 0 1,-1 0-1,0 0 1,1 0-1,-1 0 1,0 0-1,0 0 1,0 0-1,1 0 1,-1 0-1,0 1 1,0-1-1,0 0 1,-1 1-1,1-1 0,0 1 1,0-1-1,0 1 1,0 0-1,0-1 1,-1 1-1,1 0 1,0 0-1,0 0 1,0 0-1,-1 0 1,1 0-1,0 0 1,0 0-1,-1 0 0,1 1 1,0-1-1,0 0 1,0 1-1,0-1 1,0 1-1,0-1 1,-1 1-1,1 0 1,0-1-1,1 1 1,-1 0-1,0 0 1,-1 1-1,-24 18 372,2 1 1,1 1-1,0 1 0,2 2 1,1 0-1,0 0 0,2 2 0,2 0 1,0 2-1,-20 49 0,19-32-226,1 2 1,2 0-1,3 0 0,2 1 0,1 0 0,0 62 1,10-39-64,2 1 1,4-1 0,2-1 0,4 0 0,3 0 0,51 133 0,-55-171-96,2 0 0,1-1 0,1-1 1,2-1-1,1 0 0,1-2 0,31 33 0,-39-48-23,0-1 0,0-1 0,1 0-1,1-1 1,-1-1 0,2 0-1,-1 0 1,1-2 0,1 0-1,-1-1 1,1-1 0,0 0 0,0-1-1,1-1 1,-1-1 0,27 1-1,-14-4-1,-1-1 0,0-2 0,0 0 0,-1-2 0,1-1 0,-1-2 0,-1 0 0,0-2 0,0-1 0,33-20 0,-41 20-1,0 0 1,-1-2 0,0 0 0,-1-1 0,-1-1 0,0 0 0,-1-1 0,-1-1-1,-1 0 1,0-1 0,-2 0 0,0-1 0,15-39 0,-12 19 44,-3-1 0,-1 0 0,-2-1 0,-2 0 0,-2 0 1,-1 0-1,-3 0 0,-1-1 0,-2 1 0,-14-69 0,5 56 245,-3 1 0,-1 0 0,-3 1 0,-3 1 0,-1 1-1,-37-57 1,58 105-286,-64-104 644,-5 3-1,-128-145 1,188 239-837,0 0-1,0 0 1,-1 2-1,0-1 0,0 1 1,-1 1-1,0 0 1,0 1-1,-1 0 1,0 2-1,0-1 0,0 1 1,0 1-1,-1 1 1,-21-2-1,20 4-804,-1 0 0,1 1 0,-1 1-1,1 0 1,0 2 0,-1 0 0,2 0 0,-1 1 0,0 1-1,1 1 1,0 0 0,1 1 0,-22 16 0,-5 8-4564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0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20 230 6781,'-3'-15'3265,"3"7"-1580,20 5-960,23 1-175,0-2 0,44-10 0,-19 2-195,-63 12-278,0-1 1,0 0 0,0-1-1,0 1 1,0-1 0,0 0 0,-1 0-1,1 0 1,-1-1 0,1 0-1,6-5 1,-9 6-19,-1 0 1,1 0-1,-1 1 1,1-1-1,-1 0 0,0 0 1,0-1-1,0 1 0,0 0 1,0 0-1,0-1 1,-1 1-1,1 0 0,-1-1 1,0 1-1,1 0 0,-1-1 1,0 1-1,0 0 1,-1-1-1,1 1 0,0-1 1,-1 1-1,0 0 0,1 0 1,-2-4-1,0 2-9,1-1 1,-1 1-1,1-1 0,-1 1 1,-1 0-1,1 0 0,-1 0 0,1 0 1,-1 1-1,0-1 0,0 0 0,-1 1 1,1 0-1,-1 0 0,0 0 0,1 0 1,-1 1-1,0 0 0,-1-1 1,1 2-1,0-1 0,-1 0 0,1 1 1,-1 0-1,1 0 0,-1 0 0,0 0 1,1 1-1,-1 0 0,0 0 0,1 0 1,-1 0-1,0 1 0,1 0 0,-1 0 1,1 0-1,-1 0 0,1 1 1,-1 0-1,-3 2 0,-8 3 23,1 1 0,-1 0-1,2 1 1,-1 1 0,1 0 0,-19 19 0,25-22-47,1 0 0,0 1 0,1 0 0,0 0 0,0 0 0,1 1 0,0 0 0,0 0 0,1 0 0,0 0 0,1 1 0,-4 16 0,7-21-27,-1 0-1,2 0 1,-1 0 0,1 0-1,-1 1 1,1-1-1,1 0 1,-1 0 0,1 0-1,0-1 1,0 1 0,0 0-1,1-1 1,-1 1-1,1-1 1,0 0 0,1 0-1,-1 0 1,1 0 0,-1-1-1,1 1 1,0-1-1,1 0 1,-1 0 0,0 0-1,7 2 1,4 3-277,0-1-1,0 0 1,1-1 0,0-1-1,0 0 1,33 4 0,-21-7-1100,0-2-1,-1-1 1,1-1 0,0-1 0,-1-2 0,0-1 0,0 0 0,31-14 0,-9 3-2283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1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230 204 8537,'-106'-91'4840,"106"91"-4476,3 32 792,2 4-894,-2 0 0,-1 1 0,-1-1 0,-2 1-1,-7 38 1,-2-13 497,-2 1 1,-23 63-1,34-123-693,0 0 0,0 0 0,0 0 0,0 0 1,0-1-1,-1 1 0,1 0 0,-1-1 0,0 1 1,0-1-1,0 0 0,0 1 0,0-1 0,0 0 0,-5 2 1,7-3-50,-1-1 0,1 0 1,-1 0-1,1 0 0,-1 0 1,0 1-1,1-1 0,-1 0 1,1 0-1,-1 0 0,0 0 1,1-1-1,-1 1 0,1 0 0,-1 0 1,1 0-1,-1 0 0,0-1 1,1 1-1,-1 0 0,1 0 1,-1-1-1,1 1 0,-1 0 1,1-1-1,-1 1 0,0-1 1,0-1 3,-1-1 0,1 1 0,0 0 0,-1-1 0,1 1 0,0-1 0,0 1 0,1-1 0,-1 1 0,0-4 0,-5-28 82,2-1 1,2-1 0,1 1 0,1 0 0,7-45-1,5 6-29,29-106 0,-39 171-75,1 0 1,0-1-1,1 1 0,0 0 0,0 1 1,1-1-1,0 1 0,1 0 0,0 0 0,0 1 1,0-1-1,10-7 0,-10 11 0,0 0 0,1 0 1,-1 0-1,1 1 0,0-1 1,0 2-1,0-1 0,0 1 0,1 0 1,-1 1-1,1-1 0,-1 2 1,1-1-1,-1 1 0,1 0 0,10 2 1,-2 0 0,1 0 1,-1 2 0,1 0 0,-1 1 0,-1 0-1,1 2 1,18 10 0,-29-14 0,0 0-1,0 0 1,0 1 0,-1-1-1,0 1 1,1 0 0,-1 1-1,-1-1 1,1 1-1,5 9 1,-8-11 0,1 1-1,-1-1 0,0 1 1,0 0-1,0-1 1,0 1-1,-1 0 1,0 0-1,0 0 1,0-1-1,0 1 0,0 0 1,-1 0-1,1 0 1,-1-1-1,0 1 1,0 0-1,-2 3 1,-1 0 6,1-1 0,-1 1 0,0-1 0,-1 0 0,1 0 0,-1 0 1,-1-1-1,1 0 0,-1 0 0,1 0 0,-2-1 0,1 0 0,0 0 1,-1 0-1,-13 5 0,-10 2 6,-1-1 0,-44 9 0,33-9-7,39-9-31,0 0 0,0 0 0,0 0 0,0-1-1,0 0 1,-1 1 0,1-1 0,0 0 0,0 0 0,0-1 0,0 1 0,0 0 0,0-1 0,-1 0-1,1 0 1,-4-2 0,7 2 15,0 0 0,0 1-1,0-1 1,0 0 0,0 0-1,0 1 1,1-1 0,-1 0 0,0 1-1,1-1 1,-1 0 0,0 1-1,1-1 1,-1 0 0,1 1-1,-1-1 1,1 1 0,-1-1 0,1 1-1,-1-1 1,1 1 0,0-1-1,-1 1 1,1 0 0,0-1-1,-1 1 1,1 0 0,0 0 0,-1-1-1,3 1 1,24-8-209,-24 9 207,-1 0 1,1 0 0,-1 0-1,1 0 1,-1 0 0,0 1 0,0 0-1,1-1 1,-1 1 0,0 0-1,0 0 1,-1 0 0,1 0-1,0 0 1,2 5 0,23 44-46,-13-22 19,-4-14 4,1-1 0,0 0 0,0-1 0,2 0 0,-1-1 0,2-1 0,0 0 0,0 0 0,0-2 0,2 0 0,-1 0 0,1-1 0,0-1 0,1-1-1,-1 0 1,1-2 0,0 1 0,1-2 0,-1-1 0,1 0 0,-1-1 0,1 0 0,-1-2 0,1 0 0,0-1 0,-1-1 0,0 0 0,0-1 0,0-1 0,20-9 0,-33 12 47,1-1 0,0 0-1,-1 0 1,0 0 0,1 0 0,-1 0 0,-1-1 0,1 0 0,0 0 0,-1 0 0,0 0 0,0-1 0,0 1 0,0-1-1,-1 0 1,3-6 0,-4 7 21,0 1-1,0-1 0,-1 1 0,1-1 1,-1 1-1,1-1 0,-1 1 0,0-1 1,-1 1-1,1-1 0,-1 1 1,1-1-1,-1 1 0,0-1 0,0 1 1,0 0-1,-1 0 0,1-1 1,-1 1-1,0 0 0,0 0 0,0 0 1,0 1-1,-1-1 0,-4-4 1,6 6-22,-1-1 0,1 1 1,-1 0-1,0 0 0,1 0 1,-1 0-1,0 0 1,0 0-1,1 0 0,-1 1 1,0-1-1,0 1 0,0-1 1,0 1-1,0 0 1,0 0-1,0-1 0,0 1 1,1 1-1,-1-1 0,0 0 1,-4 1-1,2 1 1,0 0-1,0 0 0,1 0 1,-1 0-1,0 0 0,1 1 1,0-1-1,-1 1 0,1 0 1,-3 4-1,-2 3 4,0 1 1,0 0-1,1 0 0,1 1 1,-11 24-1,15-29-102,-1 1 1,1 1-1,0-1 0,1 0 0,-1 0 1,2 1-1,-1-1 0,1 1 0,1-1 0,-1 0 1,1 1-1,1-1 0,4 15 0,-4-17-287,1-1-1,-1 0 1,1 0-1,0 0 1,0-1-1,1 1 1,-1-1-1,1 0 1,0 0-1,0 0 1,1 0-1,-1-1 1,1 1-1,0-1 1,0 0-1,0-1 1,0 1-1,0-1 1,0 0-1,1 0 1,6 1-1,35 6-5062,-21-8 1389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1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133 181 9253,'-1'-16'483,"0"0"-1,-2 0 1,-8-29 0,7 30 597,0 0 0,2 0-1,-3-28 1,4 43-1043,1 0-1,-1 0 0,1 1 1,-1-1-1,0 0 0,1 0 1,-1 0-1,1 0 0,-1 0 1,1 1-1,-1-1 0,1 0 1,-1 1-1,1-1 0,-1 0 0,1 1 1,0-1-1,-1 0 0,1 1 1,-1-1-1,1 1 0,0-1 1,-1 1-1,1-1 0,-1 2 1,0-2-1,-10 23 165,1 0 0,1 0 0,1 1 0,0 0 0,2 0 0,-4 36 0,3-22-109,0-1-13,-3 62 0,9-84-119,1 0 0,1 1 0,0-1 0,1 0 0,1 0 1,7 26-1,-9-39 35,-1 0 1,0 0 0,1-1-1,-1 1 1,1 0 0,0 0-1,0-1 1,-1 1 0,1 0-1,0-1 1,0 1 0,0-1-1,1 1 1,-1-1 0,0 0 0,1 0-1,-1 1 1,0-1 0,1 0-1,-1 0 1,1 0 0,0 0-1,-1-1 1,1 1 0,0 0-1,0-1 1,-1 1 0,1-1-1,0 0 1,0 1 0,0-1-1,-1 0 1,1 0 0,0 0-1,0 0 1,0-1 0,0 1-1,-1 0 1,1-1 0,0 1 0,0-1-1,-1 0 1,1 1 0,0-1-1,-1 0 1,1 0 0,-1 0-1,1 0 1,-1-1 0,2 0-1,5-5 36,0 0-1,-1 0 0,0-1 0,0 0 1,-1 0-1,0 0 0,8-14 1,-3 0 193,-6 14-58,0 1 0,-1-2-1,0 1 1,0 0 0,-1-1 0,0 1-1,-1-1 1,3-12 0,-5 21 46,-3 24-30,0 19-169,-1-9 156,3 60-1,1-86-443,1-1-1,-1 1 0,2-1 0,-1 1 0,1-1 0,0 0 1,1 0-1,-1 0 0,1 0 0,1 0 0,0-1 1,-1 1-1,9 9 0,-10-15-71,-1 0-1,0 0 1,1-1 0,-1 1 0,1 0-1,-1-1 1,1 1 0,0-1 0,-1 1-1,1-1 1,-1 0 0,1 1 0,0-1 0,-1 0-1,1 0 1,0 0 0,-1 0 0,1-1-1,0 1 1,-1 0 0,1-1 0,-1 1-1,1-1 1,0 0 0,-1 1 0,1-1-1,-1 0 1,0 0 0,1 0 0,1-1 0,8-8-3516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5 9225,'-17'-2'328,"3"2"-24,2 0-16,3-3-32,1 3-28,2 0-60,3 5 0,3 1-128,3-1-212,0 0-236,6 5-284,-4-4-452,-2 1-496,3 4-725,3 2-363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73 6797,'0'3'114,"-4"8"378,1 1-1,0 0 0,1 0 1,0 0-1,1 20 0,1-30-450,0 1-1,0-1 1,1 1-1,-1-1 1,1 1-1,0-1 1,0 0-1,-1 1 1,2-1-1,-1 0 1,0 0-1,0 0 1,1 0-1,-1 0 1,1 0-1,-1 0 1,1 0-1,0-1 1,0 1-1,0-1 1,0 1-1,0-1 1,0 0-1,0 1 1,0-1-1,1 0 0,-1-1 1,0 1-1,1 0 1,-1-1-1,1 1 1,-1-1-1,0 0 1,5 0-1,0 1 92,0-2 0,0 1-1,0-1 1,0 0 0,0 0-1,0-1 1,0 0 0,0 0-1,0-1 1,-1 0 0,1 0-1,-1 0 1,0-1 0,0 0-1,0 0 1,0-1 0,-1 0-1,0 0 1,0 0 0,0 0-1,-1-1 1,1 0 0,-1 1-1,-1-2 1,1 1 0,-1 0-1,0-1 1,0 0 0,-1 1-1,0-1 1,0 0 0,-1 0-1,0 0 1,0-1 0,-1 1-1,1 0 1,-2 0 0,1 0-1,-3-13 1,3 19-88,0 0 0,0 0 0,-1 0 0,1 0 0,0 0 0,-1 0 0,1-1 0,-1 1 0,0 0 0,1 0 0,-1 0 0,0 1 0,1-1 0,-1 0 0,0 0 0,0 0 0,0 0 0,0 1 0,0-1 0,0 0 0,0 1 0,0-1 0,0 1 0,0-1 0,0 1 0,0 0 0,-2-1 0,1 1 25,-1 0 0,1 0 1,0 1-1,-1-1 0,1 1 1,0-1-1,-1 1 0,1 0 1,0 0-1,0 0 0,0 0 1,-4 3-1,-2 2 118,0 0 0,0 1 0,0 0 0,-13 15-1,7-2 46,1 0 0,0 1 0,1 0 0,-14 38 0,22-49-252,1 0-1,-1 1 1,2 0-1,-1 0 0,2-1 1,-1 1-1,2 1 1,-1-1-1,1 0 1,1 0-1,0 0 1,4 15-1,-4-24-153,-1 1 0,1-1 1,0 0-1,0 1 0,0-1 0,1 0 0,-1 0 0,0 0 0,1 0 0,-1 0 0,1 0 0,0-1 1,0 1-1,0 0 0,-1-1 0,2 0 0,-1 1 0,0-1 0,0 0 0,0 0 0,0 0 0,1 0 0,-1 0 1,1-1-1,-1 1 0,0-1 0,1 1 0,-1-1 0,1 0 0,-1 0 0,1 0 0,3-1 0,6-1-1220,0 0 0,0-1 0,0 0 0,-1-1-1,13-6 1,11-5-3149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2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687 139 9121,'1'-5'99,"-1"0"1,0 0-1,0 1 1,-1-1-1,0 0 1,1 0-1,-1 1 0,-1-1 1,1 1-1,-1-1 1,0 1-1,0-1 1,0 1-1,-1 0 1,-4-7-1,2 4 96,0 2 0,0-1 0,0 0 0,0 1 0,-1 0 0,0 0 0,0 1 0,0 0 0,-11-6 0,16 10-170,-1-1 0,1 1 0,-1 0 0,1 0 0,-1 0-1,1 0 1,-1 0 0,0 0 0,1 0 0,-1 0-1,1 0 1,-1 1 0,1-1 0,-1 1 0,1-1 0,0 1-1,-1 0 1,1-1 0,0 1 0,-1 0 0,1 0-1,0 0 1,0 0 0,0 0 0,0 0 0,0 0 0,0 0-1,0 1 1,0-1 0,0 0 0,0 1 0,1-1-1,-1 0 1,0 1 0,0 2 0,-23 63 251,20-52-170,-116 336 1126,24-77-597,-16 153 187,73-256-722,34-152-200,-1 7-43,-17 47 0,21-67-64,-1 0 0,0 0 0,0-1 1,-1 1-1,1-1 0,-1 0 0,0 1 0,0-2 1,-1 1-1,0 0 0,0-1 0,0 0 1,-6 4-1,10-8-24,-1 1 0,0-1 0,0 1 0,0-1 0,0 0 0,1 0 0,-1 0 0,0 0 0,0 0 1,0 0-1,0 0 0,1-1 0,-1 1 0,0-1 0,0 1 0,0-1 0,1 0 0,-1 1 0,0-1 0,1 0 0,-1 0 0,1 0 0,-1 0 0,1-1 1,0 1-1,-1 0 0,1-1 0,0 1 0,0-1 0,0 1 0,0-1 0,0 1 0,0-1 0,0 0 0,0 1 0,1-1 0,-1-2 0,-6-17-2583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4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 7925,'-11'0'692,"-1"-3"-24,9 3 1712,20 8-1592,6-6-76,12 1-72,5 0-104,15-1-304,-1 1-324,-5-1-492,-3-2-448,3-2-956,-8-1 12,-7 1 192,-5 2-637,0 2-419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1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161 94 5096,'-4'-6'174,"1"0"0,0-1 0,0 1 0,0-1 0,-2-8 0,-14-28 2960,19 42-3087,-1 1-1,1 0 0,0 0 1,0 0-1,0-1 1,-1 1-1,1 0 1,0 0-1,0 0 0,-1 0 1,1-1-1,0 1 1,0 0-1,-1 0 1,1 0-1,0 0 0,0 0 1,-1 0-1,1 0 1,0 0-1,-1 0 1,1 0-1,0 0 0,-1 0 1,1 0-1,0 0 1,0 0-1,-1 0 1,1 0-1,0 0 0,0 0 1,-1 0-1,1 1 1,0-1-1,0 0 1,-1 0-1,1 0 0,0 0 1,0 1-1,-1-1 1,1 0-1,-12 17 631,-5 18-272,17-35-399,-17 48-251,2 0-1,-14 82 1,13-49-3562,12-57 1139,4 0-577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2.1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165 60 7217,'-8'-15'24,"7"11"163,0 0 0,-1 1 0,0-1 0,0 1 0,0 0 0,0-1 0,0 1 0,-1 0 0,1 0 0,-1 1 0,0-1 0,-3-2 0,-7 55 1254,-31 109 18,5-23-2477,32-109 97,-12 68-5295,16-71 3655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3.1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65 6601,'14'-64'4353,"-35"107"-3122,19-39-1109,-30 85 588,4 1 1,-26 147-1,41-177-425,5-30-81,2 0 0,1 0 0,1 1 0,2-1-1,1 1 1,3 37 0,0-62-159,-1 0 0,1 0 1,1 0-1,-1 0 0,1-1 0,0 1 0,0-1 1,1 0-1,-1 0 0,1 0 0,0 0 0,1-1 0,-1 1 1,1-1-1,0 0 0,0-1 0,0 1 0,0-1 0,1 0 1,-1 0-1,1-1 0,0 1 0,6 1 0,17 4 96,0-1-1,0-1 1,44 4-1,-53-8-69,176 8 686,-112-10-3029,-31 0-1890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24.8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540 20 7149,'0'0'-253,"5"-20"5960,-17 47-5320,2 1 1,1-1-1,1 2 0,-6 34 1,3-11-6,-100 357 859,40-129-1131,41-157-94,-117 409 529,67-212 545,45-208-56,31-100-447,2 2-4119,2-13 3263,0 0 0,0-1 0,0 1 0,0 0 0,0-1 0,0 1-1,0 0 1,0-1 0,0 1 0,0-1 0,1 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7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338 222 11073,'-9'-44'185,"-6"-20"1217,14 60-1264,-1 0 1,1 0 0,-1 0 0,0 1-1,0-1 1,-1 1 0,1-1 0,-1 1-1,1 0 1,-1 0 0,0 0 0,-6-5-1,7 8-102,-1-1 0,1 1 0,-1-1 0,1 1 0,0 0 0,-1 0 0,1 0 0,-1 0-1,1 0 1,-1 0 0,1 1 0,0-1 0,-1 1 0,1 0 0,0 0 0,-1 0 0,1 0 0,0 0 0,0 0-1,0 1 1,0-1 0,-3 3 0,-44 36 355,31-22-277,1 1 0,0 0 0,1 2 0,1 0 0,1 0 0,1 1-1,1 1 1,1 0 0,-15 48 0,22-57-92,1 0-1,0 0 1,1 0 0,1 0-1,0 0 1,1 1-1,0-1 1,1 0 0,1 1-1,0-1 1,1 0 0,1 0-1,0-1 1,1 1-1,0-1 1,1 0 0,1 0-1,0 0 1,10 13 0,-6-12-4,0-1 0,0 0 0,2-1 0,0 0 0,0 0 1,1-2-1,0 0 0,1 0 0,0-1 0,0-1 1,1-1-1,18 7 0,-24-11-7,0 0 1,0-1-1,0 0 0,0 0 1,0-1-1,0-1 1,0 1-1,1-2 0,-1 1 1,0-1-1,0-1 0,0 0 1,0 0-1,0-1 1,-1 0-1,1-1 0,-1 0 1,0-1-1,0 0 1,0 0-1,15-12 0,-12 5 60,0 0 1,-1-1-1,0 0 0,-1-1 0,-1 0 1,0 0-1,0-1 0,-2-1 0,0 1 0,-1-1 1,0 0-1,-1 0 0,-1-1 0,-1 1 0,0-1 1,-1 0-1,-1-32 0,-2 17 60,-1 1-1,-1 0 1,-2 0-1,-1 0 1,-1 0-1,-2 1 1,-1 0-1,-26-53 1,30 73-133,0 0 0,0 0 0,-1 0 1,-1 1-1,1 0 0,-2 1 0,1 0 1,-1 0-1,0 1 0,-1 0 0,0 0 1,0 1-1,-18-8 0,22 11-227,-1 1 0,1 0 0,-1 1-1,1-1 1,-1 1 0,0 0 0,0 1-1,0 0 1,1 0 0,-14 2 0,14-1-243,0 1 0,0 0-1,0 0 1,0 0 0,0 1 0,1 0 0,-1 0 0,1 1 0,0-1 0,0 1 0,0 0 0,0 1 0,-5 5 0,6-4-408,-1-1 1,1 1-1,0 1 1,0-1 0,-5 13-1,-1 9-3027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3.3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40 122 7781,'-7'-1'-173,"-25"-7"2234,36 4-498,20-1-1105,212-47 1242,-146 29-3077,-65 12-1216,-11-2-2296,-11 9 2214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3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46 6177,'-2'-1'1,"-6"-3"20,0 0 1,0 1-1,0 0 1,-1 1 0,1-1-1,-15 0 1,23 3 208,26 0 170,135-12 1119,-7 1-1681,-129 11-1058,1 2 0,25 4 0,-20 1-1580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4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375 347 6849,'-5'-28'1440,"8"12"-865,-1 0 0,-1 0 0,0 0 0,-1 0 0,0 0 1,-1 0-1,-5-23 0,5 34-487,-1-1 0,1 1 1,-1 0-1,1 0 0,-2 0 0,1 0 1,0 0-1,-1 1 0,0-1 0,0 1 1,0 0-1,-1-1 0,0 2 1,1-1-1,-1 0 0,0 1 0,-1-1 1,1 1-1,-1 0 0,1 1 0,-1-1 1,0 1-1,0 0 0,0 0 0,0 1 1,-1-1-1,1 1 0,0 0 1,0 1-1,-1-1 0,1 1 0,-1 0 1,1 0-1,0 1 0,-1-1 0,1 1 1,0 1-1,-8 1 0,1 2-45,0-1-1,0 1 1,1 1 0,0 0-1,0 1 1,0 0 0,1 1-1,0 0 1,0 1 0,1-1-1,0 2 1,0-1 0,1 2-1,-12 19 1,15-21-37,-1 0 1,2 0-1,-1 0 1,2 0-1,-1 1 1,1 0-1,0 0 0,1 0 1,0 0-1,1 0 1,0 0-1,1 0 1,0 1-1,0-1 1,1 0-1,1 0 1,-1 0-1,2 0 0,3 10 1,-6-17-4,1 0 1,1 0-1,-1 0 1,0 0-1,1 0 0,0 0 1,-1-1-1,1 1 1,0-1-1,0 1 1,0-1-1,1 0 0,-1 0 1,1 0-1,-1 0 1,1 0-1,0 0 1,-1-1-1,1 1 0,6 1 1,-5-2 1,-1-1-1,1 0 1,0 0 0,0 0 0,-1-1-1,1 1 1,0-1 0,-1 0 0,1 0-1,0 0 1,-1 0 0,1-1 0,-1 1-1,0-1 1,4-2 0,5-4 27,-1-1-1,1 0 1,-2 0 0,1-1 0,-1-1-1,-1 0 1,15-21 0,-14 14 106,-1-1 1,-1 0-1,9-29 0,11-25 718,-19 57-616,-5 14-37,-4 28 73,-1 14-203,2-22-72,2-1 0,0 0 1,1 0-1,0 0 0,2-1 0,0 1 0,1-1 1,8 15-1,-12-26-10,0 0 0,0 0-1,1-1 1,-1 0 0,1 0 0,0 0 0,0 0-1,0 0 1,1-1 0,-1 0 0,1 0 0,8 4 0,-9-5 8,0-1-1,0 0 1,1-1 0,-1 1 0,0-1 0,0 0 0,0 1 0,0-2 0,1 1 0,-1-1 0,0 1 0,0-1 0,0 0 0,0 0 0,0-1 0,0 1 0,0-1 0,0 0 0,3-3-1,12-7 39,-1-1 0,0-1 0,-1-1 0,0 0-1,-2-1 1,1-1 0,-2-1 0,16-24 0,2-9 187,48-102 1,-72 138-150,-5 10-31,-1 0 0,1-1-1,-1 1 1,0 0 0,0-1-1,2-9 1,-4 15 30,0 40 19,5-16-183,0-1 0,2 0 0,0 0 0,14 29 0,-8-19-197,14 48 1,-25-71 255,0 0-1,0-1 1,-1 1-1,-1 0 1,1 0 0,-2 0-1,1 0 1,-1 0 0,-4 16-1,4-22 25,0-1-1,0 1 0,0 0 1,-1 0-1,1-1 0,-1 1 0,0-1 1,0 1-1,0-1 0,-1 0 1,1 0-1,-1 0 0,0 0 0,1 0 1,-1-1-1,-1 1 0,1-1 0,-4 3 1,-1-2-4,1-1 0,-1 0 0,1 0 0,-1-1 0,0 0 0,1 0 1,-1-1-1,-9 0 0,-8-2-54,57-1 20,7-2 28,3-2 16,117-28-38,-136 29 63,0-2 0,0-1 0,-1 0 1,36-22-1,-52 27 17,-1 1 0,0-2 0,1 1 0,-1 0 1,-1-1-1,1 0 0,-1 0 0,0-1 0,0 1 0,0-1 0,-1 0 1,0 0-1,0 0 0,0 0 0,-1 0 0,0-1 0,0 1 0,-1-1 1,1-7-1,0-9 137,-2-1 0,-1 1 1,0 0-1,-7-29 1,-2-48 281,9 125-251,-1 90-68,7-65-118,13 57 0,5-30-1884,12-8-4351,-35-68 6027,0 0 1,0-1-1,1 1 0,-1-1 1,0 1-1,1-1 0,-1 1 0,0-1 1,1 0-1,-1 1 0,0-1 1,1 1-1,-1-1 0,1 0 1,-1 1-1,1-1 0,-1 0 1,1 0-1,-1 1 0,1-1 1,0 0-1,-1 0 0,1 0 1,-1 1-1,1-1 0,-1 0 0,1 0 1,0 0-1,-1 0 0,1 0 1,-1 0-1,1-1 0,0 1 1,-1 0-1,1 0 0,-1 0 1,1 0-1,-1-1 0,1 1 1,-1 0-1,2-1 0,8-4-3976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4.9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101 86 8917,'-26'-15'148,"3"-3"0,6 5-28,2 2-8,4 1-64,5 2-168,3 6-228,9-1-264,-3 3-488,5-5-1389,1 10-479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5.3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92 153 7209,'-28'30'1403,"19"-13"-105,9-17-1253,0 1 0,0-1 1,0 0-1,0 1 0,0-1 0,0 0 1,0 1-1,0-1 0,0 0 1,0 1-1,0-1 0,0 0 1,0 1-1,0-1 0,0 0 1,1 1-1,-1-1 0,0 0 1,0 1-1,0-1 0,0 0 1,1 0-1,-1 1 0,0-1 1,0 0-1,1 0 0,-1 1 1,0-1-1,1 0 0,-1 0 0,0 0 1,0 0-1,1 1 0,-1-1 1,0 0-1,1 0 0,10 2 53,0 0-1,-1-1 0,1 0 0,0 0 0,0-1 0,0-1 0,0 0 0,-1-1 0,1 0 0,0 0 0,-1-1 1,0 0-1,17-8 0,-23 9 4,1 0 1,-1 0-1,0 0 0,0 0 1,0-1-1,0 0 0,0 0 1,0 0-1,-1 0 0,0 0 1,1-1-1,-1 1 1,-1-1-1,1 0 0,0 0 1,-1 0-1,0 0 0,0-1 1,0 1-1,0-1 0,-1 1 1,0-1-1,0 1 1,0-1-1,0 0 0,-1 1 1,0-1-1,0 0 0,0 0 1,0 1-1,-1-1 0,0 0 1,-1-4-1,1 6-48,0 0 1,0 0-1,0 0 0,0 0 1,0 0-1,-1 0 0,1 1 0,-1-1 1,0 0-1,0 1 0,0 0 1,0-1-1,0 1 0,0 0 0,-1 0 1,1 0-1,-1 0 0,1 1 1,-1-1-1,0 1 0,0-1 0,1 1 1,-1 0-1,0 0 0,0 0 1,0 1-1,0-1 0,0 1 0,-1-1 1,1 1-1,0 0 0,0 0 1,0 1-1,0-1 0,0 1 0,0-1 1,0 1-1,0 0 0,-5 2 1,-5 2 44,1 0 0,1 1 1,-1 0-1,1 1 0,0 0 0,0 1 1,1 0-1,-11 11 0,13-10-36,-1 0-1,1 0 0,1 1 0,0 0 0,0 0 0,1 1 0,0 0 0,1 0 0,0 1 0,-5 21 0,8-26-40,1 0-1,1 0 1,-1 0-1,1 0 1,0 0-1,0 0 1,1 0-1,0 0 1,1 0-1,-1 0 1,1 0-1,0-1 1,1 1-1,0-1 1,0 1-1,0-1 1,1 0-1,0 0 1,0-1-1,5 7 1,-2-5-222,-1 0 1,1 0-1,1 0 0,-1-1 1,1 0-1,0-1 1,1 1-1,-1-2 1,1 1-1,0-1 1,0 0-1,1-1 1,-1 0-1,1-1 1,-1 0-1,1 0 1,10 0-1,1-2-1231,0-1 1,-1-1-1,1-1 0,0-1 0,-1 0 0,0-2 0,21-8 1,-9 2-2160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5.7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99 104 8433,'-98'-75'6538,"101"75"-6482,-1 0 0,1 1-1,0-1 1,-1 1-1,1-1 1,0 1 0,-1 0-1,1 0 1,-1 0-1,1 0 1,-1 0 0,1 1-1,-1-1 1,0 1 0,0-1-1,0 1 1,4 4-1,-3-2 1,1 1-1,-1 0 1,0 0-1,0 0 0,0 0 1,-1 1-1,0-1 1,2 6-1,0 8 21,0-1 1,-2 0-1,0 1 0,0 24 1,9 121 317,-18-179 413,0 0 1,-8-28-1,13 29-632,0-1 0,0-1 0,2 1 0,0 0 0,0 0-1,2 0 1,3-18 0,-3 26-233,0-1 0,0 1 0,1 1 1,0-1-1,0 0 0,1 1 0,0-1 0,0 1 0,0 0 0,1 0 0,0 1 0,0 0 0,1-1 1,-1 2-1,1-1 0,11-6 0,0 2-1743,1 1 0,0 0 0,1 2 1,-1 0-1,37-6 0,-35 8-361,16-5-3099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6.1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68 42 10081,'-31'-42'1744,"23"56"-868,-5 14-158,6 17-227,2-1 0,2 1 1,3 61-1,22 136 246,-19-212-656,12 54-234,-9-55-1321,-1 0-1,2 43 1,-11-51-5132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6.6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63 149 8313,'-15'-7'652,"11"6"-363,-1-1-1,1 0 0,0 0 1,-1 0-1,1-1 0,0 1 1,1-1-1,-1 0 1,-6-6-1,14 6-124,0 1 1,0 0-1,0 0 0,0 0 0,0 1 1,0-1-1,1 1 0,-1 0 0,8-1 1,-9 2-84,339-50 1634,-189 31-1238,52-6 2268,-186 24-1714,-14 7-337,-19 18-123,6-13-568,-8 11 96,2-3-31,0 0 0,-17 34 0,29-49-70,0 1 0,0-1 0,0 1 0,0 0 0,1 0-1,0 0 1,0-1 0,0 1 0,1 0 0,-1 0 0,1 0 0,0 0 0,1 0-1,-1 0 1,1 0 0,0 0 0,0 0 0,3 6 0,-2-8-25,0 0 1,0 0-1,0 0 0,1 0 0,-1 0 1,1 0-1,0-1 0,0 0 1,0 1-1,0-1 0,1 0 1,-1 0-1,0 0 0,1-1 1,-1 1-1,1-1 0,0 0 1,-1 0-1,1 0 0,0-1 0,0 1 1,0-1-1,0 0 0,-1 0 1,1 0-1,0-1 0,0 1 1,3-2-1,2 1-7,-1 0 1,0-1-1,1-1 1,-1 1-1,0-1 1,-1-1-1,1 1 1,0-1-1,-1 0 1,0-1-1,11-9 1,-15 11 66,0 0-1,-1-1 1,1 1 0,-1-1 0,0 0 0,0 0 0,0 0-1,0 0 1,-1 0 0,1 0 0,-1 0 0,0-1-1,0 1 1,-1 0 0,1-1 0,-1 1 0,0 0 0,0-1-1,-1 1 1,1 0 0,-1-1 0,0 1 0,0 0-1,-1 0 1,1 0 0,-4-6 0,1 0-251,-1 1 0,0 0 0,0 0 0,-1 1 0,0 0 0,-1 0 0,0 0 0,0 1 0,-17-13 0,20 16-674,0 1-966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7.1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210 79 9621,'0'-5'305,"0"0"1,0 0-1,0-1 1,-1 1-1,0 0 0,0 0 1,0 0-1,0 0 1,-5-8-1,5 11-232,0 1-1,0-1 1,-1 1-1,1 0 1,-1-1-1,1 1 1,-1 0-1,0 0 1,1 0-1,-1 0 1,0 0 0,0 0-1,0 1 1,0-1-1,0 0 1,0 1-1,0 0 1,0-1-1,0 1 1,0 0-1,0 0 1,0 0 0,0 0-1,0 0 1,0 1-1,1-1 1,-1 1-1,0-1 1,-2 2-1,-3-1 42,0 1 0,1 0 0,-1 0-1,1 0 1,-1 1 0,1 0-1,0 1 1,-9 6 0,14-9-101,-1 0-1,0 1 1,1 0 0,0-1-1,-1 1 1,1 0 0,0 0 0,0 0-1,0-1 1,0 1 0,0 0 0,1 0-1,-1 0 1,1 1 0,-1-1-1,1 0 1,0 0 0,-1 0 0,1 0-1,0 0 1,1 0 0,-1 1 0,0-1-1,0 0 1,1 0 0,0 0-1,-1 0 1,1 0 0,0 0 0,0 0-1,0 0 1,0 0 0,2 1-1,3 6-1,0-1-1,1 0 1,0 0-1,0 0 0,1-1 1,0 0-1,1-1 0,-1 0 1,1 0-1,10 4 0,-11-6-18,0 0-1,-1 0 0,0 0 0,0 1 1,0 1-1,0-1 0,-1 1 0,0 0 0,0 0 1,-1 1-1,1 0 0,-1 0 0,-1 0 0,1 0 1,4 13-1,-8-15 21,0-1-1,0 1 1,0-1 0,-1 1 0,0 0 0,0-1-1,0 1 1,0 0 0,-1-1 0,0 1 0,0 0-1,0-1 1,-1 1 0,1-1 0,-1 0 0,0 1-1,0-1 1,0 0 0,-1 0 0,0 0 0,1-1-1,-2 1 1,1-1 0,0 1 0,0-1 0,-1 0-1,0 0 1,0-1 0,0 1 0,-5 2 0,1 0 21,0-1 0,-1 0 1,1-1-1,-1 1 1,0-2-1,0 1 0,0-1 1,0-1-1,-1 1 1,1-2-1,0 1 0,-1-1 1,1-1-1,-13-1 1,18 1-208,0 0 0,0 0 1,0 0-1,0-1 1,0 1-1,0-1 1,0 0-1,0 0 0,0 0 1,1-1-1,-1 1 1,1-1-1,-3-3 1,5 4-44,0 1 1,0-1 0,0 0 0,1 0 0,-1 1-1,1-1 1,-1 0 0,1 0 0,0 0-1,0 0 1,0 0 0,0 0 0,0 1 0,0-1-1,0 0 1,1 0 0,-1 0 0,1 0 0,-1 0-1,1 1 1,0-1 0,-1 0 0,1 1-1,0-1 1,0 0 0,0 1 0,1-1 0,-1 1-1,0-1 1,0 1 0,4-2 0,15-17-2457,7 2-597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7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206 117 7741,'-47'15'855,"39"-11"-279,32-10-424,26-4 128,-37 8 128,1-1 1,0-1 0,-1 0-1,23-9 1,-22 6 177,-9 5-318,0 0 1,0-1-1,0 1 1,-1-1-1,1 0 1,6-6 0,-10 8-222,0 0 1,-1 0 0,1 0-1,0 0 1,-1 0 0,1 0 0,-1 0-1,0-1 1,1 1 0,-1 0-1,0 0 1,1 0 0,-1 0-1,0 0 1,0-1 0,0 1 0,0 0-1,0 0 1,0 0 0,-1-1-1,1 1 1,0 0 0,0 0 0,-1 0-1,1 0 1,-1 0 0,1 0-1,-1 0 1,0 0 0,1 0 0,-1 0-1,0 0 1,0 0 0,1 0-1,-1 0 1,0 1 0,-1-2-1,-1 0 51,1 0 0,-1 0-1,0 0 1,0 1 0,0-1-1,0 1 1,0-1 0,0 1-1,0 0 1,-1 0 0,1 0-1,-6 0 1,-43-1 724,48 2-761,-10 1 69,0 0 1,0 1 0,1 1 0,-1 1 0,0 0-1,1 0 1,0 1 0,0 1 0,0 0-1,-21 16 1,27-18-98,0 0-1,0 1 0,1 0 1,0 1-1,0-1 1,0 1-1,1 1 0,-1-1 1,2 1-1,-1-1 1,1 1-1,0 0 0,0 1 1,1-1-1,0 1 1,0 0-1,1 0 0,0-1 1,0 2-1,0 7 1,2-10-19,0-1 1,1 1 0,0-1 0,0 0 0,0 0 0,0 1 0,1-1 0,0 0-1,0 0 1,0 0 0,0-1 0,1 1 0,0 0 0,0-1 0,5 5 0,-2-2-2,0-2 1,1 1-1,0-1 1,0 0-1,0 0 1,1-1 0,-1 0-1,15 5 1,1-1 5,0-2 1,1-1 0,-1-1-1,1-1 1,46 1 0,-39-4-5,0-2 1,0-1 0,-1-1-1,1-2 1,-1-1-1,0-1 1,-1-2 0,0 0-1,0-2 1,-1-2 0,-1 0-1,0-2 1,-1-1 0,-1-1-1,-1-1 1,25-25 0,-42 37 19,-1 0 1,0-1-1,0 1 1,-1-1-1,5-10 1,-9 17-27,0-1 0,0 1 0,-1-1 0,1 1 0,0-1 1,-1 1-1,1-1 0,-1 0 0,1 1 0,-1-1 0,0 1 0,0-1 1,0 0-1,0 1 0,0-1 0,0 0 0,0 1 0,-1-1 0,1 0 1,0 1-1,-1-1 0,1 1 0,-1-1 0,0 1 0,0-1 0,1 1 1,-1-1-1,0 1 0,0 0 0,0-1 0,-1 1 0,1 0 0,0 0 1,0 0-1,-1 0 0,-1-2 0,0 2-1,1 1-1,0-1 1,-1 0 0,1 1-1,-1-1 1,1 1 0,-1 0 0,1 0-1,-1 0 1,1 0 0,-1 0-1,1 1 1,-1-1 0,1 1-1,0-1 1,-1 1 0,1 0 0,0 0-1,-1 0 1,1 0 0,0 1-1,0-1 1,0 0 0,0 1-1,0 0 1,0-1 0,-2 4 0,-2 1-3,1-1 1,1 1-1,-1 0 1,1 0-1,0 0 1,0 1-1,1-1 1,-4 10-1,4-6-13,0 0-1,1 0 0,0 0 0,1 1 0,0-1 0,1 1 1,0-1-1,1 0 0,0 1 0,0-1 0,1 0 1,1 0-1,-1 0 0,2 0 0,-1 0 0,1 0 0,1-1 1,0 0-1,0 0 0,11 14 0,-9-14-208,1 0-1,0-1 1,0 0 0,1 0-1,0-1 1,1 0 0,-1-1-1,12 6 1,-11-7-374,0-1 1,1 0-1,-1 0 1,1-1-1,0-1 1,0 1-1,0-2 1,20 1-1,-8-3-1415,-1-1 1,1-1-1,36-10 0,-12-1-2416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7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86 9069,'-13'-30'542,"10"25"-153,0-1-1,1 0 1,-1 1-1,1-1 1,1 0-1,-1 0 1,0-9-1,2 15-97,18 18 436,10 42-448,-3 3 0,25 95 0,16 137-175,-38-158 19,-17-88-240,27 160-3374,-38-192 1480,-5-7-2317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8.0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56 44 9653,'-2'-14'227,"-6"-14"1641,0 27-963,-3 16-527,6-4-549,1 1 1,0-1-1,0 1 1,2 0-1,-3 13 1,4-17-1023,0 0-1,1 0 1,0 0-1,0 0 1,1 8 0,4 0-1799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58.2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6 7025,'3'-3'440,"3"0"1664,0 21-1368,-6-2-72,-6 5-52,3 7-48,-3 6-96,0 2-348,3 0-832,-2 8-1292,-10 3 156,4 5 152,-1-6-509,4 3-207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4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54 7041,'-2'0'170,"1"0"-1,0 0 1,0-1 0,0 1 0,0-1 0,0 1 0,-1-1 0,1 0 0,0 1-1,0-1 1,0 0 0,1 0 0,-1 1 0,0-1 0,0 0 0,0 0 0,1 0 0,-1 0-1,0 0 1,1 0 0,-1 0 0,1-1 0,-1 1 0,1 0 0,0 0 0,-1 0-1,1 0 1,0-1 0,0-1 0,-1 1 140,0 0 1,0 1-1,-1-1 0,1 1 0,0-1 1,-1 1-1,1-1 0,0 1 0,-1 0 1,0 0-1,1 0 0,-1 0 0,0 0 0,1 0 1,-1 0-1,0 0 0,0 1 0,0-1 1,0 1-1,0-1 0,-2 1 0,3 0-16,-34-2 2010,24 7-2099,0 0 0,0 1 0,1 1 0,0-1 1,0 2-1,0-1 0,1 2 0,0-1 0,1 1 0,0 0 0,-8 12 0,-12 20 190,-33 64 0,40-66-129,1 3-114,2 1 0,-15 54-1,24-71-116,-10 39 32,3 0 1,3 1-1,-9 109 0,18-66 8,12 159 0,-2-187-53,4 0 0,3 0 0,3-2-1,4 0 1,39 97 0,57 75 49,-80-182-59,2-2 1,91 118 0,-110-164-8,2-1 1,0-1 0,1 0 0,35 21-1,-37-25 38,34 35-1,-21-19-9,-24-22-1452,-19-17-769,6 5 1497,1 0 0,0-1-1,0 1 1,0-1 0,0 1 0,1-1 0,-1 0-1,1 0 1,-2-5 0,3 5-238,1-1 0,-1 1 0,1-1 0,0 1 0,0-1 0,0 0 0,2-6 0,3-12-5636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5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8103 3382 12005,'2'22'753,"-2"-21"-671,1 1 0,-1-1 1,0 1-1,1-1 1,-1 1-1,0-1 0,0 1 1,0-1-1,0 1 0,0-1 1,-1 1-1,1-1 1,0 1-1,-1-1 0,1 1 1,-1-1-1,1 0 1,-1 1-1,0-1 0,1 0 1,-1 1-1,0-1 0,0 0 1,0 0-1,0 0 1,0 0-1,0 0 0,0 0 1,-1 0-1,1 0 0,0 0 1,-1-1-1,1 1 1,0 0-1,-1-1 0,1 1 1,0-1-1,-1 1 0,-1-1 1,-28 9 524,0-2-1,-1-1 1,0-2 0,0 0 0,-50-3 0,28 1-82,-193 6 718,0-10 1,0-12 0,-340-61 0,-572-161-876,12-51-75,554 71-128,419 147-146,-675-311 66,540 223-84,-324-222 0,482 277-47,5-6-1,5-6 1,-175-185-1,142 85-66,84 97 96,36 49-41,-132-152-138,181 215 178,0 0-1,0 0 1,1-1 0,0 0 0,0 0 0,0 0 0,1 0 0,0-1 0,0 0-1,1 1 1,0-1 0,-3-14 0,4 6-27,0-1 1,2 1-1,-1 0 0,7-30 0,-4 16 27,-3 23 2,1 1-1,-1-1 1,1 0 0,0 0-1,1 1 1,-1-1-1,1 1 1,0-1 0,1 1-1,-1 0 1,1-1 0,0 2-1,4-7 1,-6 10 16,-1 1 0,1-1 1,-1 1-1,0-1 0,1 1 0,-1-1 0,0 1 1,1-1-1,-1 1 0,0-1 0,0 1 1,1-1-1,-1 0 0,0 1 0,0-1 0,0 1 1,0-1-1,0 0 0,0 1 0,0-1 1,0 0-1,0 1 0,0-1 0,0 1 0,0-1 1,-1 0-1,1 1 0,0-1 0,0 1 1,-1-2-1,-18-11 14,-33-1-13,49 13-7,-24-3 0,1 1 1,-51 2-1,46 1-81,-49-5-1,80 5 85,0 0 1,0 0-1,-1 0 1,1 0-1,0 1 0,0-1 1,0 0-1,-1 0 1,1 0-1,0 0 1,-1 0-1,1 0 0,0 0 1,0 0-1,-1 0 1,1 0-1,0 0 0,0 0 1,-1 0-1,1-1 1,0 1-1,0 0 0,-1 0 1,1 0-1,0 0 1,0 0-1,0 0 1,-1-1-1,1 1 0,0 0 1,0 0-1,0 0 1,-1 0-1,1-1 0,0 1 1,0 0-1,0 0 1,0-1-1,0 1 1,0 0-1,-1 0 0,1-1 1,0 1-1,0 0 1,0 0-1,0-1 0,0 1 1,0 0-1,0 0 1,0-1-1,0 1 1,0 0-1,0 0 0,0-1 1,0 1-1,0 0 1,1 0-1,-1-1 0,0 1 1,0 0-1,0 0 1,0-1-1,0 1 1,0 0-1,1 0 0,-1 0 1,0-1-1,27-14-122,39-9-144,-58 22 229,3-2-6,1 2 1,-1 0 0,0 0 0,1 1 0,14 0-1,-23 1 24,1 1 0,0-1 0,-1 1 0,1 0 1,-1 0-1,1 1 0,-1-1 0,1 1 0,-1-1 0,0 1 0,0 0 0,0 0 0,0 1 0,0-1 0,0 1 0,-1-1 0,1 1 0,-1 0 0,1 0 0,1 5 0,49 63-3466,-33-49-792,0-2 0,36 30 1,-33-32-868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6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42 11281,'-7'-8'278,"5"4"-118,0 1-1,0 0 1,0 0-1,-1 0 1,1 0 0,-1 1-1,0-1 1,1 0-1,-1 1 1,-4-2 0,5 39 762,7 144 1700,-28 289 0,14-357-1724,5-60-583,-35 305 3657,26-318-3364,12-36-574,0-1 0,1 1 0,-1-1 0,0 1 0,0-1 0,0 0 1,0 1-1,0-1 0,0 0 0,0 0 0,0 1 0,0-1 0,-1 0 0,1 0 1,-1-1-1,1 1 0,0 0 0,-1 0 0,1-1 0,-4 2 0,5-2 32,15-19 98,54-27-146,2 4 0,1 3 0,2 3-1,134-46 1,-183 75-479,-10 3-57,-1 0 0,1-1 0,18-10 0,-2-9-4550,-8-12-5469,-18 27 4222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7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425 139 13033,'0'-1'-1,"-8"-16"377,0 0 0,-1 1 0,-1-1 0,0 2 0,-1-1-1,-14-14 1,23 28-306,-1 1-1,1 0 1,-1 0-1,1 0 0,0 0 1,-1 0-1,0 1 1,1-1-1,-1 1 0,1 0 1,-1-1-1,0 1 1,1 0-1,-1 1 0,1-1 1,-1 0-1,0 1 1,1-1-1,-1 1 0,1 0 1,-1 0-1,1 0 0,0 0 1,-1 1-1,-2 1 1,-7 4 211,0 0 1,0 1 0,-14 12 0,0 3 19,1 0-1,1 2 1,1 0-1,1 2 1,-19 31-1,34-48-240,0 1-1,1 0 1,1 0 0,0 1-1,0-1 1,1 1 0,0 0-1,1 1 1,1-1 0,0 0-1,1 1 1,0-1 0,1 1-1,0 0 1,1-1 0,0 1-1,4 13 1,-4-22-45,-1-1 0,2 1 0,-1-1 0,0 1 1,1-1-1,-1 1 0,1-1 0,0 0 0,0 0 0,0 0 0,1 0 0,-1 0 0,1 0 1,-1 0-1,1-1 0,0 0 0,0 1 0,0-1 0,1 0 0,-1-1 0,0 1 0,5 1 1,-5-2-8,0-1-1,0 0 1,0 0 0,0 0 0,0-1 0,0 1 0,0-1 0,0 1 0,0-1 0,0 0 0,0 0 0,0 0 0,-1-1 0,1 1 0,0-1 0,-1 1 0,1-1 0,-1 0 0,0 0-1,1 0 1,-1 0 0,0-1 0,0 1 0,0-1 0,-1 1 0,1-1 0,1-3 0,10-16 13,-1-1 1,-2-1-1,0 1 1,-1-1-1,8-41 1,-5 4 152,5-72 1,-15 113-102,0 2 87,7 44-85,-2-2-132,1 0 0,1-1 0,1 0 0,1-1 0,0 0 0,29 38 0,-30-47-381,0-1 0,1-1 0,0 0 0,1-1 1,14 11-1,-18-15-279,0-2 0,1 1 0,-1-1 0,1 0 0,-1 0 0,1-1 0,0-1 0,1 1 0,10 0 0,22-5-5288,-19-5 1234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7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93 135 10017,'-17'-15'354,"12"10"-61,1 1 1,-1-1-1,0 1 1,-1 0 0,1 0-1,-1 1 1,1-1-1,-1 1 1,-10-3 0,16 6-244,-1 0 0,1 0 1,-1 0-1,1 0 1,-1 0-1,0 0 1,1 0-1,-1 0 1,1 1-1,-1-1 0,1 0 1,-1 0-1,1 1 1,0-1-1,-1 0 1,1 1-1,-1-1 1,1 0-1,-1 1 0,1-1 1,0 0-1,-1 1 1,1-1-1,0 1 1,0-1-1,-1 1 1,1-1-1,0 1 1,0-1-1,0 1 0,-1 0 1,2 23 847,14 20-43,9 11-427,-3 1 0,-2 1 1,-3 0-1,15 103 1,-19-59 1009,-9-173-892,16-85 0,-13 114-465,-2 13-246,1-1 0,1 1 0,2 0 0,1 1 0,20-45 0,-24 63-253,1 1 1,1 0-1,0 0 0,0 1 1,1-1-1,0 2 1,12-11-1,-12 12-376,1 1-1,0 0 1,0 1 0,1 0-1,-1 0 1,1 1 0,0 1 0,0-1-1,14-2 1,9 1-2386,-1 2-937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8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304 118 9013,'0'0'70,"0"0"0,0 0 1,0 0-1,0 1 0,0-1 1,0 0-1,0 0 0,0 1 1,0-1-1,0 0 0,0 0 1,0 0-1,0 1 0,0-1 1,0 0-1,0 0 0,0 0 0,0 1 1,0-1-1,0 0 0,0 0 1,-1 0-1,1 1 0,0-1 1,0 0-1,0 0 0,0 0 1,0 0-1,-1 0 0,1 1 1,0-1-1,0 0 0,0 0 1,0 0-1,-1 0 0,1 0 0,0 0 1,0 0-1,0 0 0,-1 1 1,1-1-1,0 0 0,0 0 1,-1 0-1,1 0 0,0 0 1,-11-8 1622,-8-18 694,12-4-963,6 25-1157,1 0 1,-2 0-1,1 0 1,0 1-1,-1-1 1,0 0 0,-4-7-1,4 10-221,1 1 0,0 0 1,-1 0-1,1 0 0,0 0 0,-1 0 0,1 0 0,-1 0 1,0 0-1,1 1 0,-1-1 0,0 0 0,1 1 0,-1 0 1,0-1-1,0 1 0,1 0 0,-1 0 0,0 0 0,0 0 1,1 0-1,-1 0 0,0 1 0,0-1 0,1 0 0,-4 2 1,-7 2 17,1 1 0,0 0 0,1 0 0,-1 1 0,1 0 0,0 1 0,0 0 0,1 1 0,0 0 0,0 0 0,1 1 0,0 0 0,1 0 0,0 1 0,-9 15 0,11-16-102,-1 1 1,1-1-1,1 1 1,-1 0-1,2 0 0,0 1 1,0-1-1,0 1 0,2-1 1,-1 1-1,1 0 0,1 0 1,0 0-1,0 0 0,1-1 1,1 1-1,2 13 0,-3-23 28,-1 1 0,0 0 0,1-1 0,-1 1 0,1 0 0,-1-1 0,1 1 0,0 0 0,-1-1 0,1 1 0,0-1 0,0 1 0,0-1 0,1 0 0,-1 1 0,0-1 0,0 0 0,1 0 0,-1 0 0,0 0 0,1 0 0,-1 0 0,1 0 0,0-1 0,-1 1 0,1 0 0,-1-1 0,1 1 0,0-1 0,0 0 0,-1 0 0,1 1 0,0-1 0,0 0 0,-1-1 0,1 1 0,0 0 0,-1 0 0,1-1 0,0 1 0,-1-1 0,1 1 0,0-1 0,-1 0 0,1 0 0,-1 1 1,1-1-1,2-2 0,2-2 7,1-1 0,-1 1 0,0-1 0,0 0 1,-1 0-1,1-1 0,-2 0 0,9-13 1,1-13 104,15-51 1,-6 17 222,-11 143-73,59 348-26,-52-321-180,-5 0 1,1 163 0,-16-220-13,-2 0 0,-1 0 0,-3-1 0,-2 0 1,-2 0-1,-2-1 0,-1 0 0,-27 53 0,39-93-30,-23 43 64,23-45-68,1 1 0,-1-1-1,1 0 1,-1 0 0,0 0 0,0 0-1,1 0 1,-2 0 0,1 0-1,0 0 1,0-1 0,0 1-1,-1-1 1,1 0 0,-4 2-1,5-3-9,1-1-1,-1 1 1,1 0-1,-1 0 0,0 0 1,1 0-1,-1-1 0,0 1 1,1 0-1,-1-1 1,1 1-1,-1 0 0,1-1 1,-1 1-1,1-1 1,-1 1-1,1-1 0,-1 1 1,1-1-1,0 1 1,-1-1-1,1 0 0,0 1 1,-1-1-1,1 1 0,0-1 1,0 0-1,0 1 1,0-1-1,-1 0 0,1 1 1,0-1-1,0 0 1,1 0-1,-2-28-424,1 28 410,5-47-570,2 1-1,3 0 1,19-58-1,-14 51 10,34-111-1469,19-70-1865,-39 75-4092,-26 138 5091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1288 6885,'29'-39'3881,"36"-62"1,3-5-1762,-54 87-1801,-1-1 0,-1 0-1,-1-1 1,17-42-1,-26 57-229,0 0 0,-1 0 0,0 0-1,0 0 1,0-1 0,-1 1 0,0 0-1,0-1 1,0 1 0,-3-9-1,2 11-33,0 0-1,0 1 1,-1-1-1,0 0 1,1 1 0,-1 0-1,-1 0 1,1-1-1,0 1 1,-1 0-1,0 1 1,1-1-1,-1 0 1,0 1-1,0 0 1,-1-1-1,1 1 1,-6-2-1,5 2-34,0 1 0,0 0 0,0 0 0,0 0 0,-1 0 0,1 1 0,0 0 1,0 0-1,-1 0 0,1 0 0,0 0 0,0 1 0,-1 0 0,1 0 0,0 0 0,0 1 0,0-1 0,0 1 0,0 0 0,1 0 0,-1 0 0,0 1 0,1-1 0,0 1 0,-1 0 0,1 0 0,0 0 0,-4 5 0,-2 3 2,0 0-1,0 1 0,1 0 0,1 0 1,-1 0-1,2 1 0,-7 18 1,11-22-14,-1 0 0,1 0 0,1 0 0,0 0 0,0 0 0,0 0 0,2 0 0,-1 0 0,1 0 0,0 0 0,1 0 0,0 0 0,0 0 0,1 0 0,0-1 0,1 1 0,5 9 0,-7-14-2,1 1 0,0-1 0,1 0 0,-1 0 0,1 0 0,0 0 0,0-1 0,0 0 0,0 1 0,0-1 0,1-1 0,0 1 0,-1-1 0,1 0 0,0 0 0,0 0 0,0 0 1,0-1-1,1 0 0,-1 0 0,0-1 0,0 1 0,1-1 0,-1 0 0,0-1 0,1 1 0,-1-1 0,0 0 0,0 0 0,9-4 0,5-2 3,0-1 1,-1-1-1,0-1 1,-1-1-1,0 0 1,-1-1-1,0-1 1,-1 0-1,0-1 1,-1-1-1,-1 0 1,0-1-1,18-30 1,-12 14 59,-1 0 0,-2-1 0,-1-1 0,-2 0 0,-1-1 0,12-63 0,-19 34 281,-2 71-356,0 1 0,0-1-1,1 0 1,0 0 0,1 0 0,0-1-1,0 0 1,0 1 0,12 9 0,0 3-195,0 1-65,0 2 0,-1 0-1,-1 1 1,-1 0-1,19 47 1,-29-61 234,-1 0 1,-1 0-1,0 0 0,0 0 0,0 0 1,-1 1-1,-1-1 0,0 0 1,0 1-1,0-1 0,-2 0 1,1 1-1,-1-1 0,0 0 0,-1 0 1,0 0-1,0 0 0,-1-1 1,0 1-1,-9 12 0,-83 97 43,102-118-14,14-9 7,22-12 11,-9 2 14,0-2 1,-2-1 0,-1-1 0,-1-1-1,0-2 1,-2-1 0,25-32-1,-46 47 8,1 1 0,-1-1 0,-1-1-1,0 1 1,-1-1 0,0 0 0,-1 0 0,0 0-1,-1 0 1,-1-1 0,0 1 0,-1-1 0,0 1 0,-4-23-1,-4-17 160,-3 0 0,-23-68 0,18 69-116,-101-371 750,177 666-476,59 92-1300,-22-118-6009,-62-159-1182,-24-45 3468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29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46 104 9813,'-6'3'253,"1"-1"-1,-1 2 1,1-1 0,0 0-1,0 1 1,-8 8 0,14-9 762,11-4-365,15-6 41,-26 7-659,210-66 1106,-73 11-8819,-124 49 5142,-2 3-493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8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49 166 7457,'-8'-13'125,"2"3"57,-1 1 1,2-1-1,-1-1 1,1 1-1,-5-18 1,10 26-153,-1 0-1,1 0 1,0 0-1,-1 0 1,1 0 0,0 0-1,0 0 1,1-1-1,-1 1 1,0 0-1,1 0 1,-1 0 0,1 0-1,-1 0 1,1 0-1,0 0 1,0 0-1,0 1 1,0-1 0,0 0-1,1 0 1,-1 1-1,0-1 1,1 1 0,-1-1-1,1 1 1,0 0-1,-1 0 1,1-1-1,0 1 1,0 0 0,0 0-1,0 1 1,0-1-1,0 0 1,4 0 0,9-3 35,1 0 0,0 2 1,0 0-1,1 1 0,-1 0 1,0 1-1,0 1 0,1 1 1,-1 0-1,0 1 0,-1 1 1,1 1-1,19 7 0,-22-7-35,1 1-1,-1 0 0,-1 1 0,1 0 0,-1 1 0,0 0 1,-1 1-1,0 1 0,-1-1 0,1 2 0,-2-1 0,0 2 1,0-1-1,-1 1 0,9 16 0,-14-20 42,-1 1 0,1-1 0,-1 1 0,-1 0 0,0 0 0,0 0 0,0 0 0,-1 0 0,-1 0 0,1-1 0,-2 1 0,1 0 0,-1 0 0,0 0 0,-1-1 0,0 0 0,0 1 0,-1-1 0,-6 9 0,-2 4 13,0-1 0,-2-1 1,-1 0-1,0 0 1,-34 30-1,42-43-430,-1 0 0,1-1-1,-1 1 1,-11 4 0,17-9 69,0 0 0,1 0 0,-1 0 1,0 0-1,0 0 0,0-1 0,0 1 1,0-1-1,0 1 0,0-1 0,0 0 0,-1 0 1,1 0-1,0 0 0,0 0 0,0 0 1,0-1-1,0 1 0,0-1 0,0 1 1,0-1-1,0 0 0,0 0 0,-3-2 0,1-4-2295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30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118 204 7213,'1'-20'173,"0"0"1226,-12 35 26,5 3-1088,1 0 0,1 0 0,0 1 0,1-1 1,1 1-1,1 34 0,0-20-58,-6 345 1432,-6 92 43,-33-80 2293,43-381-3373,0-10-247,-2-23-92,-1-41-150,17-159 188,-5 131-305,17-148 60,10 1 0,92-343 0,-117 543-133,-6 30-5,-1 0-1,2 0 1,-1 0 0,1 0 0,1 1 0,0-1 0,0 1 0,9-13 0,-13 21 9,1 0 0,-1 0 1,1 1-1,-1-1 0,1 1 0,-1-1 1,1 0-1,0 1 0,-1-1 1,1 1-1,0-1 0,-1 1 0,1 0 1,0-1-1,0 1 0,-1 0 1,1-1-1,0 1 0,0 0 0,0 0 1,0 0-1,-1 0 0,1 0 1,0 0-1,0 0 0,0 0 0,0 0 1,-1 0-1,1 0 0,0 0 1,1 1-1,0 0 0,0 1 1,0-1-1,0 1 0,0 0 1,0-1-1,0 1 1,0 0-1,-1 0 1,1 0-1,1 4 0,26 57 7,12 74 41,-7 2-1,25 200 1,29 128-109,-20-254-3412,-60-199 1499,-2-13-2198,-5-3 3678,0 1 0,-1 0 0,1-1 0,0 1 0,-1-1 0,1 0 0,-1 1 0,0-1-1,0 1 1,1-1 0,-1 0 0,0 1 0,0-3 0,0-12-3861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30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22 244 8601,'-19'-13'413,"19"12"-379,-1 1 1,1 0 0,0 0-1,0-1 1,0 1-1,-1-1 1,1 1-1,0 0 1,0-1-1,0 1 1,0 0-1,0-1 1,0 1-1,0-1 1,0 1-1,0 0 1,0-1-1,0 1 1,0-1-1,0 1 1,0 0-1,0-1 1,0 1-1,0-1 1,0 1 0,1 0-1,-1-1 1,0 1-1,0-1 1,3-2 136,1 1 1,-1-1 0,0 0-1,1 1 1,0 0 0,-1 0-1,8-3 1,228-86 1865,-129 54-3535,-2-6-3450,-77 29 2554,-2 2-370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31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106 411 7137,'-68'-125'4099,"30"61"232,43 77-3883,-1 0-1,-1 0 0,0 0 1,-1 1-1,1 17 0,3 10-93,93 747 2115,-72-536-782,-56-563-501,15-374-1,14 657-1181,0 6-15,1 0-1,2 0 1,5-31-1,-6 46 9,0 1 0,1-1 0,-1 0 0,2 1 0,-1-1-1,0 1 1,1 0 0,0 0 0,1 0 0,-1 1 0,1-1 0,0 1 0,1 1 0,9-8 0,5-1 2,0 1 1,1 1-1,1 1 1,0 0-1,34-8 1,121-21-126,-45 12-1304,-114 22 481,53-11-1700,-37 17-1587,-32-1 3588,0 1 0,0-1-1,0 1 1,0 0 0,0-1 0,0 1 0,-1 0 0,1 0 0,0 0 0,0 0 0,-1 0 0,3 3 0,2 7-4722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31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75 117 10229,'-14'3'306,"-1"-1"1,1-1-1,-16 1 0,28-2 659,8-1-624,130-15 852,40-5-1167,-123 12-1737,64-19 0,-15-9-4370,-71 24 3461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3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453 185 6737,'3'-4'429,"-1"-1"-1,1 1 1,-1 0 0,0-1 0,-1 0 0,1 1 0,-1-1 0,0 0 0,0 0 0,0 0 0,0 0 0,-1 0 0,0 0 0,-1-7 0,1 11-313,0-1 1,0 1 0,-1-1 0,1 1 0,-1-1 0,1 1 0,-1 0 0,1-1 0,-1 1 0,0-1 0,0 1 0,0 0 0,0 0 0,0-1 0,0 1 0,0 0 0,0 0 0,0 0 0,0 0 0,0 0 0,-1 1 0,1-1 0,0 0 0,-1 0 0,1 1 0,-1-1 0,1 1 0,-1-1 0,1 1 0,-1 0 0,1 0 0,-1-1 0,1 1-1,-1 0 1,1 0 0,-1 1 0,0-1 0,1 0 0,-1 0 0,1 1 0,-1-1 0,1 1 0,0-1 0,-1 1 0,1 0 0,-1-1 0,-1 3 0,-20 7 154,1 2 0,0 1 0,1 0 0,1 2 1,0 0-1,0 1 0,2 1 0,0 1 0,-21 28 0,9-6-111,1 1 0,3 1 0,-38 82 0,56-105-123,1 0 1,0 0-1,2 1 0,0 0 0,1 0 1,1 0-1,1 0 0,1 1 0,1-1 0,0 0 1,2 1-1,6 30 0,-6-40-21,1 0-1,1 1 1,0-1 0,0 0-1,1-1 1,0 1-1,1-1 1,0 0-1,1 0 1,0-1 0,0 0-1,1 0 1,1-1-1,-1 0 1,1 0-1,0-1 1,1 0 0,0-1-1,0 0 1,0-1-1,1 1 1,0-2 0,13 4-1,-17-6-6,0 0 0,1 0 0,-1-1-1,1 0 1,-1 0 0,1-1 0,0 0 0,-1-1 0,1 0-1,0 0 1,-1 0 0,0-1 0,1 0 0,-1 0 0,0-1-1,0 0 1,0 0 0,0-1 0,-1 0 0,1 0 0,-1-1-1,0 1 1,0-1 0,-1-1 0,1 1 0,-1-1 0,0 0 0,5-9-1,1-2 3,-1 0 0,-1 0 0,0-1 0,-2 0 0,0 0 0,-1-1 0,-1 0-1,-1 0 1,0-1 0,0-19 0,-2-6 17,-2 0 0,-2 0 0,-2 0 0,-2 0 1,-15-58-1,12 69-145,-2 0 1,-1 1-1,-1 0 0,-2 1 1,-1 1-1,-1 0 1,-30-38-1,38 59-487,0 0 1,0 0-1,-20-14 1,-13 0-4152,41 23 4559,0 1 1,1 0 0,-1 0 0,1 0-1,-1-1 1,0 1 0,1 0-1,-1 0 1,1 0 0,-1 0 0,0 0-1,1 0 1,-1 0 0,0 0-1,1 0 1,-1 0 0,0 0 0,1 1-1,-1-1 1,1 0 0,-1 0-1,0 1 1,1-1 0,-1 0-1,1 1 1,-1-1 0,1 0 0,-1 1-1,1-1 1,-1 1 0,1-1-1,0 1 1,-1-1 0,1 1 0,-1-1-1,1 1 1,0-1 0,0 1-1,-1 0 1,1-1 0,0 1 0,0 0-1,0 0 1,1 9-4793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27:32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56 366 9961,'-23'-84'659,"13"52"727,1-1-1,-4-34 1,13 66-1348,0 1 0,0-1 0,0 0 1,0 1-1,-1-1 0,1 1 1,0-1-1,0 1 0,0-1 0,0 0 1,0 1-1,0-1 0,0 1 0,1-1 1,-1 1-1,0-1 0,0 0 0,0 1 1,1-1-1,-1 1 0,0-1 0,0 1 1,1-1-1,-1 1 0,1-1 1,-1 1-1,0 0 0,1-1 0,-1 1 1,1-1-1,-1 1 0,1 0 0,-1-1 1,1 1-1,-1 0 0,1 0 0,-1 0 1,1-1-1,-1 1 0,1 0 0,0 0 1,-1 0-1,1 0 0,-1 0 1,1 0-1,-1 0 0,1 0 0,0 0 1,-1 0-1,1 0 0,-1 0 0,1 0 1,-1 1-1,1-1 0,0 0 0,-1 0 1,1 1-1,-1-1 0,1 0 0,-1 1 1,0-1-1,1 0 0,-1 1 0,1 0 1,33 24 815,-17-4-659,0 2 1,-2 0-1,-1 0 0,-1 1 0,-1 1 0,11 33 0,-10-26-53,42 106 315,-26-60 72,4-2-1,65 114 1,-97-189-486,-1-1 1,0 1-1,1 0 1,-1 0 0,1-1-1,-1 1 1,1 0 0,-1 0-1,1-1 1,-1 1-1,1-1 1,0 1 0,0 0-1,-1-1 1,1 1-1,0-1 1,0 0 0,-1 1-1,1-1 1,0 0-1,0 1 1,0-1 0,0 0-1,-1 0 1,1 0 0,0 0-1,0 1 1,0-1-1,0-1 1,1 1 0,-1-1 7,1 0 0,-1 0 0,1 0 0,-1 0 0,1 0 0,-1 0 0,0-1 0,0 1 0,0-1 0,0 1 0,0-1 0,0 1 1,0-1-1,1-1 0,22-70 495,-22 64-491,82-316 477,17-62-3151,-97 372 2026,10-40-5492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5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93 8113,'-77'-6'1857,"58"3"-1077,0 2 0,0 0 0,-36 2 1,126 9 941,300-18-765,-204 1-732,884-58 966,-1031 63-260,8-3-3906,-21 1-808,-27 3 1436,-20 4-1991,17 1 1520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19 7713,'-19'-19'2139,"19"19"-2085,0 0-1,-1 0 1,1 0-1,0 0 0,0 0 1,-1 0-1,1 0 1,0 0-1,-1 0 1,1 0-1,0 0 0,-1 1 1,1-1-1,0 0 1,0 0-1,-1 0 0,1 0 1,0 0-1,-1 1 1,1-1-1,0 0 0,0 0 1,0 0-1,-1 1 1,1-1-1,0 0 0,0 0 1,0 1-1,-1-1 1,1 0-1,0 0 0,0 1 1,0-1-1,0 0 1,0 1-1,0-1 0,0 0 1,0 1-1,-1 48 2410,1-38-2458,40 564 3618,-21 253-1486,-18-523-1589,-1-293-672,-1 0-332,0 1 1,1-1 0,0 0-1,1 1 1,1-1 0,0 0-1,0 0 1,7 20 0,-8-31 264,-1 0 0,1-1-1,0 1 1,-1 0 0,1-1 0,0 1 0,-1 0 0,1-1 0,0 1 0,0-1-1,0 0 1,-1 1 0,1-1 0,0 0 0,0 1 0,0-1 0,0 0-1,0 0 1,0 0 0,0 0 0,-1 1 0,1-2 0,0 1 0,0 0 0,0 0-1,0 0 1,0 0 0,0 0 0,0-1 0,1 1 0,27-13-4084,-1-4-158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6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27 10257,'-13'-21'985,"9"16"1179,6 23-675,-1-14-1439,10 114 1635,-8 233-1,-6-171-1189,14 686 1531,-11-837-1881,1-12 85,-1 0 0,-1 0 0,-4 29 0,5-46-219,0 1 0,0-1-1,0 0 1,0 0 0,0 1 0,0-1 0,0 0-1,0 0 1,0 1 0,0-1 0,0 0 0,0 0-1,0 1 1,-1-1 0,1 0 0,0 0 0,0 0 0,0 1-1,0-1 1,0 0 0,-1 0 0,1 0 0,0 1-1,0-1 1,0 0 0,0 0 0,-1 0 0,1 0-1,0 0 1,0 1 0,-1-1 0,1 0 0,0 0-1,0 0 1,-1 0 0,1 0 0,0 0 0,0 0-1,-1 0 1,1 0 0,0 0 0,-1 0 0,-7-10 133,-3-21-30,0-40-30,3 1 0,2-112 0,23-141-132,-17 315 50,24-196-167,54-218-1,-63 354 113,-10 39 44,-4 20-7,1 1 1,-1-1-1,2 1 1,-1 0-1,1 0 1,5-10-1,-6 14 11,0 1 1,1 1-1,-1-1 0,1 0 0,0 1 1,0-1-1,0 1 0,0 0 0,0 0 0,0 0 1,0 0-1,1 0 0,-1 1 0,1 0 1,-1-1-1,1 1 0,0 1 0,3-2 1,71-9-18,-1 3 0,100 4 1,-61 1 21,-86 2-283,308-17 1143,-171-4-2049,-4-16-4750,-158 38 4398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8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55 175 6333,'-21'-54'956,"15"42"-413,1 0 1,0-1 0,1 1 0,0-1 0,1 0-1,0 0 1,-1-20 0,37 162 1415,0 69-1476,40 228-527,-63-384-593,3 16-1209,-10-22-2644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6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10281,'-64'5'130,"-115"16"1099,162-15-467,30 0-154,31 0 4,676 10 2819,-585-17-4316,-128 1-461,-1 0-1,1-1 0,0 0 1,-1 0-1,0-1 0,1 0 1,8-4-1,-3 1-2192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7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62 8709,'-4'-5'167,"-1"-2"461,1 1 0,-1 0 0,0 0 0,-1 0 0,-10-8 0,14 13-451,-1-1 1,-1 1-1,1-1 1,0 1 0,0 0-1,0 0 1,-1 0-1,1 1 1,0-1 0,-1 1-1,1-1 1,-1 1-1,1 1 1,0-1 0,-1 0-1,-3 2 1,-9 1 88,1 2 1,0 0-1,0 1 0,0 0 1,1 1-1,0 1 1,0 0-1,1 1 0,0 0 1,1 1-1,0 1 1,-15 16-1,12-11-143,1 0 0,0 1 1,2 1-1,0 0 0,1 1 0,1 0 0,1 0 0,-12 35 1,18-44-82,1 1 0,0 0 0,1 0 0,0 0 0,1 0 0,0 0 0,0 0 0,1 0 0,1 0 0,0 0 1,0 0-1,1 0 0,1-1 0,0 1 0,7 13 0,-3-10-9,0 0-1,1-1 1,1 0 0,0-1 0,0 0-1,1 0 1,1-1 0,0 0-1,1-1 1,16 10 0,-15-12-16,0 0 0,0-1 1,0 0-1,1-1 0,0-1 1,0 0-1,1-2 0,-1 1 1,1-2-1,21 2 0,-26-4-6,0-1-1,0 1 0,0-2 1,0 1-1,0-2 0,-1 1 1,1-1-1,-1-1 1,0 0-1,0-1 0,0 1 1,0-2-1,-1 0 0,0 0 1,13-11-1,-15 11-37,-1 0 0,-1 0 0,1-1 0,-1 0-1,0 0 1,0 0 0,-1 0 0,0-1 0,0 1 0,-1-1 0,0 0 0,-1 0 0,1-1-1,-2 1 1,2-10 0,-2 5 185,-1 1 0,0-1 0,-1 0 0,-1 0 0,0 0 0,0 1 0,-1-1 0,-1 1 0,-7-16 0,2 8-480,-1 0 0,0 1 0,-2 0 1,0 1-1,-16-18 0,15 21-1505,0 1 0,-1 1-1,-1 0 1,0 1 0,-21-14 0,29 23-1616,1 3-1134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7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58 150 9673,'-26'-41'1639,"-5"-15"3137,103 215-790,-41-95-3551,399 862 2531,-342-741-2253,-88-184-702,0 1 0,1-1 0,0 0-1,-1 1 1,1-1 0,0 0 0,-1 0 0,1 0-1,0 1 1,0-1 0,0 0 0,0 0 0,0 0-1,0-1 1,0 1 0,1 0 0,0 1 0,-1-2-4,0 0 0,-1 0 0,1 0 0,0 0 0,0 0 0,-1 0 0,1 0 0,0-1 1,0 1-1,-1 0 0,1 0 0,0-1 0,-1 1 0,1 0 0,0-1 0,-1 1 0,1 0 1,-1-1-1,1 1 0,-1-1 0,1 1 0,-1-1 0,2 0 0,3-6 26,-1 0 1,1 0-1,-1-1 0,5-12 1,-6 12-43,107-248 79,140-495-1,-230 676-2129,20-143 0,-34 188-1989,1 16-5159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39 10917,'-125'-38'417,"125"38"-390,0 0 0,0 0 0,0 0 0,0 0 0,1 0 0,-1 1 0,0-1 0,0 0 0,0 0 0,0 0 0,0 0 0,0 0 0,0 0 0,0 0 0,0 1 0,0-1 0,0 0 0,0 0 0,0 0 0,0 0 0,0 0 0,0 0 0,0 1-1,-1-1 1,1 0 0,0 0 0,0 0 0,0 0 0,0 0 0,0 0 0,0 0 0,0 0 0,0 0 0,0 1 0,0-1 0,0 0 0,-1 0 0,1 0 0,0 0 0,0 0 0,0 0 0,0 0 0,0 0 0,0 0 0,-1 0 0,14 9 457,55 7 191,2-2 1,0-4-1,0-3 0,142-3 1,-171-6-1778,0-2 1,49-11 0,21-16-6841,-88 24 4608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8609,'-4'2'231,"0"0"0,0 1 0,0 0 1,1-1-1,-1 2 0,1-1 0,-4 4 1,7-7-163,0 1-1,-1-1 1,1 1 0,0-1 0,0 1 0,-1 0 0,1-1 0,0 1 0,0-1 0,0 1-1,0-1 1,-1 1 0,1 0 0,0-1 0,0 1 0,0-1 0,0 1 0,1 0 0,-1-1-1,0 1 1,0-1 0,0 1 0,0-1 0,1 2 0,0-1 34,0 0-1,0 0 1,0 0-1,1 0 1,-1 0-1,0 0 1,0 0 0,1 0-1,-1 0 1,1-1-1,-1 1 1,1 0 0,2 0-1,55 13 942,1-2 0,1-2 0,120 2 0,-99-8-791,-1-1-538,-5 1-1388,-25-1-2404,-38 0 1633,-6 2-1948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9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837 294 7349,'0'-12'132,"0"-19"1605,5-47 1,-5 78-1705,1 0-1,-1 0 0,0 0 1,0-1-1,0 1 1,0 0-1,0 0 0,1 0 1,-1-1-1,0 1 0,0 0 1,0 0-1,0 0 1,0-1-1,0 1 0,0 0 1,0 0-1,0 0 0,0-1 1,0 1-1,0 0 1,0 0-1,0-1 0,0 1 1,0 0-1,0 0 0,0 0 1,0-1-1,0 1 1,0 0-1,0 0 0,-1 0 1,1-1-1,0 1 0,0 0 1,0 0-1,0 0 1,0 0-1,0-1 0,-1 1 1,1 0-1,0 0 0,0 0 1,0 0-1,-1 0 1,1 0-1,0 0 0,0-1 1,0 1-1,-1 0 0,1 0 1,0 0-1,0 0 1,0 0-1,-1 0 0,1 0 1,0 0-1,0 0 0,-1 0 1,1 0-1,0 0 1,0 0-1,0 0 0,-1 1 1,-16 14 827,-15 29-207,-304 656 2212,193-381-2099,-65 167 662,133-303-186,74-179-1139,0-1-37,0-1 0,0 1 0,0 0 0,0-1 0,0 1 0,-1-1-1,1 0 1,-1 1 0,1-1 0,-1 0 0,0 0 0,0 0 0,0 0 0,-2 2 0,4-30 337,6-5-234,1 0 1,21-60-1,-11 40-110,72-200 61,11 4 0,241-428 0,-276 568-168,5 4 1,132-150-1,-186 232-5,19-22-93,-33 41 129,0 0-1,0 0 1,0 0-1,0 0 1,0 0-1,1 1 1,-1-1-1,0 1 1,1 0-1,-1 0 0,1 0 1,0 0-1,-1 0 1,1 0-1,3 0 1,-6 1 12,1 0 0,0 1 0,0-1 0,0 0 0,-1 0 0,1 1 0,0-1 0,0 1 0,-1-1 0,1 0 0,0 1 0,-1-1 0,1 1 0,0 0 0,-1-1 0,1 1 0,-1-1 0,1 1 0,-1 0 0,1 0 0,-1-1 0,0 1 0,1 0 0,-1-1 0,0 1 0,0 0 0,1 0 0,-1 0 0,0 0 0,0-1 0,0 2 0,2 32-48,-3-26 38,-8 468-113,0 49 141,36-3 22,-26-512-136,13 140-458,-10-50-3719,-6-90 2756,-1-7-954,-5-21-9099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09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89 9949,'-54'-7'230,"37"4"-22,0 1 0,-1 1 1,0 0-1,-18 2 0,111 8 1311,-46-9-1368,101 1-495,155-21-1,-239 12-2170,0-3 0,55-20 0,-57 16-285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267 339 7685,'-16'-31'563,"10"21"-16,1 1 0,0-1-1,1 1 1,0-1 0,0-1-1,1 1 1,-3-19 0,22 134 2088,-10-19-1963,-11 136-1,-26 86-54,17-184-344,-77 426 1246,62-394-401,28-151-1023,1-3-38,0 1-1,0-1 0,-1 1 1,1-1-1,-1 1 0,1-1 0,-1 1 1,0-1-1,0 0 0,0 1 1,0-1-1,-1 0 0,1 0 1,0 0-1,-4 3 0,-3-26 300,-5-35-198,3-1 0,2 1 1,0-98-1,7 129-138,1-189 82,54-421 1,-37 530-250,4 0 1,67-195 0,-88 298 141,1 0 0,0 1 0,0-1 0,1 0 0,-1 0 0,0 1 0,1-1 0,-1 1 0,0-1 0,1 1 0,0 0 0,-1-1 0,1 1 0,0 0 0,0 0 0,-1 0 0,1 1 0,0-1 0,0 0 0,0 1 0,0-1 0,0 1 0,0-1 0,0 1 0,0 0 0,4 0 0,6 0-4,1 1 0,0 1 0,17 3 0,3 1 0,115 3-43,168-10 0,148-39-1971,-387 27 908,6-1-1770,-29 11-3103,-46 5 2645,-6 5-1061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9497,'-7'1'260,"3"0"74,0-1-1,1 1 1,-1-1-1,1 1 1,0 0 0,-1 1-1,1-1 1,0 0-1,-1 1 1,-2 2 0,116 6 2572,239-10-3129,-117-9-4273,-201 7 1195,62 7 0,-63-1 145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0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577 51 8385,'-2'-3'314,"0"-1"0,0 1-1,0 0 1,-1 0 0,1 0 0,-1 0 0,0 0 0,0 0 0,0 1 0,0-1 0,0 1 0,0 0 0,-1 0-1,1 0 1,-1 0 0,0 1 0,0-1 0,-4 0 0,2 1-102,0 0 0,0 1-1,-1 0 1,1 0 0,0 0 0,-1 1 0,1 0-1,0 0 1,0 1 0,-9 2 0,-8 6 88,0 1 1,0 1-1,1 1 1,-28 22-1,10-6 50,0 3 1,-41 42-1,63-55-260,1 1-1,1 0 0,1 1 0,0 0 1,2 1-1,-12 27 0,22-43-82,0 1-1,1-1 0,0 1 1,0-1-1,0 1 0,1 0 1,0 0-1,0 0 0,1-1 1,0 1-1,0 0 0,1 0 1,0 0-1,0 0 1,0-1-1,1 1 0,0 0 1,0-1-1,1 1 0,0-1 1,0 0-1,0 0 0,1 0 1,0-1-1,0 1 1,0-1-1,1 0 0,0 0 1,0 0-1,0-1 0,1 1 1,-1-1-1,9 4 0,1 1-35,0-1 0,1 0 0,0-2 0,0 0 0,1 0 0,0-1 0,0-2 0,0 1 0,0-2-1,0 0 1,1-1 0,22-2 0,-19-1 23,1-1-1,-1-1 1,0-1-1,0 0 1,0-2 0,-1 0-1,0-2 1,36-20-1,-48 24 32,-1 1 0,0-2 0,0 1 0,-1-1 0,0 0 0,0 0 0,0 0 0,0-1 0,-1 0 0,-1 0 0,1-1 0,-1 1 0,0-1 0,-1 0 0,1 0 0,-2 0 0,1-1 0,-1 1-1,-1-1 1,1 1 0,-1-1 0,-1 0 0,0 1 0,-1-18 0,-1 12 25,-1 1-1,0-1 1,-1 1-1,-1 0 1,0 0-1,0 1 1,-1-1-1,-1 1 1,-12-17-1,13 21-209,0 0-1,-1 0 1,0 0 0,0 1-1,-1 1 1,0-1 0,0 1 0,0 0-1,-1 1 1,0 0 0,0 0-1,0 1 1,-13-4 0,18 7-435,0 0 1,0 1 0,0-1-1,0 1 1,-1 0-1,1 0 1,0 0 0,0 1-1,0 0 1,0-1-1,0 1 1,1 1 0,-1-1-1,0 0 1,0 1-1,1 0 1,-1 0 0,1 0-1,-5 4 1,-1 4-4174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8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84 6677,'-30'-15'1187,"29"7"-204,20 3-364,565-50 3804,-579 55-4370,0 0-1,0 0 1,0 0 0,0 1 0,0 0 0,0 0 0,0 0 0,-1 1 0,1-1 0,0 1 0,-1 0 0,1 1 0,-1-1 0,1 1 0,-1 0 0,0 0-1,0 0 1,-1 0 0,1 1 0,-1 0 0,1 0 0,4 8 0,4 7 42,-1 0-1,-1 2 1,15 40-1,-14-31-11,42 113 39,-23-60-4011,-29-81 3147,1 2-909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1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14 412 9705,'-5'-31'58,"2"12"208,0 0 0,1 0 0,1 0 0,1 0 1,3-25-1,-3 43-234,0 1 0,0 0 1,0 0-1,0-1 0,0 1 1,-1 0-1,1 0 0,0-1 0,0 1 1,1 0-1,-1 0 0,0-1 1,0 1-1,0 0 0,0 0 1,0-1-1,0 1 0,0 0 1,0 0-1,0-1 0,1 1 0,-1 0 1,0 0-1,0 0 0,0-1 1,0 1-1,1 0 0,-1 0 1,0 0-1,0-1 0,0 1 1,1 0-1,-1 0 0,0 0 0,0 0 1,1 0-1,-1 0 0,0 0 1,0 0-1,1 0 0,-1 0 1,0 0-1,0 0 0,1 0 1,-1 0-1,9 12 816,4 21-137,63 360 1305,-40-183-1577,37 91-52,-58-255-130,1-1 0,3-1 0,2-1 0,37 58 0,-58-100-222,1 0-1,-1 0 1,1 0 0,-1 0 0,1-1 0,0 1 0,0 0-1,-1 0 1,1-1 0,0 1 0,0 0 0,0-1 0,0 1-1,0-1 1,-1 1 0,1-1 0,0 0 0,0 1 0,0-1-1,0 0 1,1 0 0,-1 0 0,0 0 0,0 0 0,0 0-1,1 0 1,1 0 13,-1-1 0,0 0 0,0 0-1,0 0 1,1 0 0,-1-1 0,0 1 0,0 0-1,-1-1 1,1 1 0,2-3 0,6-7 76,-1-1 1,-1 1 0,9-15-1,-14 20-82,149-294 557,-91 170-461,60-111-541,210-313 0,-315 531-143,26-40-1302,-39 57 1178,0 1 0,0-1 0,-1 1 0,0-1 0,0 0 0,0 0 0,-1 1 0,0-1 0,1-8 0,-2 14 514,0-1 0,0 1 0,1-1 0,-1 0 0,0 1 0,0-1 0,0 0 1,-1 1-1,1-1 0,0 1 0,0-1 0,0 0 0,0 1 0,0-1 0,-1 1 0,1-1 0,0 1 0,-1-1 0,1 1 0,0-1 0,-1 1 0,1-1 0,0 1 1,-1-1-1,1 1 0,-1 0 0,1-1 0,-1 1 0,1 0 0,-1-1 0,1 1 0,-1 0 0,0-1 0,0 1 0,-15 1-3953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2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89 8441,'-27'-7'7,"17"3"500,0 2 0,0-1 1,1 1-1,-2 1 0,-13-1 0,20 2-362,1 1-1,0-1 1,-1 1-1,1 0 0,0 0 1,-1 0-1,1 0 1,0 0-1,0 1 1,0-1-1,0 1 1,0 0-1,0 0 0,1 0 1,-1 1-1,1-1 1,-1 1-1,1-1 1,0 1-1,-3 3 1,1 0-11,-1 1 0,1-1 1,1 1-1,-1 0 1,1 0-1,0 0 0,1 1 1,0-1-1,0 0 1,0 1-1,1 0 0,0-1 1,1 1-1,0 0 1,1 14-1,0-16-59,1 0 0,0 1 0,0-1 1,0-1-1,1 1 0,0 0 0,0-1 0,0 1 0,1-1 0,0 0 1,0 0-1,0 0 0,1-1 0,-1 0 0,1 0 0,0 0 0,0 0 0,1-1 1,9 6-1,-1-2 47,0-1 1,0-1 0,1 0 0,0 0 0,0-2-1,0 0 1,0 0 0,0-1 0,1-1-1,18-2 1,-10-1 21,-1-1-1,0-1 1,1-1 0,-2-1-1,45-18 1,0-9 91,-2-3 1,-1-2-1,70-56 0,-95 65-126,-17 13-54,1 1 1,0 1 0,0 1-1,2 1 1,-1 1-1,38-10 1,-56 20-105,0 0 0,0 1 0,0 0 0,0 0 0,0 0 0,0 1 0,0 0 0,0 0 0,0 1 0,0 0 0,-1 0 0,1 0 0,-1 0 0,1 1 0,-1 0 0,0 0 0,0 1 0,0-1 0,-1 1 0,1 0 0,-1 0 1,7 9-1,-2-3-678,-1 0 0,-1 0 1,0 1-1,7 14 0,-9-16-566,-1 0-1,-1 0 1,0 1-1,0-1 0,2 11 1,-4-1-1932,-2-1-1002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2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68 144 8625,'-22'-10'701,"17"7"337,-1 1 0,0-1 0,0 1 0,0 0 0,-11-2-1,28 31 794,-2-12-1681,0-1 0,1 0-1,1-1 1,0 0-1,1-1 1,0 0 0,1-1-1,0 0 1,1-1 0,0 0-1,1-1 1,0-1-1,0 0 1,1-1 0,0-1-1,18 5 1,-14-6-46,0-1 0,0 0-1,0-2 1,0 0 0,1-1 0,-1-2 0,0 0-1,0-1 1,0 0 0,0-2 0,0-1 0,0 0-1,24-11 1,-4-4 144,-1-1 0,-1-3 0,-1-1 0,42-37 0,-39 30 167,1 1 0,81-45 0,-112 72-392,-1 1 0,1 0 0,-1 0 0,1 1 0,0 0 0,0 1 0,0 0-1,0 1 1,0 0 0,1 0 0,-1 1 0,0 1 0,0-1 0,-1 2 0,1-1 0,0 1 0,-1 1 0,15 7-1,11 7-1262,0 2 0,-2 1-1,41 33 1,-62-44-384,-1 0 1,0 1 0,13 17-1,1 2-3540,-3-7-662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35 11189,'-18'-2'-69,"9"2"277,1-1 1,-1 0 0,1 0 0,0-1-1,0 0 1,0 0 0,0-1 0,0 0-1,0 0 1,-7-5 0,15 7 105,3 0-210,0 0 0,-1 0 1,1 1-1,0-1 0,0 1 0,1-1 0,-1 1 1,0 0-1,4 0 0,1714 19 2484,-1183-11-2303,1285 52 408,-185-2 976,-1588-57-1692,69 1 447,-45-10-4176,-68 9 432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15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89 9285,'-18'-58'2425,"15"60"-2187,1 0-1,-1 0 1,1 0-1,-1 0 1,1 1-1,0-1 1,-1 1-1,1 0 1,1-1-1,-1 1 1,-2 4-1,-7 27 172,1 0 0,1 1 0,2 0 0,-4 56 0,3 149 396,8-164-585,-1 137 246,-16 347 2835,17-553-3157,-6 41 667,5-46-733,1 1 0,-1 0 0,0-1 0,1 1 0,-1-1 1,0 1-1,-1-1 0,1 1 0,0-1 0,-1 0 0,1 0 0,-1 1 0,0-1 0,-2 2 0,4-4-61,-1 0-1,0 0 1,1 0-1,-1 0 0,0 0 1,1-1-1,-1 1 0,0 0 1,1 0-1,-1 0 0,1-1 1,-1 1-1,0 0 1,1-1-1,-1 1 0,1 0 1,-1-1-1,1 1 0,-1-1 1,1 1-1,-1-1 0,1 1 1,0-1-1,-1 1 0,1-1 1,-1 1-1,1-1 1,0 0-1,0 1 0,-1-1 1,1 1-1,0-1 0,0 0 1,0 1-1,0-2 0,-9-26 146,2-5-48,2-1 1,2-1-1,0-39 1,10-111 24,-3 111-103,37-512 164,-40 577-205,2-18-18,2 1 1,7-27 0,-11 48 17,0-1 1,1 1 0,0 0 0,0 0-1,1 0 1,-1 0 0,1 0-1,0 0 1,0 1 0,1-1-1,-1 1 1,1 0 0,0 0 0,0 0-1,1 1 1,5-5 0,-8 8 2,0-1 0,0 0 1,0 1-1,0-1 1,0 1-1,0 0 0,0 0 1,0 0-1,0 0 1,0 0-1,0 0 0,0 0 1,0 1-1,-1-1 1,1 1-1,0-1 0,0 1 1,0 0-1,0 0 0,0-1 1,-1 1-1,1 1 1,0-1-1,-1 0 0,1 0 1,-1 1-1,1-1 1,-1 1-1,0-1 0,0 1 1,1-1-1,-1 1 1,0 0-1,1 3 0,5 8 2,0 0-1,-2 0 1,8 23-1,-11-30-1,24 86 42,17 117 0,-23-101 17,30 161 56,-50-267-112,0-1 1,0 1-1,0-1 0,1 1 0,-1-1 1,0 1-1,1-1 0,-1 1 0,1-1 1,0 1-1,-1-1 0,1 0 0,0 1 1,0-1-1,0 0 0,0 0 0,0 0 1,0 0-1,0 0 0,0 0 1,0 0-1,3 2 0,-3-4 1,0 1 1,1 0-1,-1 0 0,0-1 0,0 1 1,0-1-1,1 1 0,-1-1 1,0 1-1,0-1 0,0 0 0,0 1 1,0-1-1,0 0 0,0 0 0,-1 0 1,1 0-1,0 0 0,0 0 1,-1 0-1,2-1 0,7-13 25,0-1 1,12-29-1,-17 36-25,202-417-393,-139 307 179,121-163 1,-167 252 143,-14 19 37,0 1 0,1 0 0,0 0 0,0 1 0,12-10 0,-20 19 29,1-1 1,-1 1 0,1 0-1,0-1 1,-1 1 0,1 0 0,-1-1-1,1 1 1,0 0 0,-1 0 0,1 0-1,0-1 1,-1 1 0,1 0-1,0 0 1,-1 0 0,1 0 0,0 0-1,-1 0 1,1 0 0,0 0-1,-1 1 1,1-1 0,0 0 0,-1 0-1,1 0 1,0 1 0,-1-1 0,1 0-1,-1 1 1,1-1 0,-1 0-1,1 1 1,-1-1 0,1 1 0,-1-1-1,1 1 1,-1-1 0,1 1-1,-1 0 1,0-1 0,1 1 0,-1-1-1,0 1 1,0 0 0,1-1 0,-1 1-1,0 0 1,0 0 0,10 43 53,-9-36-36,22 169 193,-1 279-1,-20-120-1225,-5-113-3153,3-179 1503,7 54 1,11-4-3898,-7-50 837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4:00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1408 8617,'-13'-9'-2334,"6"0"3680,30 33 415,10-22-954,1-1 1,0-1 0,0-2 0,55-11 0,27-1 126,74 0-93,1537-75 3193,-395 42-2487,640-45-522,-220 30-656,-1131 24-150,543-13 19,-229 93-110,-576-20-55,706-35 646,-589-6-389,393 7 1048,-239 0-197,-361 5-898,511-37 85,115-10-394,-326 9-43,-212 10 30,-194 24-2,415-50 14,-157 9-603,46-10 333,-313 34 219,1 7-1,186-3 1,64-17 68,-183 24-13,-9 0 63,-90 3-54,-82 11 13,0-1 0,0-2 0,0-3 0,-1 0 1,64-26-1,-72 23 2,1 1 0,1 2 0,46-7 1,39-10-17,-25 2 18,108-12 0,-51 10-21,49 2-12,-24 4-80,250-42-424,-354 56 468,-56 6 36,0 0 0,-1-2 1,1 0-1,0-1 1,19-5-1,-34 7-65,0 1 1,0 0-1,0 0 0,0 0 0,0-1 0,0 1 0,-1-1 1,1 1-1,0 0 0,0-1 0,0 1 0,-1-1 0,1 0 1,0 1-1,-1-1 0,1 0 0,0 1 0,-1-1 0,1 0 1,-1 0-1,1 1 0,-1-1 0,0 0 0,1 0 0,-1 0 1,0 0-1,1 1 0,-1-1 0,0 0 0,0 0 0,0 0 1,0 0-1,0 0 0,0 0 0,0 0 0,0 0 0,0 0 1,0 0-1,-1 1 0,1-1 0,0 0 0,0 0 0,-1 0 1,1 0-1,-1 0 0,1 1 0,-1-1 0,1 0 0,-1 0 1,0 1-1,1-1 0,-1 0 0,0 1 0,-1-2 0,-43-32-5926,8 13 1223,-7-1-2091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1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84 715 6177,'-4'-3'236,"0"0"0,0-1 1,0 0-1,0 1 0,1-1 1,-1 0-1,1-1 0,0 1 1,1 0-1,-1-1 0,1 0 1,0 1-1,0-1 1,0 0-1,0 0 0,1 0 1,0-1-1,0 1 0,1 0 1,-1 0-1,1-8 0,0 13-181,0 0-1,0 0 0,0 1 0,0-1 0,0 0 0,0 0 1,0 0-1,-1 0 0,1 0 0,0 0 0,0 0 0,0 0 0,0 0 1,0 0-1,0 0 0,0 0 0,-1 0 0,1 0 0,0 0 1,0 0-1,0 0 0,0 0 0,0 0 0,0 0 0,-1 0 1,1 0-1,0 0 0,0 0 0,0 0 0,0-1 0,0 1 1,0 0-1,0 0 0,0 0 0,0 0 0,-1 0 0,1 0 1,0 0-1,0 0 0,0 0 0,0 0 0,0-1 0,0 1 1,0 0-1,0 0 0,0 0 0,0 0 0,0 0 0,0 0 0,0-1 1,0 1-1,0 0 0,0 0 0,0 0 0,0 0 0,0 0 1,0 0-1,0 0 0,0-1 0,0 1 0,0 0 0,-9 15 827,-6 25-559,12 43 351,13 156-1,2-20 28,4 320 617,0 4-323,-10 294 766,-6-649-1405,-11 660 748,-3 32-174,14-832-875,4 144 124,0-63 334,-12 129 0,7-248-460,-1-1-16,1 0 1,0 0 0,1 1 0,-1-1-1,2 0 1,0 0 0,0 1 0,0-1-1,4 10 1,-3-17-34,-1-1-1,1 1 1,0-1 0,0 1 0,0-1-1,0 0 1,0 0 0,0 0-1,0 0 1,0 0 0,1 0 0,-1-1-1,0 1 1,1-1 0,-1 1-1,0-1 1,1 0 0,4 0-1,46-3 39,-48 3-39,148-22 15,201-55-1,-122 23-8,688-68 43,-601 101-33,210-22-7,788-89 153,-946 104-140,273-28 46,-634 54-70,519-60 39,5 34-4,-28 17-33,28-16-7,-430 19 11,-82 6 44,3 1-26,0-1-1,-1-2 1,28-7-1,-46 10-8,0-1-1,0 0 0,0-1 0,0 1 1,0-1-1,-1 0 0,1-1 0,-1 1 0,0-1 1,0 0-1,0-1 0,-1 1 0,0-1 0,1 0 1,-1 0-1,-1 0 0,6-9 0,-6 4-50,0-1 0,-1 1 1,0-1-1,0 1 0,-1-1 0,-1 1 0,0-15 0,2-23-56,69-331 222,-31 192 633,-29 115-311,-5 0 0,-3-132 1,1-30-123,40-108-40,-22 211-204,-7 0-1,-1-159 0,-35-633-78,-2 644 150,0 5 76,23 258-226,-25-403 60,-41 11-168,60 374 99,2 4-29,1 0-1,2 0 1,1 0-1,1 0 1,5-31-1,-2-74-44,-4 97 66,0 37 6,-1-1 0,1 1 0,0 0 0,-1-1 0,1 1 0,0 0 0,-1-1 0,0 1 0,1 0 0,-1 0 0,0-1-1,0 1 1,0 0 0,0 0 0,0 0 0,0 0 0,0 0 0,0 0 0,0 0 0,0 0 0,0 1 0,-1-1 0,1 0 0,0 1-1,0-1 1,-1 1 0,1-1 0,-1 1 0,1 0 0,0 0 0,-1-1 0,1 1 0,-1 0 0,1 0 0,-2 0 0,-65 5-29,42-3 24,-645-28-71,74-3 49,-860 66-527,686 15-221,304-16 283,-525 78-219,612-63 581,-162 47-137,-37 3-22,341-85 116,-54 7 32,139-7-492,153-16 532,-1 0 0,1 0 0,-1 1 0,0-1 0,1 0 0,-1 0 1,1 0-1,-1 0 0,0 0 0,1 0 0,-1 0 0,1 0 0,-1 0 0,1 0 0,-1 0 0,0-1 0,1 1 0,-1 0 0,1 0 1,-1 0-1,1-1 0,-1 1 0,1 0 0,-1-1 0,1 1 0,-1 0 0,1-1 0,-1 1 0,1-1 0,0 1 0,-1-1 0,1 1 1,0-1-1,-1 1 0,1-1 0,7-21-3969,25-19-4323,-9 18 1100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2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346 238 12581,'-41'-15'-572,"29"12"706,0-1 1,0-1 0,0 0 0,0 0 0,1-2 0,-21-13 0,32 19-113,-1 1 0,1 0 1,-1 0-1,1 0 0,-1-1 0,1 1 0,-1 0 0,1 0 0,-1 0 0,0 0 0,1 0 1,-1 0-1,1 0 0,-1 0 0,1 0 0,-1 1 0,1-1 0,-1 0 0,1 0 0,-1 0 1,1 1-1,-1-1 0,1 0 0,-1 1 0,1-1 0,-1 0 0,1 1 0,-1-1 0,1 0 1,0 1-1,-1-1 0,1 1 0,0-1 0,-1 1 0,1-1 0,0 1 0,0-1 0,-1 1 1,-13 25 371,11-21-255,-7 14 19,1 0 0,0 1 0,2 0 0,0 0 0,2 1 0,0-1 0,1 1 1,-1 22-1,1 176 520,6-126-50,-2-91-543,-1 31 706,1-32-727,0 0 0,0 0 0,0 0-1,0-1 1,-1 1 0,1 0 0,0 0 0,0 0-1,0 0 1,-1 0 0,1 0 0,0 0-1,-1-1 1,1 1 0,-1 0 0,1 0-1,-1 0 1,1-1 0,-1 1 0,0 0-1,1-1 1,-1 1 0,0-1 0,1 1-1,-1 0 1,0-1 0,-1 1 0,1-2-19,-1 1 1,1-1-1,0 1 1,0-1 0,-1 0-1,1 0 1,0 1-1,0-1 1,0 0-1,0 0 1,0 0-1,0 0 1,0 0-1,0-1 1,0 1 0,1 0-1,-1 0 1,0-1-1,1 1 1,-1 0-1,1 0 1,-1-3-1,-11-35 341,11 34-298,-13-62 233,4-2 0,3 0-1,1-91 1,-3-39-53,6 170-223,1 16-41,0 0 0,1 1 1,0-1-1,1 0 1,1 0-1,0 1 1,4-20-1,-5 32-4,1 0 0,-1 0 0,1-1 0,-1 1 0,1 0 0,-1 0 0,1 0 0,0 0 0,-1 0 0,1 0 0,-1 0 0,1 0 0,-1 0 0,1 1 0,-1-1 0,1 0 0,-1 0 0,1 0 0,-1 1 0,1-1 0,-1 0-1,1 0 1,-1 1 0,1-1 0,-1 0 0,0 1 0,1-1 0,-1 1 0,0-1 0,1 0 0,-1 1 0,1 0 0,14 14 7,13 23 5,-2 2 0,-2 0 0,-1 2 0,28 75 0,-31-72 2,-18-40-12,149 313 162,-150-317-157,0 1 1,-1 0-1,1-1 0,0 1 0,0-1 0,0 1 1,0-1-1,0 1 0,0-1 0,0 0 0,1 1 1,-1-1-1,0 0 0,1 0 0,-1 0 1,1 0-1,-1 0 0,1 0 0,0-1 0,1 2 1,-2-3-1,0 1 1,0 0-1,0-1 1,0 1-1,0-1 1,0 1-1,0-1 1,-1 0 0,1 1-1,0-1 1,0 0-1,-1 0 1,1 0-1,0 1 1,-1-1-1,1 0 1,-1 0-1,1 0 1,-1 0 0,1 0-1,-1 0 1,0 0-1,1-2 1,3-13 69,-1 0 1,3-33-1,-6 45-76,9-182 252,-3 26-1202,6 55-2619,-8 97-1919,0 17-552,-1-2 5267,8 7-4514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2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77 127 11077,'-77'-125'1437,"78"123"-1021,5 9-295,10 15-37,-7 4 10,-1 1 0,-1 0 0,-2 0 0,4 42 1,7 35-4773,-7-88 325,-4-13 1634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2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27 127 6653,'-12'-20'188,"6"4"12,1 3-16,2 0-44,3 3-44,3 0-144,0-1-232,2 1-388,4 2-833,2 0-187,7 1 268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9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54 8417,'-15'-14'536,"2"5"-44,1 1 0,6 3-4,-3-1 20,6 0-68,-4 4-48,7-1-60,19 8-2748,-10-2 568,3 8-817,4 0-647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3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53 4776,'-4'-25'5339,"4"24"-5278,0-1-1,-1 1 1,1-1 0,-1 1 0,0-1-1,1 1 1,-1 0 0,0 0 0,0-1-1,0 1 1,0 0 0,0 0 0,0 0 0,0 0-1,0 0 1,0 0 0,-1 0 0,1 0-1,0 1 1,0-1 0,-1 0 0,1 1 0,-1-1-1,1 1 1,-1-1 0,1 1 0,0 0-1,-1 0 1,1-1 0,-1 1 0,0 0 0,1 0-1,-2 1 1,-13 3 81,0 1 1,0 0-1,1 1 0,-17 9 0,27-12-116,-1 0-1,1 0 1,0 1-1,0-1 0,0 1 1,0 0-1,1 1 1,-1-1-1,1 1 1,0 0-1,0 0 1,1 0-1,-6 10 1,9-14-26,-1 1 1,1-1-1,0 1 1,-1-1-1,1 0 1,0 1-1,0-1 1,0 1-1,0-1 1,0 1-1,0-1 1,0 1-1,0-1 1,1 1 0,-1-1-1,1 0 1,-1 1-1,1-1 1,-1 1-1,1-1 1,0 0-1,0 0 1,0 1-1,-1-1 1,1 0-1,0 0 1,1 0 0,-1 0-1,0 0 1,0 0-1,0 0 1,0-1-1,1 1 1,-1 0-1,0-1 1,1 1-1,-1-1 1,1 1-1,-1-1 1,0 0-1,1 1 1,-1-1 0,1 0-1,-1 0 1,3 0-1,2 1 8,0-1-1,0 1 0,0-1 1,0-1-1,0 1 1,0-1-1,0 0 0,0 0 1,0-1-1,6-2 1,-7 1 64,0 0 0,-1 0 0,1-1 0,-1 1 0,0-1 0,0 0 0,0-1 0,0 1 0,-1-1 0,1 1 0,-1-1 0,0 0 1,-1 0-1,1-1 0,-1 1 0,0 0 0,-1-1 0,2-8 0,-3 14 17,3 4-64,-1-1-1,0 1 1,0 0 0,0 0 0,0 0 0,-1 0 0,0 0 0,1 1 0,-2-1 0,2 8 0,0-4 9,55 278 222,-50-231-231,-3 0 1,-2 0-1,-7 70 1,3-102-21,-1 0 1,-2 0-1,0-1 1,-10 25 0,13-41 0,0-1 0,0 1 1,0-1-1,-1 1 1,0-1-1,0 0 1,-1 0-1,1 0 0,-1-1 1,0 1-1,-1-1 1,1 0-1,-1 0 1,1 0-1,-1-1 1,0 1-1,0-1 0,-1-1 1,1 1-1,-1-1 1,-5 2-1,8-3-3,0-1 0,0 1 0,0-1 0,0 0 0,0 0 0,1 0 0,-1-1 0,0 1 0,0-1 0,0 0 0,1 1 0,-1-1 0,0 0 0,1 0 0,-1-1 0,0 1 0,1-1 0,0 1 0,-1-1 0,1 0 0,0 0 0,0 0 0,0 0 0,0 0 0,0 0 0,1 0 0,-1-1 0,0 1 0,1-1 0,0 1 0,0-1 0,0 0 0,0 1 0,-1-7 0,-1-1 8,0-1 1,1 0 0,1 0 0,-1 0-1,2-1 1,0 1 0,2-20 0,4-2-138,2 0-1,0 0 1,3 0 0,28-60 0,20-15-2881,8 11-4311,-48 74 4283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3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58 158 6825,'-11'-17'71,"2"3"310,0 0 0,-11-27 0,18 38-244,1 0 1,0 1 0,0-1-1,0 0 1,1 0-1,-1 1 1,1-1-1,-1 0 1,1 0-1,0 0 1,0 0-1,0 0 1,0 1-1,1-1 1,-1 0 0,1 0-1,0 0 1,0 1-1,0-1 1,0 0-1,0 1 1,3-5-1,-3 6-112,-1 1-1,1 0 1,-1-1-1,0 1 1,1 0-1,-1-1 0,1 1 1,-1 0-1,1 0 1,-1 0-1,1-1 1,-1 1-1,1 0 0,-1 0 1,1 0-1,0 0 1,-1 0-1,1 0 1,-1 0-1,1 0 1,-1 0-1,1 0 0,-1 1 1,1-1-1,-1 0 1,1 0-1,-1 0 1,1 0-1,-1 1 0,1-1 1,-1 0-1,1 1 1,-1-1-1,0 0 1,1 1-1,-1-1 1,1 1-1,-1-1 0,0 0 1,0 1-1,1-1 1,-1 1-1,0-1 1,0 1-1,1-1 0,-1 1 1,0-1-1,0 1 1,0-1-1,0 1 1,0-1-1,0 2 0,11 27 534,2 44 175,8 118-1,2 23-191,-17-173-417,-3-22 269,0 1 0,10 34 0,-12-53 11,0-7-317,-1-1 0,0 1 0,0 0 0,0 0 0,-1-1 0,1 1 0,-1 0 0,-3-7 0,-2-38 87,7 38-148,0 0 1,2 1 0,-1-1-1,1 1 1,1 0-1,0 0 1,7-12-1,-10 21-24,0 1 0,0-1-1,0 1 1,1-1 0,-1 1-1,1 0 1,0 0 0,0-1-1,0 1 1,0 0 0,0 1-1,0-1 1,0 0 0,0 1 0,1-1-1,-1 1 1,1 0 0,-1-1-1,1 1 1,0 0 0,-1 1-1,1-1 1,0 0 0,0 1-1,-1 0 1,1-1 0,0 1-1,0 0 1,0 1 0,0-1 0,-1 0-1,1 1 1,0 0 0,-1-1-1,1 1 1,0 0 0,-1 0-1,5 3 1,-2-1-6,0 0 1,0 0 0,0 1-1,0 0 1,-1 0-1,0 0 1,1 1-1,-1-1 1,-1 1-1,1 0 1,-1 0-1,0 0 1,3 7-1,3 10-145,0 0 0,6 27 0,-11-31-986,1-1 0,1 0 1,15 30-1,-19-45 705,-1 0 0,1 0 0,0 0 0,0 0 1,0 0-1,0 0 0,0 0 0,0 0 0,0-1 0,1 1 1,-1-1-1,1 0 0,-1 0 0,1 0 0,-1 0 0,5 1 1,12 1-3376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3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58 9005,'-12'-8'187,"9"6"-85,-1 0-1,1 0 1,-1 0 0,1 0 0,0-1-1,0 0 1,0 1 0,0-1 0,0 0-1,0 0 1,1-1 0,0 1 0,-4-6-1,7 8-85,-1 1 1,0 0-1,0 0 0,0-1 0,0 1 0,0 0 0,0-1 0,0 1 1,1 0-1,-1 0 0,0-1 0,0 1 0,0 0 0,0 0 1,1-1-1,-1 1 0,0 0 0,0 0 0,1-1 0,-1 1 0,0 0 1,1 0-1,-1 0 0,0 0 0,0 0 0,1 0 0,-1-1 0,0 1 1,1 0-1,-1 0 0,0 0 0,1 0 0,-1 0 0,0 0 0,1 0 1,-1 0-1,0 0 0,0 0 0,1 1 0,-1-1 0,0 0 1,1 0-1,-1 0 0,0 0 0,1 0 0,-1 0 0,0 1 0,0-1 1,1 0-1,-1 0 0,0 1 0,0-1 0,0 0 0,1 0 0,-1 1 1,0-1-1,0 0 0,0 0 0,1 1 0,15 14 297,-10-4-224,-1 0 0,0 1 0,0 0 0,-1 0-1,0 0 1,2 20 0,6 82 166,-7-56-131,-5-54-124,30 199-623,-25-178-537,2-1 1,0 1-1,2-2 1,1 1 0,0-1-1,16 24 1,-9-24-1145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3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67 130 6453,'-29'-8'328,"12"3"8,2-3-28,9 1-28,6 1 12,3 1-12,9 0-24,2 0-16,9-3-28,12 3-36,2-5-212,15-1-188,2 3-260,1-4-464,0-1-1593,2 0-531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4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81 7485,'-8'-16'454,"5"9"-152,-1 0-1,0 0 1,0 0-1,0 1 1,-1 0-1,-8-10 1,11 15-267,1 0 0,-1 0 0,1 0 0,-1 1 0,1-1 1,-1 0-1,0 1 0,1-1 0,-1 1 0,0-1 0,0 1 0,1 0 1,-1-1-1,0 1 0,0 0 0,1 0 0,-1 0 0,0 1 0,0-1 1,1 0-1,-1 1 0,0-1 0,1 1 0,-1 0 0,0-1 1,1 1-1,-1 0 0,1 0 0,-1 0 0,1 0 0,0 0 0,-1 0 1,1 0-1,0 1 0,-2 1 0,0-1-8,0 1 0,1 0 1,-1 0-1,0 0 0,1 1 0,0-1 0,-1 0 1,1 1-1,1 0 0,-1-1 0,0 1 0,1 0 1,0 0-1,0 0 0,0 0 0,0 0 0,1 0 1,-1 0-1,1 0 0,0 0 0,1 0 0,-1 0 1,1 0-1,-1 0 0,1 0 0,0 0 0,1 0 1,2 7-1,5 6 18,1 0 0,0 0 0,1 0 0,24 26-1,-10-13 2,-12-14-18,-1 0-8,0-1-1,0 1 1,-2 1-1,0 0 1,7 19-1,-15-31-14,0 0 0,-1 0 0,1 1 1,-1-1-1,-1 1 0,1-1 0,-1 1 0,0-1 0,0 1 0,0-1 0,-1 0 0,0 1 0,0-1 0,0 1 0,-1-1 0,0 0 0,0 0 0,0 0 0,0 0 0,-1 0 0,0-1 0,0 1 0,-4 4 0,-3 2 36,0 0 0,-1 0 0,-15 11 0,21-18-169,1 0 1,-1-1 0,1 0 0,-1 0 0,0-1-1,-1 1 1,1-1 0,0 0 0,-1 0-1,1-1 1,-11 2 0,16-3 13,0 0 0,-1 0 1,1 0-1,-1-1 0,1 1 0,0 0 0,-1 0 0,1-1 1,0 1-1,-1 0 0,1 0 0,0-1 0,-1 1 0,1 0 1,0-1-1,0 1 0,-1 0 0,1-1 0,0 1 1,0-1-1,0 1 0,0 0 0,0-1 0,-1 1 0,1-1 1,0 1-1,0 0 0,0-1 0,0 1 0,0-1 0,0 1 1,0-1-1,0 1 0,0 0 0,0-1 0,1 1 0,-1-1 1,0 1-1,0 0 0,0-1 0,0 1 0,1-1 1,-1 1-1,0 0 0,0-1 0,1 1 0,-1 0 0,0 0 1,1-1-1,-1 1 0,0 0 0,1-1 0,-1 1 0,13-12-3160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4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67 7897,'-23'-32'1717,"22"31"-1638,1 0 0,-1 0 0,1 0 1,-1 0-1,1-1 0,-1 1 0,1 0 0,0 0 1,0-1-1,0 1 0,-1 0 0,1 0 1,0-1-1,1 1 0,-1 0 0,0 0 0,0-1 1,0 1-1,1 0 0,-1 0 0,1 0 0,-1-1 1,1 1-1,-1 0 0,1 0 0,0 0 1,1-2-1,-1 3-40,-1 1 0,1-1 1,0 1-1,0-1 0,0 0 0,0 1 1,-1-1-1,1 1 0,0 0 0,-1-1 1,1 1-1,0 0 0,-1-1 0,1 1 1,-1 0-1,1 0 0,-1-1 1,1 1-1,-1 0 0,0 0 0,1 0 1,-1 0-1,0 0 0,1 1 0,9 24 150,10 78 76,16 70-1231,-30-155-136,0 0 0,1 0 1,1-1-1,0 0 1,1 0-1,18 23 1,-10-19-1633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5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90 118 6249,'2'-6'180,"0"1"1,1-1 0,-1 1 0,1 0 0,1-1 0,-1 2 0,1-1 0,0 0 0,0 1 0,0-1 0,0 1-1,1 0 1,0 0 0,0 1 0,0 0 0,0 0 0,10-5 0,-14 8 374,-3 3-387,0 0 1,-1 0 0,1 0 0,-1 0-1,1 0 1,-1-1 0,0 1 0,-1-1-1,1 0 1,0 0 0,0 0 0,-1 0-1,1-1 1,-5 2 0,-1 2 130,2-1-131,-6 2 96,0 2 0,1 0 0,0 1 0,0 0 0,-12 12-1,22-19-245,1 0-1,-1 0 0,0 0 1,1 0-1,-1 0 0,1 1 1,0-1-1,-1 0 0,1 1 1,0-1-1,1 1 0,-1-1 1,0 1-1,1-1 0,-1 1 1,1 0-1,0-1 0,0 1 1,0 0-1,0-1 0,0 1 1,1-1-1,-1 1 0,1-1 1,0 1-1,0-1 0,0 1 1,0-1-1,0 1 0,0-1 1,0 0-1,1 0 0,0 1 1,-1-1-1,1 0 0,2 1 1,3 4-12,0-1 0,0-1 0,0 1-1,1-1 1,0 0 0,0-1 0,1 0 0,-1 0 0,1-1 0,0 0 0,0-1 0,0 0 0,0 0 0,16 0 0,-8 0 3,-1-2 0,1 0 1,0-1-1,0 0 0,-1-2 0,1 0 1,20-7-1,-31 9 9,-1-1-1,1-1 1,-1 1-1,0-1 1,1 0-1,-1 0 1,-1 0-1,1-1 0,0 0 1,-1 0-1,0 0 1,0 0-1,0-1 1,0 1-1,-1-1 1,0 0-1,4-7 1,-2-2 179,0-1 0,0 0 1,-1-1-1,3-29 0,-1 1 280,-6 44-470,0 0-1,0 0 1,0-1-1,0 1 1,0 0-1,0 0 1,0-1 0,0 1-1,0 0 1,0 0-1,1 0 1,-1-1-1,0 1 1,0 0-1,0 0 1,0-1-1,0 1 1,0 0 0,0 0-1,1 0 1,-1-1-1,0 1 1,0 0-1,0 0 1,0 0-1,1 0 1,-1-1-1,0 1 1,0 0-1,0 0 1,1 0 0,-1 0-1,0 0 1,0 0-1,1 0 1,-1 0-1,0 0 1,0 0-1,1 0 1,-1 0-1,0 0 1,1 0-1,9 10 131,15 33-195,-11-18-190,-12-22 210,0-1 1,0 0-1,1 0 0,-1 1 1,1-1-1,0-1 1,-1 1-1,1 0 1,0-1-1,0 1 1,0-1-1,0 0 1,0 0-1,0 0 1,1 0-1,-1-1 1,0 0-1,0 1 1,1-1-1,-1 0 1,0 0-1,1-1 1,-1 1-1,0-1 0,0 1 1,0-1-1,1 0 1,-1 0-1,0-1 1,0 1-1,-1 0 1,1-1-1,0 0 1,0 0-1,2-2 1,-1 1 12,0 0 1,0-1 0,0 1 0,0-1 0,-1 0-1,1 0 1,-1 0 0,0 0 0,0 0 0,-1-1-1,1 1 1,-1-1 0,0 0 0,0 0 0,-1 0-1,1 0 1,-1 0 0,0 0 0,-1 0 0,1 0-1,-1-8 1,0-16 4,10 43 3,15 49 22,-16-32 4,-1 0-1,-2 0 1,-1 1 0,-1 0-1,-2 0 1,-2 39 0,-2-47 1,0-1-1,-2 0 1,0-1 0,-2 1 0,0-1 0,-1 0 0,-2 0 0,0-1 0,-18 30-1,26-48-5,-1 0 0,-1 0 0,1 0 0,0 0 0,-1 0 0,1-1 0,-1 1-1,0-1 1,-6 5 0,9-7-3,-1 0 1,1 0-1,0 0 0,-1 0 0,1 0 1,0 0-1,-1 1 0,1-1 1,-1 0-1,1 0 0,0 0 0,-1 0 1,1 0-1,0 0 0,-1 0 0,1-1 1,0 1-1,-1 0 0,1 0 0,0 0 1,-1 0-1,1 0 0,0 0 0,-1-1 1,1 1-1,0 0 0,-1 0 1,1-1-1,0 1 0,0 0 0,-1 0 1,1-1-1,0 1 0,-1-1 0,-2-25 47,8-6-680,1 1 0,1-1 0,2 1 0,21-50 0,-29 78 192,-1 1 0,1-1 0,0 1 0,1-1-1,-1 1 1,0 0 0,1 0 0,-1 0-1,1 0 1,-1 0 0,1 0 0,0 0 0,0 0-1,0 0 1,0 1 0,0-1 0,5-1-1,2 2-2329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7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853 251 6741,'-17'-24'2224,"15"22"-2037,0 0 0,0 0-1,0 0 1,1 0-1,-1 0 1,1 0 0,0-1-1,-1 1 1,1-1-1,0 1 1,0-1 0,1 1-1,-1-1 1,1 0 0,-1 1-1,1-1 1,0-4-1,0 3 49,-1 1-1,1-1 0,-1 0 0,1 1 0,-1-1 0,0 1 0,0-1 0,-1 1 1,1-1-1,-1 1 0,0-1 0,0 1 0,0 0 0,0 0 0,0 0 1,-1 0-1,-2-2 0,-5-3 321,0 0 0,0 0 0,-20-9 1,-12-10 563,31 20-963,0 1-1,-1 0 0,1 0 1,-1 2-1,-1-1 0,1 1 1,-1 1-1,1 0 1,-1 1-1,0 1 0,0 0 1,0 0-1,0 1 1,0 1-1,0 0 0,1 1 1,-1 0-1,-23 8 0,8-2-93,1 2 0,-1 1 0,1 1 0,1 1 0,1 2 0,0 0 0,-30 25 0,37-26-54,1 2 0,0 0 0,2 0 0,0 2-1,1 0 1,0 1 0,2 0 0,0 1-1,1 0 1,1 1 0,-7 21 0,14-31-6,0-1 1,1 0-1,0 0 0,0 1 1,1-1-1,1 1 1,0 14-1,1-20-1,0 0 1,0 0-1,0 0 0,1 0 1,0 0-1,0-1 0,0 1 1,0 0-1,1-1 0,-1 0 1,1 1-1,1-1 0,-1 0 1,0-1-1,1 1 0,7 5 1,32 27-4,-31-25 10,0 0 0,0-1 0,1-1 0,0 0 0,1-1 0,0 0 0,25 9 0,97 28 38,-125-44-15,0 0 0,0 0 0,0-1-1,1 0 1,-1 0 0,0-2-1,0 1 1,13-5 0,90-30 183,-94 28-175,5-3-24,0-1-1,-1-1 1,0-2 0,-2 0-1,1-1 1,26-26 0,-41 32-14,-1 0 1,0 0 0,0-1 0,-1 0 0,0 0 0,-1 0 0,0-1 0,-1 0 0,-1 0 0,0 0 0,2-13 0,-4 18 117,1 1 0,-2 0 0,1-1-1,-1 1 1,0-1 0,0 1 0,-1-1 0,0 1 0,0 0 0,-1-1 0,1 1-1,-4-8 1,-18-28 892,22 37-900,-1 0 0,0 0 0,0 1 1,-1-1-1,1 1 0,-1-1 1,0 1-1,-1 0 0,1 0 0,0 0 1,-1 1-1,0-1 0,-7-4 1,-27-24-283,8-7-3757,22 28 480,0 1 1,0 0-1,-18-17 1,9 16-5149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39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6172 1 14769,'-18'-1'-1093,"-5"4"1958,22-2-823,-1 1 0,1-1 0,0 1 0,0 0 0,0 0 0,0-1 0,0 1 0,0 0 0,0 0 0,1 0-1,-1 0 1,1 0 0,-1 0 0,1 2 0,-14 50 228,-1-1 1,-3-1-1,-2 0 0,-2-2 0,-57 94 1,37-82 162,-3-2 1,-2-3-1,-103 99 1,57-71-160,-5-4-1,-2-4 1,-4-5 0,-3-4 0,-224 103 0,-430 125 641,281-115-289,-83 6-243,-13-36-205,292-78-108,147-38-68,-375 105 18,357-98-67,-231 31-1,352-68 51,-274 54-107,125-17-74,105-26 100,-97 33 0,19 5 20,155-53 55,0 0 0,-1-1-1,1 1 1,0-1 0,-1 1-1,1-1 1,0 1 0,-1-1 0,1 0-1,-1 0 1,1 1 0,-1-1-1,1 0 1,-1 0 0,1-1-1,-1 1 1,1 0 0,0 0-1,-1-1 1,1 1 0,-1-1-1,1 1 1,0-1 0,0 1-1,-1-1 1,1 0 0,-2-1 0,2 0-3,1 0 1,-1 0 0,0 0 0,1 0-1,-1 0 1,1 0 0,0 0 0,0 0-1,-1 0 1,1 0 0,1 0 0,-1 0 0,0 0-1,0 0 1,1 0 0,0-3 0,4-11-16,1 0 1,0 1 0,13-23 0,22-23-4,-31 48 26,0-1 0,-1 0 1,13-29-1,-48 80 431,18-29-420,2 0 1,-1 0 0,1 1-1,0 0 1,1 0 0,0 1-1,-7 17 1,11-21-9,-1 0 0,1 0 1,0 0-1,0 1 0,1-1 0,0 0 0,0 1 0,0-1 0,1 0 1,0 1-1,0-1 0,1 0 0,0 0 0,0 0 0,0 0 1,4 7-1,0-4-134,1-1 0,0 0 1,0 0-1,0 0 0,1-1 0,0 0 1,0-1-1,19 12 0,38 27-4573,-24-9-5030,-30-24 5053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1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0 303 8961,'0'0'3421,"38"-5"-1479,109-55 2,62-30-1118,-195 82-387,-1 0 0,0-1 0,0-1-1,16-16 1,-22 20-351,-7 5-79,1 1-1,-1-1 1,0 0 0,1 0-1,-1 0 1,0 1-1,0-1 1,0 0-1,0 0 1,0 0-1,0 1 1,0-1-1,0 0 1,0 0-1,0 0 1,-1 0-1,1 1 1,0-1-1,0 0 1,-1 0-1,1 1 1,0-1 0,-1 0-1,1 1 1,-1-1-1,1 0 1,-1 1-1,1-1 1,-1 1-1,0-1 1,1 0-1,-2 0 1,-24-23 125,22 21-112,0-1-7,1 1-29,0 0 1,0 0-1,-1 0 1,1 0-1,-1 1 1,1 0 0,-7-4-1,9 7 11,1-1-1,-1 0 0,1 1 1,-1-1-1,1 0 1,0 1-1,-1-1 0,1 1 1,-1-1-1,1 1 0,0-1 1,-1 1-1,1-1 1,0 1-1,0-1 0,-1 1 1,1-1-1,0 1 1,0-1-1,0 1 0,0 0 1,0-1-1,0 1 1,0-1-1,0 1 0,0-1 1,0 1-1,0 0 1,0-1-1,0 1 0,0-1 1,0 1-1,1-1 1,-1 1-1,0-1 0,0 1 1,1-1-1,-1 1 1,0-1-1,1 1 0,0 0 1,11 24-51,-12-24 54,30 53-44,-28-50 34,-1 0 0,0 0 0,-1 1 0,1-1 0,-1 0 0,1 0 0,-1 1 0,-1-1 0,1 0 0,0 1 0,-1-1 0,-2 6 0,-1 8-446,-7 20-1350,11-37 1449,-1 1 0,1-1 0,-1 0 0,0 0 0,1 0 0,-1 0 0,0 0 0,0 0 0,0 0 0,0 0 1,0 0-1,0 0 0,0-1 0,0 1 0,0 0 0,0-1 0,-1 1 0,1-1 0,0 1 0,0-1 0,-1 1 0,1-1 0,0 0 0,0 0 0,-3 0 0,-10-5-5586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9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47 7165,'6'-10'538,"-4"9"-296,-1-1 1,0 1-1,0-1 1,0 0-1,0 1 1,0-1-1,0 0 1,0 0-1,0 0 1,-1 0-1,1 1 1,-1-1-1,1 0 1,-1 0-1,0 0 1,0 0-1,0-4 1,-1 5-181,0 1 0,-1 0 0,1 0 1,0 0-1,0 0 0,-1 0 0,1 0 0,0 1 1,0-1-1,-1 0 0,1 1 0,0-1 0,0 0 0,0 1 1,-1 0-1,1-1 0,0 1 0,0 0 0,-1 0 1,-23 14 459,12-6-409,0 1 0,0 1 0,1 0 0,1 1-1,0 0 1,0 0 0,1 1 0,1 1 0,0 0 0,1 0 0,0 1 0,1-1 0,-6 22-1,10-26-197,0 1 0,0 0 0,2 0 0,-1 0-1,1 1 1,1-1 0,0 0 0,0 0-1,2 0 1,-1 0 0,1 0 0,1 0-1,0 0 1,0 0 0,1-1 0,0 1 0,1-1-1,0 0 1,1-1 0,8 12 0,-5-11-536,-1-1 1,2 0-1,-1 0 1,1-1 0,0-1-1,1 1 1,0-2-1,0 1 1,0-1-1,1-1 1,0 0 0,0-1-1,0-1 1,24 5-1,3-2-1841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2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7441,'2'0'197,"-1"0"0,1 0 0,-1 0 0,0 0 0,1 0 0,-1 0 1,0 0-1,1 0 0,-1 1 0,0-1 0,1 1 0,-1-1 0,0 1 0,0-1 1,1 1-1,-1 0 0,2 0 0,-3 0-115,0 0 0,0 0 1,-1 0-1,1 0 0,0 0 0,0-1 0,0 1 0,0 0 1,-1 0-1,1 0 0,0 0 0,-1-1 0,1 1 1,-1 0-1,1 0 0,-1-1 0,1 1 0,-1 0 1,0-1-1,1 1 0,-1 0 0,0-1 0,1 1 1,-1-1-1,-1 1 0,-14 13 414,8-8-307,0 1 1,0 1 0,0-1-1,-10 16 1,17-21-174,-1 0 1,1 0-1,0-1 1,0 1-1,0 1 1,0-1-1,1 0 1,-1 0-1,1 0 1,-1 0 0,1 0-1,0 1 1,0-1-1,0 0 1,0 0-1,0 0 1,0 1-1,0-1 1,1 0-1,-1 0 1,1 0-1,0 0 1,0 0-1,-1 1 1,1-1-1,1-1 1,-1 1-1,2 3 1,6 5 2,0 1 0,1-2 0,1 1 0,-1-1 0,2-1 0,16 11 0,26 11-2482,-2-5-5592,-43-22 5247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7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25 6209,'0'-1'65,"-1"-1"-1,1 1 1,-1 0 0,0-1 0,0 1 0,0 0 0,1-1 0,-1 1 0,0 0 0,-1 0 0,1 0 0,0 0 0,0 0 0,0 0 0,-1 0 0,1 0 0,0 1 0,-1-1 0,1 0-1,-1 1 1,1-1 0,-1 1 0,1 0 0,-1-1 0,1 1 0,-1 0 0,1 0 0,-1 0 0,1 0 0,-1 0 0,1 0 0,-1 0 0,1 1 0,-1-1 0,1 1 0,-1-1 0,1 1-1,-1-1 1,1 1 0,0 0 0,-1 0 0,1-1 0,0 1 0,-2 2 0,0 0 3,0-1 0,1 1 0,-1 0 0,1 0 0,0 0 0,0 0 1,0 0-1,0 0 0,0 1 0,1-1 0,-1 1 0,1-1 0,0 1 0,0-1 0,1 1 0,-1 0 0,1-1 0,0 8 0,1-2-1,1 0 0,0 0 1,1 0-1,0 0 0,0-1 0,1 1 0,0-1 0,1 0 0,0 0 0,0 0 0,1-1 0,-1 1 0,2-1 0,10 9 0,10 8 52,1-2-1,45 26 0,-51-34-72,43 26 175,2-3 0,131 50 0,156 30 335,70 28-31,212 146-73,-465-201-338,258 182 0,-376-233-83,-2 3 0,-2 1 0,-2 3 0,-2 2 0,-2 1 0,-2 3 0,-3 1-1,-2 2 1,-2 1 0,-3 2 0,33 86 0,20 95 429,56 273-1,-135-492-296,-2 0-1,0 0 1,0 0 0,-2 0-1,-1 1 1,0-1-1,-5 29 1,4-44-87,0 0 1,0 1 0,-1-1-1,1 0 1,-1 0 0,0 0-1,0 0 1,-1-1 0,0 1-1,1-1 1,-2 1-1,1-1 1,0 0 0,-1 0-1,0 0 1,0-1 0,0 1-1,0-1 1,0 0 0,-1 0-1,0 0 1,1-1 0,-1 0-1,0 0 1,0 0 0,0 0-1,0-1 1,-1 0 0,1 0-1,0 0 1,-1-1-1,-9 0 1,9 0-10,0 0 0,0-1-1,0 0 1,0-1 0,0 1 0,0-1-1,0 0 1,0 0 0,1-1 0,-1 0-1,-5-4 1,-53-45 417,53 42-405,0 0 1,-1 1-1,0 0 1,-25-14-1,37 23-78,0 0 0,0 0 0,-1 0 0,1 0 0,0 0 0,0 0 0,0 0 0,0 0 0,-1 0 0,1 0 0,0 0 0,0 0 0,0 0-1,0 0 1,0 0 0,-1 0 0,1 0 0,0 0 0,0 0 0,0 0 0,0 0 0,-1 1 0,1-1 0,0 0 0,0 0 0,0 0 0,0 0 0,0 0 0,0 0 0,-1 0 0,1 1-1,0-1 1,0 0 0,0 0 0,0 0 0,0 0 0,0 1 0,0-1 0,0 0 0,0 0 0,0 0 0,0 0 0,0 0 0,0 1 0,0-1 0,0 0 0,0 0 0,0 0-1,0 0 1,0 1 0,0-1 0,0 0 0,0 0 0,0 1 0,3 17 26,8 15-7,-1-6-4,2-1 0,1-1 0,1 0 0,1-1-1,33 40 1,-41-56-11,0 0-1,1-1 0,0 0 0,1 0 0,-1-1 0,1 0 1,0-1-1,1 0 0,-1 0 0,1-1 0,0 0 0,0-1 1,0 0-1,1 0 0,-1-1 0,1-1 0,-1 0 0,19 0 1,-12-3-32,0 0 1,0-2 0,0 1-1,-1-2 1,0 0 0,0-1 0,0-1-1,-1-1 1,1 0 0,-2 0-1,1-2 1,-2 0 0,23-20 0,-11 7-1454,45-53 0,7-32-7014,-68 96 5182,0 5-1029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7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83 9265,'21'-82'3160,"-23"85"-2927,-5 14-110,1 1 0,0-1-1,2 2 1,0-1 0,1 0 0,0 1 0,2-1 0,0 1 0,1 0 0,1 0 0,1-1-1,0 1 1,2-1 0,9 31 0,-7-31-93,0 0-1,1 0 1,1-1-1,0 0 1,2-1 0,0 0-1,1 0 1,0-1-1,1-1 1,1 0-1,0 0 1,1-1 0,0-1-1,27 18 1,-19-18-23,0-1 1,1-1-1,0-1 0,0 0 1,1-2-1,40 7 1,-47-12-481,-1 0 1,1-2-1,0 0 1,23-2-1,-28 0-610,0 0 0,0-1 0,0-1 0,0 0 0,-1 0 0,18-10 0,-11 4-2114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7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86 8369,'-9'-2'199,"-28"-9"328,35 10-471,1 1 0,0 0 0,0-1 1,-1 1-1,1-1 0,0 1 0,0-1 0,0 1 0,-1-1 1,1 0-1,0 0 0,0 0 0,0 1 0,0-1 0,1 0 1,-1 0-1,0 0 0,0-1 0,-1-1 0,4 2 6,0-1-1,1 1 0,-1 0 1,0 0-1,1 0 0,-1 0 1,0 0-1,1 1 0,-1-1 1,1 1-1,-1-1 0,1 1 1,4 0-1,-4 0 19,45-5-4,49-8-1894,-36-5-3106,-43 10 2289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7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81 7665,'-2'-2'149,"-1"-1"0,1 1 0,0-1 0,0 0 0,0 1 1,1-1-1,-1 0 0,1 0 0,-1 0 0,1 0 0,0 0 1,0 0-1,1-1 0,-1 1 0,0 0 0,1-5 0,0 7-77,0 0 0,1 0 0,-1 0 0,0-1-1,1 1 1,-1 0 0,1 0 0,-1 0 0,1 1-1,-1-1 1,1 0 0,0 0 0,-1 0 0,1 0 0,0 0-1,0 1 1,0-1 0,0 0 0,1 0 0,1 0 7,0-1 1,0 1 0,0 0 0,-1 1 0,1-1-1,1 0 1,-1 1 0,0 0 0,6 0-1,132 8-196,0 9-3833,-37-4-69,-49-7 1527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8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90 7081,'-17'-7'327,"-44"-21"923,59 27-1163,0 0 0,0 0 0,1 0 0,-1 0-1,1 0 1,-1 0 0,0 0 0,1-1 0,0 1-1,-1-1 1,1 1 0,0-1 0,0 1-1,0-1 1,0 0 0,0 0 0,0 1 0,0-1-1,1 0 1,-1 0 0,1 0 0,-1 0 0,1 0-1,0 0 1,0 0 0,0-2 0,0 3-55,1 0 1,-1 0-1,1 1 1,0-1 0,-1 0-1,1 1 1,0-1-1,0 0 1,0 1 0,-1-1-1,1 1 1,0-1-1,0 1 1,0 0-1,0-1 1,0 1 0,0 0-1,0 0 1,0-1-1,-1 1 1,1 0 0,0 0-1,0 0 1,0 0-1,0 0 1,0 1-1,0-1 1,0 0 0,0 0-1,0 1 1,0-1-1,1 1 1,32 10 346,-18-2-299,-1 0 1,0 1 0,-1 1-1,0 0 1,-1 1-1,0 1 1,-1 0 0,0 1-1,-1 0 1,0 0-1,9 19 1,-3-3-206,-2 0 1,-1 1-1,-1 1 1,17 63 0,-4 37-2038,-17-45-3721,-6-70 2983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8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50 7341,'0'0'5,"1"-5"279,0 1 0,0 0 0,0-1 0,0 1 1,-1 0-1,0-1 0,0 1 0,0-1 0,-2-4 0,2 8 104,-5 19 347,-3 22-243,2 1-1,-1 73 1,1-13-214,-62 353-3111,51-357-128,11-62 477,5-5-445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8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55 7945,'0'-3'332,"0"-1"1,0 0 0,0 1-1,-1-1 1,1 0 0,-1 1-1,0-1 1,0 0 0,0 1-1,0 0 1,-1-1 0,0 1-1,-2-5 443,3 8-730,0 1 0,0-1 1,0 1-1,0-1 0,0 0 0,1 1 1,-1 0-1,0-1 0,1 1 0,-1 0 1,0-1-1,1 1 0,-1 0 0,1-1 1,-1 1-1,1 0 0,-1 0 0,1 0 1,-1 0-1,1-1 0,0 1 0,-1 0 1,1 0-1,0 0 0,0 2 0,-5 28 284,4-27-231,-3 41 63,2-1-1,2 1 1,1-1-1,3 1 1,1-1-1,21 79 1,-23-113-226,0 0-1,1 0 1,0 0 0,1-1 0,0 0 0,0 0 0,1 0-1,0 0 1,12 12 0,-16-19-145,1 1-1,-1-1 0,1 0 1,0 0-1,0 0 0,0 0 1,0-1-1,1 1 1,-1-1-1,0 0 0,0 0 1,1 0-1,-1 0 0,1-1 1,-1 1-1,1-1 1,-1 0-1,1 0 0,-1 0 1,1-1-1,-1 1 1,1-1-1,-1 0 0,0 1 1,1-2-1,-1 1 0,0 0 1,0-1-1,0 1 1,0-1-1,0 0 0,4-3 1,25-23-3755,-17 12 1617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8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12 138 6873,'-8'-10'420,"5"2"-36,3 0-20,6 0 0,5 1 16,6-1-16,4 0-40,4 0-36,7 3-64,3-5-256,-1 2-324,6-5-312,-2 3-492,-7-3-1485,4 0-623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49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40 132 7225,'-14'-2'352,"0"-1"56,5-2-44,6 0 472,17-6-360,9 4-96,12-4-40,14 1-28,3-6-48,17 1-96,-3 2-288,-9 3-388,1-1-360,-4 1-928,-13 7-869,-7 3-647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9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413 177 6429,'-2'-13'581,"-1"1"-1,0 0 1,0 0 0,-2 1 0,1-1 0,-2 1 0,1 0 0,-1 0 0,-1 0 0,0 1 0,-13-14 0,17 21-401,0 0 0,-1 1 1,1-1-1,-1 1 0,0 0 1,0 0-1,0 0 0,0 1 1,0-1-1,0 1 0,0 0 1,0 0-1,-1 0 0,1 1 0,0-1 1,-1 1-1,-6 1 0,4 0-18,-1 0 0,0 1 0,0 0 0,1 1 0,-1 0 0,1 0 0,0 0-1,0 1 1,-7 5 0,-1 2-10,0 1-1,1 0 1,1 0 0,0 2-1,0-1 1,1 2 0,-17 27-1,20-24-71,0 0-1,1 0 1,1 1-1,1 0 1,0 0-1,2 1 1,-4 33 0,7-43-58,1-1 1,0 1 0,0 0 0,1-1 0,1 1 0,0-1 0,0 1 0,4 9-1,-4-14-13,0 0 0,1 0-1,-1 0 1,1 0 0,1 0 0,-1-1-1,1 1 1,-1-1 0,1 0-1,0 0 1,1 0 0,-1-1-1,1 0 1,7 5 0,-9-6-3,0-1-1,0 1 1,0-1 0,0 1-1,0-1 1,0 0-1,0 0 1,0-1 0,0 1-1,0-1 1,0 1 0,1-1-1,-1 0 1,0 0 0,0-1-1,0 1 1,1-1 0,-1 1-1,0-1 1,0 0 0,5-2-1,-4 0 3,-1 1 0,1-1-1,-1 0 1,1 0 0,-1-1-1,0 1 1,0-1 0,-1 1-1,1-1 1,-1 0 0,1 0-1,-1 0 1,2-7 0,1-4 6,0 0 1,-1-1 0,-1 0 0,0 0 0,-2 0-1,1 0 1,-3-24 0,-10-99 565,-2 187-459,14-30-183,0 1-1,1 0 1,1-1-1,1 1 0,0-1 1,1 0-1,2 0 1,-1-1-1,16 28 1,-17-37-261,0 0 1,0-1 0,1 1 0,1-1-1,-1 0 1,1 0 0,0-1-1,0 0 1,10 6 0,-11-9-256,0 0 1,0 0-1,1 0 0,0-1 1,-1 1-1,1-2 0,0 1 1,0-1-1,0 0 0,0 0 1,0-1-1,0 0 0,10-1 1,8-3-2756,0-1-1044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53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7009 1747 7133,'-17'-4'1531,"6"1"3950,10 2-5238,1-1 0,-1 1 0,0 0 1,1 0-1,-1-1 0,1 1 0,-1-1 0,1 1 1,0 0-1,-1-1 0,1 1 0,0-1 1,0 1-1,0-2 0,4-44 663,-3 37-506,-1-5-272,0-1 0,-1 0 0,-1 0 0,0 1 0,-2-1 0,1 1-1,-2 0 1,0 0 0,-1 0 0,0 1 0,-1 0 0,-1 0 0,-15-20 0,-13-16 66,-3 2 0,-48-46 0,10 12-12,-161-156 145,122 145-319,-3 5 0,-5 5 1,-141-71-1,-422-158-7,584 273-12,-2 4 0,-1 4 0,-1 5 1,-1 5-1,-1 5 0,-196-5 0,187 22-5,0 5 0,0 4 0,1 6 0,1 6-1,1 4 1,-112 41 0,-241 114-20,20 42-11,349-162 30,-124 103 1,-77 93 7,-15 13 3,199-179 7,-209 176 9,271-217-11,3 2 0,1 3 0,-71 103-1,-190 385 70,185-311-18,62-114-13,-55 144 0,106-222-28,1 0 1,2 1 0,2 0 0,2 1 0,-2 79-1,23 214 78,-8-255-65,37 305 74,-30-310-86,4 0 0,3 0 0,31 71 0,-11-55 26,100 162 1,79 70 49,-202-298-80,297 357 146,-239-306-106,97 73 0,-26-24 23,-93-77-67,3-2 0,2-2-1,1-3 1,3-3 0,1-2-1,1-3 1,2-3 0,1-3 0,76 19-1,514 97-178,-531-126 185,243 0 0,-261-15 2,207 11-16,222-1 41,-238-19 9,275-21-420,-331 5 283,112-14-6,-241 20 76,122-35 0,-53-4-21,312-143 0,88-109-62,-457 224 173,-4-5 0,-4-6 0,145-149 0,-63 26 748,-39 41-193,-121 131-345,-2-2 0,-2-1-1,-2-2 1,-2-1 0,-2-2-1,41-102 1,-44 89-13,-2-1 1,-3-2-1,-3 0 1,17-123-1,7-94 487,-16 121-507,-23 108 67,-2-1 1,-8-97-1,-1 16-68,6 125-224,2-40 132,-3 1 0,-2-1 0,-3 1 0,-20-87 0,-61-265 445,76 341-550,-4 4 63,-3 1 0,-2 0 0,-40-82 0,15 38-53,24 55-48,-3 1-1,-2 1 0,-2 2 0,-66-82 0,68 95-11,-1 2 0,-2 1 0,-1 1 0,-1 2-1,-39-26 1,19 20-3,-1 2 0,-2 2-1,-87-32 1,36 25-6,-113-22 0,-33-13 0,215 60 8,-28-10 20,1-2-1,-69-35 1,40-6-4352,40 42-849,-2 3 0,-103-22 0,49 19-3894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56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2271 15457,'-7'5'-1301,"10"-6"742,21-9 641,519-126 2754,-361 84-2329,467-160 1643,-264 79-901,537-129 91,359-28 900,-754 157-1357,-173 40-555,71 4-159,-212 48-62,296-96 1,-98 4-99,-131 49-40,-125 39 34,97-34 31,-34 33-71,-174 39 83,-23 3 75,1-1 0,-1 0 1,20-9-1,-39 13-117,-1 0 0,1-1 1,-1 1-1,0-1 0,0 0 0,0 1 1,0-1-1,0 0 0,0 0 0,0 1 0,0-1 1,-1 0-1,1 0 0,-1 0 0,1 0 0,-1 0 1,0 0-1,0 0 0,0 0 0,0 0 0,0 0 1,0 0-1,-1 0 0,1 0 0,0 0 0,-1 0 1,-1-2-1,1-2-4,-1-1 0,0 1 0,0 0 0,0-1 0,-1 1 0,0 0 0,-4-6 0,-80-109-8,83 114 18,-14-18-106,13 22 0,7 16-17,4-2 108,0 0 0,0-1 0,1 1 0,0-1 0,1-1 0,0 0 0,1 0-1,16 13 1,13 17 9,-31-32-3,-1 0-1,0 0 1,0 1-1,-1 0 1,0 0-1,6 14 1,-9-16-6,-1 0 1,1 0-1,-1 0 1,-1 0-1,1 0 1,-1 0 0,0 1-1,0-1 1,-1 0-1,0 0 1,-1 7-1,-1-1-370,0 1-1,-1-1 1,0 0-1,-1 0 1,0-1-1,-1 1 0,-12 16 1,11-18-1261,-1 0-1,-1 0 1,1-1-1,-15 11 1,-3 8-5283,17-17 1052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3:56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27 11449,'-2'-27'2710,"-14"42"-2175,0 0 0,-1-2 0,-1 0 0,0-1 0,-22 10 0,25-14-371,-22 11 228,-26 16 84,58-33-434,1 1 0,0 0 0,0 1 0,0-1 0,1 1 0,-1-1 0,1 1 0,-1 0 0,1 1 0,-4 7 0,6-9-25,0 0 0,1 0 0,-1 0 0,0 0 0,1 0 0,0 0 0,0 0 0,0 0 0,0 0 0,0 0 0,1 0 0,-1 0 0,1 0 0,0 0 0,0 0 0,0 0 0,0 0 0,0 0 0,1-1 0,-1 1 0,1 0 0,0-1 0,0 0 0,0 1 0,0-1 0,0 0 0,4 3 0,8 7 51,0 0 1,1-2-1,24 14 0,-19-11 8,27 14 138,51 22-1,-21-12-1249,-3 5-3313,-40-9-3790,-25-25 3404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34:03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32 11733,'-11'-15'-2748,"10"14"2717,1 0-1,-1 0 1,1 0 0,-1 0-1,0 0 1,1 0 0,-1 1-1,0-1 1,0 0 0,1 0-1,-1 0 1,0 1 0,0-1-1,0 0 1,0 1 0,0-1 0,0 1-1,0 0 1,0-1 0,0 1-1,0 0 1,-1-1 0,1 1-1,0 0 1,0 0 0,-1 0-1,1 0 389,5 9 1539,1-6-1688,1-1-1,-1 0 1,1-1 0,0 1-1,-1-1 1,1 0-1,0-1 1,0 1-1,10-1 1,11 1 217,321 59 1913,62 8-1352,125-18-175,334 41 119,-343-15-408,409 52 546,-33-8-262,-617-68-258,317 101 0,270 39 467,-390-100-579,642 109 962,-925-169-1256,532 116 670,-453-86-91,559 129 531,-425-106-749,150 37-43,459 140 362,-887-227-752,-2 5 0,-1 6 0,204 103 0,-204-78-14,4-6 1,198 67-1,36 10-18,-240-87 5,182 52 0,312 88 0,-51 30-104,-488-191-34,267 93 52,128 21 70,-348-104 6,-15-5 33,141 30-1,-175-48-75,123 47 0,-126-40-1,129 27 60,-72-22-66,187 59 39,59 19-35,-126-35 27,86 32-18,48 14-2,-254-81 33,56 14-1,-118-40-43,2 2 1,129 10 0,-72-19-8,-13 1-276,172-10 0,-168-8-216,-2-6 1,133-33 0,-237 44 383,0 1 0,1 1 0,29 1 0,-28 1-24,0-1-1,33-6 1,-32 4 106,1 1 0,0 1 0,0 1 1,0 1-1,29 5 0,-13-2-15,-32-3 431,-3-1-591,1 1 0,-1-1-1,0 0 1,1 0 0,-1 0 0,0 0 0,1 0-1,-1-1 1,5-1 0,-7 2 84,-1-1 0,0 1-1,1 0 1,-1 0 0,1-1 0,-1 1-1,0-1 1,1 1 0,-1 0 0,0-1-1,0 1 1,1-1 0,-1 1 0,0-1-1,0 1 1,0 0 0,0-1 0,1 1 0,-1-1-1,0 1 1,0-1 0,0 1 0,0-1-1,0 1 1,0-2 0,-10-23-4527,-10-11-2702,6 11 716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3552,'-6'2'720,"-3"1"-56,1 0-115,-4-1-185,4 1-172,-7-1-224,7 3-196,-7 1-509,4-1-979,-4 0 244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482 125 5384,'-3'-4'291,"0"-1"0,1 1 0,-1-1 0,1 0 0,0 0 0,0 0 0,1 0 0,-1 0 0,1 0 0,0 0-1,1-1 1,-1 1 0,1 0 0,0 0 0,0-1 0,2-9 0,-1-14 2727,-28 74-1456,-46 91-248,20-42-616,3 3 0,-71 203 0,118-288-645,-11 42 154,13-51-190,0 0 0,1 0 0,0 0 0,-1-1 0,1 1 1,0 0-1,1 0 0,-1 0 0,0 0 0,1-1 0,0 1 1,-1 0-1,1 0 0,3 5 0,-3-7-7,1 0-1,0 0 1,0 0 0,0 0-1,0 0 1,0-1 0,0 1-1,0 0 1,0-1 0,0 0-1,0 1 1,0-1 0,0 0-1,0 0 1,0 0 0,0 0-1,0 0 1,0-1 0,1 1-1,-1-1 1,0 1 0,0-1 0,-1 0-1,1 0 1,2-1-1,49-23 89,316-220 257,-313 206-265,-54 38-79,-1 0 1,1 0-1,-1 0 0,0 0 1,1 0-1,-1 0 0,0 0 1,0 0-1,0-1 1,0 1-1,0 0 0,0-1 1,0 1-1,0-1 0,-1 1 1,1-1-1,0-1 0,-1 2-3,0 0 0,0 0-1,0 0 1,0 1 0,-1-1-1,1 0 1,0 0 0,-1 1 0,1-1-1,-1 0 1,1 1 0,0-1-1,-1 0 1,0 1 0,1-1 0,-1 0-1,1 1 1,-1-1 0,0 1-1,1-1 1,-1 1 0,0 0 0,1-1-1,-2 0 1,-9-2 55,1-1 0,0 1 0,-1 1 0,-13-2-1,4 0 19,-277-44 599,130 25-378,147 19-270,13 2-26,1 0 1,-1 1-1,0-1 0,0 2 1,0-1-1,0 1 1,0 0-1,0 0 0,1 1 1,-1-1-1,-7 3 0,13-2-5,1 0 0,-1 0 0,0 0 0,1 0 0,-1 0 0,1 0 0,0 1 0,-1-1 0,1 0 0,0 0 0,0 0 0,-1 0 0,1 1 0,0-1 0,0 0-1,0 0 1,1 0 0,-1 1 0,0-1 0,0 0 0,1 0 0,-1 0 0,0 0 0,1 0 0,-1 0 0,1 0 0,0 0 0,-1 0 0,1 0 0,1 2 0,22 31 8,75 76 33,31 39-43,94 160-7,-223-307 11,-1-1 1,1 1-1,0-1 1,0 1-1,0-1 1,0 0-1,0 0 1,0 1-1,0-1 1,0 0-1,1 0 1,-1 0-1,0 0 1,1 0-1,-1 0 1,1 0-1,-1-1 1,2 2-1,-2-3 1,0 1-1,-1-1 1,1 0-1,-1 1 1,1-1-1,-1 0 1,1 1-1,-1-1 1,1 0-1,-1 0 1,0 1-1,1-1 1,-1 0 0,0 0-1,0 0 1,0 1-1,1-1 1,-1 0-1,0 0 1,0 0-1,0 1 1,0-1-1,-1 0 1,1-1-1,-9-71 109,8 65-116,-16-100-42,-49-418-762,68 473-606,-2 50 998,1 0 1,0 1-1,-1-1 1,1 0-1,0 1 1,1-1-1,-1 1 1,0-1 0,4-3-1,-5 6 310,0-1 0,0 1 0,1 0 1,-1 0-1,0 0 0,0 0 0,0 0 0,1-1 0,-1 1 0,0 0 0,0 0 0,1 0 0,-1 0 1,0 0-1,0 0 0,1 0 0,-1 0 0,0 0 0,0 0 0,1 0 0,-1 0 0,0 0 1,1 0-1,-1 0 0,0 0 0,0 0 0,1 0 0,-1 1 0,0-1 0,0 0 0,0 0 1,1 0-1,-1 0 0,0 0 0,0 1 0,0-1 0,1 0 0,-1 0 0,0 0 0,0 1 1,0-1-1,0 0 0,1 1 0,8 13-3181,-5-7 1586,7 8-2218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3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318 112 8457,'1'-2'-7,"1"-5"527,0-1 0,-1 0 0,0-1 0,0 1 1,0 0-1,-2-16 0,0 22-404,1 0-1,-1 0 1,0 0 0,0 0-1,0 0 1,0 0 0,0 1 0,0-1-1,0 0 1,-1 1 0,1-1-1,0 0 1,-1 1 0,0 0 0,1-1-1,-1 1 1,0 0 0,1 0 0,-1 0-1,0 0 1,0 0 0,0 0-1,0 0 1,0 1 0,0-1 0,0 1-1,0 0 1,0-1 0,-1 1 0,1 0-1,0 0 1,0 0 0,-3 1-1,-8 0 118,0 0-1,0 1 0,0 1 0,0 0 0,0 0 0,1 2 0,0-1 1,-19 11-1,23-11-166,1 0 1,0 0-1,-1 1 0,2 0 1,-1 0-1,0 1 1,1 0-1,0 0 1,0 0-1,1 1 0,0 0 1,0 0-1,1 0 1,-5 9-1,8-12-50,0-1 0,1 1 0,-1 0 0,1-1 0,-1 1 0,1 0 0,0 0 1,1-1-1,-1 1 0,1 0 0,-1 0 0,1-1 0,0 1 0,0-1 0,1 1 0,-1-1 0,1 1 0,0-1 0,0 0 0,0 0 0,0 0 0,4 4 0,7 8-17,1-1 0,0 0 0,21 14 0,12 13-129,-35-28 81,-1 1-1,-1 0 0,0 0 0,0 1 1,-2 0-1,0 1 0,0 0 0,-2 0 1,0 0-1,-1 1 0,0 0 0,-1 0 0,2 26 1,-6-39 65,-1-1 0,1 1 1,-1 0-1,1 0 0,-1 0 1,0 0-1,0 0 0,-1-1 1,1 1-1,-1 0 0,0-1 1,0 1-1,0-1 0,0 0 1,0 0-1,-1 0 0,-4 5 1,2-4 39,0 0 0,-1-1 0,1 1 0,-1-1 0,0 0 0,1-1 0,-1 1 1,0-1-1,-1 0 0,-7 1 0,6-1-164,-1-1 0,1 0 0,-1 0 1,1-1-1,-1 0 0,1-1 0,-1 1 0,1-2 1,-1 1-1,1-1 0,0-1 0,0 1 0,0-1 1,0-1-1,0 1 0,-10-8 0,-11-17-3061,28 27 2762,0-1 0,0 1 1,0-1-1,0 1 0,0-1 0,0 1 1,1-1-1,-1 1 0,1-1 0,-1 0 1,1 1-1,-1-1 0,1 0 0,0 0 1,0 1-1,0-1 0,0 0 0,0 1 1,0-1-1,1-2 0,2-4-3754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3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96 9017,'-10'-53'1700,"3"10"1189,11 74-1484,-2 0 1,-1 60-1,-2-13-907,41 570 1279,-39-637-1857,7 107-499,-12-42-3205,1-67 1250,-2-12-600,-1-16-1450,4-1 1038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19 124 7661,'-8'-35'551,"6"29"-144,0 0 0,0-1 0,0 1 0,1 0 1,0-1-1,1 1 0,-1 0 0,1-1 0,0 1 0,2-12 0,-1 17-359,0 1 0,-1-1 0,1 1 0,-1-1 1,1 0-1,0 1 0,-1-1 0,1 1 0,0 0 0,0-1 0,-1 1 1,1-1-1,0 1 0,0 0 0,0 0 0,-1-1 0,1 1 1,0 0-1,0 0 0,0 0 0,0 0 0,0 0 0,-1 0 0,1 0 1,0 0-1,0 1 0,0-1 0,0 0 0,-1 0 0,1 1 0,0-1 1,0 0-1,-1 1 0,2 0 0,34 17 375,-30-14-224,7 3-136,-1 1 1,0 0 0,0 1-1,0 0 1,-2 1 0,1 0-1,-1 1 1,0 0 0,-1 1-1,-1 0 1,0 0-1,0 1 1,7 18 0,-12-24-21,0 0 0,-1 1-1,0-1 1,0 0 0,-1 1 0,0-1 0,0 1 0,-1-1 0,0 1 0,0-1-1,-1 1 1,0-1 0,0 1 0,-1-1 0,0 0 0,0 1 0,-1-1 0,1 0-1,-2 0 1,1-1 0,-1 1 0,0-1 0,0 0 0,-1 0 0,0 0-1,0 0 1,-10 8 0,11-11-130,0 0-1,0 0 1,-1-1 0,1 1-1,-1-1 1,1 0 0,-1 0-1,0 0 1,0-1-1,1 0 1,-1 0 0,0 0-1,-10 0 1,13-1-105,1 0-1,-1 0 1,1-1-1,-1 1 1,1 0 0,-1 0-1,1-1 1,-1 1 0,1-1-1,-1 0 1,1 1-1,0-1 1,-1 0 0,1 0-1,0 0 1,0 0 0,-1 0-1,1 0 1,-1-2-1,1 1-176,0 0 0,0 0-1,0 0 1,1 0-1,-1 0 1,1 0-1,-1 0 1,1 0 0,0 0-1,0-1 1,0 1-1,0 0 1,0 0 0,1 0-1,-1 0 1,1-1-1,-1 1 1,2-2-1,3-13-2772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0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86 319 8921,'-40'-266'3139,"38"256"-2778,2 7-261,0 1 0,0 0 0,0-1 0,-1 1 0,1 0 0,0-1 0,-1 1 0,0 0 0,0-1 0,1 1 0,-1 0 0,0 0 0,-1 0 0,1 0 0,0 0 0,-1 0 0,-2-3 0,3 31 452,0-19-547,-23 332 1017,22-262-1718,4 1 0,16 106 1,-16-171-154,0 0 0,0 0 0,1 0 0,1 0 0,0 0 0,1-1 0,0 0 0,1 0-1,9 13 1,3-5-2517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35 146 7489,'-3'-12'147,"-29"-121"3776,58 327 769,9 363-1995,-32-521-2353,-2-27-161,0 0 0,0-1 0,-1 1 0,-1 0 0,1 0 0,-1-1 0,-3 13 1,-4-67 808,8 35-974,1-1 1,1 0-1,0 0 1,0 1-1,1-1 1,1 1-1,0 0 1,0 0-1,12-20 1,-15 31-25,0 0-1,1-1 1,-1 1-1,0 0 1,0 0-1,0 0 1,1 0 0,-1 0-1,0 0 1,0 1-1,0-1 1,1 0-1,-1 1 1,0-1-1,0 0 1,0 1 0,0 0-1,0-1 1,0 1-1,0 0 1,0-1-1,0 1 1,0 0 0,0 0-1,0 0 1,1 1-1,27 26-248,-19-18 174,1-1 1,0 1-1,1-2 1,0 1-1,1-2 1,-1 1-1,1-2 1,1 0-1,-1 0 1,1-2-1,0 1 1,15 1-1,-24-5 71,0 0-1,0 0 0,0-1 0,1 0 0,-1 0 0,0 0 1,0-1-1,1 0 0,-1 0 0,0 0 0,0-1 0,0 1 1,-1-1-1,1 0 0,0-1 0,0 1 0,-1-1 1,0 0-1,0 0 0,1 0 0,-2-1 0,1 1 0,0-1 1,-1 0-1,0 0 0,1 0 0,-2-1 0,1 1 0,0-1 1,-1 0-1,0 1 0,0-1 0,0 0 0,-1 0 0,0 0 1,1-6-1,-1 5 21,0 0 0,0 0 0,0 0 0,-1 0 0,0 0 0,0 0 0,-1 0 0,0 0 0,0 0 1,0 0-1,0 0 0,-1 1 0,0-1 0,-4-6 0,5 10-4,0 0 0,0 0-1,0 1 1,0-1 0,-1 1 0,1-1 0,-1 1-1,1 0 1,-1-1 0,1 1 0,-1 0 0,0 0-1,0 0 1,1 0 0,-1 0 0,0 1 0,0-1 0,-2 0-1,1 1-1,0 0 0,0 0 0,0 0 0,-1 0 0,1 1 0,0-1-1,0 1 1,1 0 0,-1 0 0,0 0 0,0 0 0,0 1 0,1-1-1,-1 1 1,-3 2 0,2-2-5,1 0-1,0 0 1,-1 0-1,1 0 1,0 1-1,1-1 1,-1 1 0,0 0-1,1 0 1,-1 0-1,1 0 1,0 0-1,0 0 1,0 1-1,1-1 1,-1 1 0,1-1-1,0 1 1,0 0-1,0-1 1,0 1-1,1 0 1,-1 0-1,1 0 1,0-1-1,0 1 1,1 0 0,-1 0-1,1 0 1,-1-1-1,1 1 1,1 0-1,-1-1 1,0 1-1,1-1 1,0 1-1,0-1 1,0 0 0,3 4-1,0 0-11,0-1 1,0-1-1,1 1 0,0-1 0,0 0 0,0 0 1,1 0-1,0-1 0,0 0 0,0-1 1,0 1-1,0-1 0,1-1 0,-1 1 1,1-1-1,0-1 0,0 1 0,11-1 0,-11-1 10,0 0-1,-1-1 0,1 0 0,0 0 0,-1-1 1,1 0-1,-1 0 0,0-1 0,0 0 0,0 0 1,0-1-1,0 1 0,10-9 0,-14 9 8,0 0 0,0 0 1,0 0-1,0 0 0,-1-1 0,1 1 0,-1-1 0,0 0 1,0 1-1,0-1 0,-1 0 0,1 0 0,-1 0 0,0-1 0,0 1 1,0 0-1,-1 0 0,1-1 0,-1 1 0,0 0 0,-1 0 1,1-1-1,-1 1 0,1 0 0,-3-8 0,2 11-22,0-1 0,0 0 0,1 0 0,-1 0 0,1 0 1,-1 1-1,1-1 0,0 0 0,0 0 0,0 0 0,0 0 0,0 0 0,0 0 0,1-3 0,0 5-24,0-1 0,1 1 0,-1-1 0,0 1 1,0 0-1,0 0 0,0-1 0,0 1 0,0 0 0,0 0 0,1 0 0,-1 0 0,0 0 0,0 1 1,0-1-1,0 0 0,0 0 0,2 1 0,18 2-130,-16-2 124,7 0-77,1 0 1,-1 1 0,0 0 0,18 7 0,-26-7 113,0-1 0,-1 1 0,1 0 0,-1 1-1,0-1 1,0 0 0,0 1 0,0 0 0,0 0 0,0 0 0,-1 0 0,1 0 0,-1 0 0,0 1 0,0-1 0,0 1 0,2 7 0,1 1-115,0-1 0,0 0 0,1 0 0,0 0 0,1 0 0,0-1 1,16 17-1,-21-25 97,1 0 1,-1 0 0,0-1-1,0 1 1,1 0-1,-1-1 1,1 0 0,-1 0-1,1 1 1,-1-1 0,1-1-1,0 1 1,-1 0-1,1-1 1,0 1 0,4-1-1,-3-1 46,-1 1-1,0-1 0,0 0 0,0 0 1,-1-1-1,1 1 0,0 0 0,0-1 1,-1 0-1,1 0 0,-1 0 0,1 0 0,-1 0 1,0 0-1,0 0 0,0-1 0,0 1 1,2-5-1,2-2 73,-1 0 1,0 0-1,0 0 1,-1-1-1,0 0 1,-1 0 0,0 0-1,2-19 1,-1-3 435,-2-48 0,-2 70-414,-2 50 35,1-26-162,1 0 0,0 0-1,3 25 1,-2-38-6,4 27-445,13 42 0,-16-64 10,0-1-1,0 1 1,1 0-1,-1-1 1,1 0-1,1 1 1,-1-1-1,0 0 1,1-1-1,0 1 1,1-1-1,-1 1 1,0-1-1,7 4 1,-11-8 298,1 0-1,-1 0 1,0 0 0,1 1-1,-1-1 1,1 0-1,-1 0 1,0 0 0,1 0-1,-1 0 1,1 0 0,-1 0-1,1 0 1,-1 0 0,0 0-1,1 0 1,-1 0-1,1 0 1,-1 0 0,0 0-1,1 0 1,-1 0 0,1 0-1,-1-1 1,0 1 0,1 0-1,-1 0 1,1-1-1,-1 1 1,0 0 0,0 0-1,1-1 1,-1 1 0,0 0-1,1-1 1,-1 1 0,0 0-1,0-1 1,1 0-1,2-6-2688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23 6849,'-9'-10'372,"1"2"8,2 6-48,0-1-36,3 3 424,3 8-628,0-3-184,6 5-232,0 1-236,2-1-492,1 3-1337,0 3-379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6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131 582 6565,'2'-1'187,"1"1"1,-1 0 0,0-1 0,1 0 0,-1 1 0,0-1-1,0 0 1,1 0 0,-1 0 0,0-1 0,0 1-1,0 0 1,0-1 0,0 1 0,-1-1 0,1 0 0,0 0-1,-1 0 1,1 1 0,-1-1 0,0-1 0,2-1-1,-1-1 183,1 1 0,-1-1 1,0 0-1,-1 1 0,1-1 0,-1 0 0,0 0 0,0 0 0,0-8 0,-1 12-324,0 0 0,0 0 0,-1 1 0,1-1 0,0 0 0,0 0 1,-1 0-1,1 1 0,0-1 0,-1 0 0,1 0 0,-1 1 0,1-1 0,-1 0 1,1 1-1,-1-1 0,1 1 0,-1-1 0,0 1 0,1-1 0,-1 1 1,0-1-1,0 1 0,1-1 0,-1 1 0,0 0 0,0 0 0,0-1 0,1 1 1,-1 0-1,0 0 0,0 0 0,0 0 0,0 0 0,0 0 0,1 0 0,-1 0 1,0 0-1,0 0 0,0 0 0,1 1 0,-1-1 0,0 0 0,0 1 0,0-1 1,0 1-1,-38 16 804,28-8-723,0 0 0,0 1 0,1 1 0,1-1 0,0 2 0,0-1 0,1 1 0,1 0 0,0 1 0,0 0 0,-6 20 0,10-27-129,1 0 1,0 0-1,1-1 1,0 1-1,0 0 1,0 0-1,0 0 1,1 1 0,0-1-1,0 0 1,1 0-1,0 0 1,0 0-1,0 0 1,1 0-1,0-1 1,0 1-1,0 0 1,1-1-1,-1 1 1,1-1-1,1 0 1,-1 0-1,1 0 1,0-1-1,0 1 1,0-1-1,1 0 1,6 5-1,-1-3-60,-1-2 0,1 1-1,0-1 1,0-1 0,0 0-1,1 0 1,-1-1-1,1 0 1,-1-1 0,1 0-1,0-1 1,-1 0 0,1 0-1,0-2 1,-1 1-1,1-1 1,-1-1 0,13-4-1,-3 1 65,0-1 1,-1-1-1,0-1 0,0-1 0,-1 0 0,0-2 0,-1 0 0,23-20 0,-29 21 164,0-1 1,-1 0-1,0-1 0,0 0 0,11-23 0,-18 32-95,-1 0 0,0 0 0,0 0-1,-1 0 1,1 0 0,-1 0 0,0 0-1,0-1 1,0 1 0,-1-1 0,0 1-1,1 0 1,-2-1 0,1 1-1,0-1 1,-1 1 0,0 0 0,0-1-1,0 1 1,0 0 0,-1 0 0,0 0-1,0 0 1,-4-7 0,5 10-48,0-1 0,-1 1 0,1-1-1,0 1 1,-1 0 0,1 0 0,-1 0 0,0 0 0,1 0 0,-1 0-1,0 0 1,1 0 0,-1 1 0,0-1 0,0 1 0,1-1 0,-1 1 0,0 0-1,0 0 1,0 0 0,0 0 0,-3 0 0,0 1 7,0 0 0,0 1 0,0-1 0,1 1 1,-1 0-1,1 0 0,-1 1 0,-6 4 0,-5 5 31,1 1 1,0 1-1,-15 18 1,21-23-51,1 2 1,1-1 0,-1 1 0,1 0 0,1 1 0,0 0-1,1-1 1,-4 16 0,8-24-39,0-1 0,0 1 1,0 0-1,1 0 0,-1-1 0,1 1 0,0 0 1,0 0-1,0 0 0,0 0 0,0 0 0,1-1 0,-1 1 1,1 0-1,0 0 0,0-1 0,0 1 0,0 0 1,0-1-1,1 1 0,-1-1 0,1 1 0,0-1 0,-1 0 1,1 0-1,0 0 0,0 0 0,1 0 0,-1 0 1,0 0-1,1-1 0,-1 1 0,1-1 0,-1 0 0,1 0 1,-1 0-1,1 0 0,0 0 0,0 0 0,0-1 1,-1 1-1,5-1 0,-2 1 18,-1 0-1,1-1 1,0 1 0,0-1 0,0 0 0,0-1-1,-1 1 1,1-1 0,0 0 0,0 0-1,-1-1 1,1 1 0,-1-1 0,1 0 0,-1 0-1,1 0 1,-1-1 0,0 0 0,0 1 0,-1-1-1,1-1 1,0 1 0,-1-1 0,0 1-1,0-1 1,0 0 0,0 0 0,-1 0 0,1 0-1,-1-1 1,0 1 0,-1-1 0,1 1-1,-1-1 1,0 0 0,0 1 0,0-1 0,0 0-1,-1-7 1,-14-114 1357,14 125-1195,17 32 74,-11-18-211,0-1-1,1-1 1,0 0-1,1 0 1,0 0-1,11 10 0,-14-16-49,1 0-1,0-1 1,0 0 0,0 0-1,1 0 1,-1-1-1,1 0 1,0 0-1,0 0 1,0-1-1,0 0 1,13 1-1,-10-1-21,1-1-1,0 0 1,-1-1-1,1 0 1,0-1 0,0 0-1,-1 0 1,1-1-1,0-1 1,-1 0-1,0 0 1,17-9-1,-19 7 53,0 0-1,0 0 0,-1-1 1,0 0-1,0-1 0,-1 0 1,1 0-1,-1 0 0,-1-1 1,0 1-1,0-1 0,0-1 1,-1 1-1,0-1 0,3-9 1,1-9 54,-1 1 1,-1-1 0,-2 0 0,0-1 0,-1-51 0,-19-142 383,3 87-21,14 115-131,4 34-166,8 49-61,-11-51-12,53 360-668,-29-122-5804,-21-203 4012,8 27-3724,-7-43 1072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230 131 9665,'2'-37'1465,"-1"28"-620,0 1 1,-1-1 0,0 0 0,0 1-1,-1-1 1,0 0 0,-5-15 0,6 24-785,-1-1 1,0 0-1,1 1 1,-1-1-1,0 0 1,0 1-1,1-1 1,-1 1-1,0-1 1,0 1-1,0 0 1,0-1-1,0 1 1,0 0-1,0-1 1,0 1-1,0 0 1,0 0-1,1 0 1,-1 0-1,0 0 1,0 0-1,0 0 1,0 0 0,0 1-1,0-1 1,0 0-1,0 0 1,0 1-1,0-1 1,0 1-1,0-1 1,1 1-1,-1-1 1,0 1-1,0-1 1,0 2-1,-41 24 465,37-22-359,-9 7-57,1-1 0,0 2 1,1 0-1,0 0 0,1 1 0,1 1 1,0-1-1,1 2 0,0-1 0,-11 28 0,17-36-93,1 1-1,0-1 0,0 1 0,1 0 0,0 0 1,0 0-1,0 0 0,1 0 0,0-1 0,1 1 0,-1 0 1,3 10-1,-1-11-20,0-1 0,0 0 0,1 0 1,0 0-1,0 0 0,0 0 0,0-1 1,1 1-1,-1-1 0,1 0 0,0 0 0,1 0 1,-1-1-1,1 1 0,-1-1 0,1 0 0,7 3 1,2 0-36,-1-1 0,2 0 1,-1 0-1,0-2 0,1 1 1,0-2-1,-1 0 0,1-1 1,0-1-1,0 0 0,0-1 1,0 0-1,0-1 0,0-1 1,24-8-1,-35 10 49,0-1 0,0 0 0,0-1 0,0 1 0,0-1 0,0 1 0,0-1 0,-1 0 0,0 0 0,1-1 0,-1 1 0,0-1 0,-1 0 0,1 0 0,-1 1 0,0-2 0,3-4 0,-3 3 15,-1 0 0,1 0 1,-1-1-1,0 1 0,-1-1 0,0 1 0,0-1 0,0 1 0,-1-1 0,1 1 1,-3-7-1,-1-4-17,-2 1 0,0-1 0,0 1 0,-2 1 0,0 0 0,0 0 0,-2 0 1,-14-17-1,22 29-209,-1 0 0,0 1 1,0-1-1,0 1 0,0 0 1,0 0-1,0 0 1,-1 0-1,1 1 0,-1-1 1,1 1-1,-1 0 0,1 0 1,-1 0-1,0 0 0,0 1 1,-6-1-1,7 1-310,0 0 0,0 1 0,0-1 1,0 0-1,0 1 0,0 0 0,0 0 0,1 0 0,-1 0 0,0 0 0,0 0 0,1 1 1,-1-1-1,1 1 0,-1 0 0,1 0 0,0 0 0,0 0 0,-1 0 0,2 0 0,-1 1 1,-3 4-1,-1 8-4488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50 11253,'0'-1'14,"-2"-28"1380,2 28-1295,0 0 1,0 1-1,0-1 1,0 0-1,0 0 1,0 0-1,0 0 0,-1 1 1,1-1-1,0 0 1,-1 0-1,1 1 1,-1-1-1,1 0 1,0 0-1,-1 1 0,0-1 1,1 1-1,-1-1 1,1 0-1,-1 1 1,0-1-1,1 1 0,-1-1 1,0 1-1,0 0 1,1-1-1,-1 1 1,-1-1-1,1 4 1,1-1 1,-1 0-1,0 0 1,1 1-1,0-1 0,0 0 1,-1 1-1,1-1 0,0 0 1,1 1-1,-1-1 0,0 0 1,2 5-1,-2-6-48,7 40 294,23 146 598,7 233 1,-35-338-1037,0 221 499,-18-103-4338,16-195 3267,-5 21-2000,-5-18-3557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3 219 9041,'-1'-30'347,"0"9"160,1 1 0,0 0 1,1 0-1,2-1 0,0 1 0,1 0 1,7-19-1,-11 38-473,0 1 0,1-1 1,-1 1-1,0-1 0,1 1 1,-1-1-1,0 1 0,1 0 0,-1-1 1,1 1-1,-1 0 0,1-1 0,-1 1 1,1 0-1,-1-1 0,1 1 0,-1 0 1,1 0-1,0 0 0,-1 0 1,1-1-1,-1 1 0,1 0 0,-1 0 1,1 0-1,0 0 0,-1 0 0,1 0 1,-1 1-1,1-1 0,0 0 0,26 11 500,16 21-133,-8-3-257,1-1-168,-2 1 1,-1 1-1,-2 2 1,46 60-1,-73-86 41,0 0 0,-1 0-1,1 0 1,-2 0 0,1 1-1,-1-1 1,0 1 0,0 0-1,0 0 1,-1 0 0,0-1-1,-1 1 1,1 0-1,-1 0 1,-1 0 0,1 0-1,-1 0 1,-1 0 0,1 0-1,-4 8 1,1-5 19,-1-1-1,1 0 1,-2 0-1,1-1 1,-1 1-1,-1-1 1,0 0-1,0-1 1,0 0 0,-1 0-1,0 0 1,0-1-1,-11 6 1,3-2-226,-1-1 0,-33 14 1,44-21-224,0 0-1,0 0 1,-1-1 0,1 0 0,0 0 0,-1-1 0,-9 0-1,3-3-1922,13-6-2321,7 1 1030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79 164 7981,'-51'-97'1348,"23"31"3039,33 86-2854,-1 0 0,1 29 0,-1-7-933,17 135 586,24 164-625,-30-270-3004,24 76 0,-26-124-26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42 8965,'-45'-30'801,"44"29"-670,-1 0-1,0 0 0,1 0 0,-1 0 0,0 0 0,0 1 0,0-1 1,0 1-1,0-1 0,0 1 0,1 0 0,-1 0 0,0 0 0,0 0 0,0 0 1,0 0-1,0 0 0,0 1 0,0-1 0,0 1 0,0-1 0,0 1 0,1 0 1,-1 0-1,-2 1 544,62 9 1178,318-32 1006,-370 21-2794,0 1-1,0-1 1,0 1-1,-1 1 0,1-1 1,0 1-1,-1 0 1,1 0-1,-1 1 1,0 0-1,1 0 0,-1 0 1,-1 0-1,1 1 1,0 0-1,-1 0 1,0 0-1,0 0 0,0 1 1,0-1-1,-1 1 1,0 0-1,5 10 1,4 11 18,-1 1 0,-1 0 0,12 50 0,-9-27-146,-4-18-314,10 35-918,-18-63 820,1 1 1,0 0-1,0-1 1,1 0-1,-1 1 1,1-1-1,0 0 1,0 0-1,0-1 1,6 6 0,-8-9 289,-1 1 0,0-1 0,1 0 0,-1 1 0,1-1 0,-1 0 0,1 0 0,-1 1 0,1-1 0,-1 0 0,1 0 0,0 0 0,-1 0 0,1 1 0,-1-1 0,1 0 0,-1 0 0,1 0 0,0 0 0,-1 0 0,1-1 0,-1 1 0,1 0 0,-1 0 0,1 0 0,-1 0 0,1-1 0,0 1 0,-1 0 0,1 0 0,-1-1 0,0 1 0,1 0 0,-1-1 0,1 1 0,-1-1 0,1 1 0,-1-1 0,1 0 0,7-6-3805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37 9393,'-12'-10'264,"4"2"-20,2 0 4,0 3-40,1 3-4,2 2-60,-3-3-140,26 13-2392,-6-5 732,-2 1-613,8 4-271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5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7413,'2'11'8823,"-10"5"-5132,-24 20-3897,12-13 1095,5-4-672,2 2 0,0-1 0,2 2 0,0 0 0,-12 36 0,20-49-205,0 0 1,0 1-1,1-1 0,0 0 0,1 1 0,0 0 0,1-1 0,0 1 0,0-1 0,1 1 0,0 0 1,1-1-1,0 1 0,0-1 0,1 0 0,8 18 0,-8-22-27,0 0 0,1-1 0,-1 1-1,1-1 1,0 1 0,0-1 0,1 0 0,-1-1-1,1 1 1,0-1 0,0 0 0,0 0 0,0 0 0,11 3-1,-7-3-10,0-1-1,1 0 0,-1-1 0,1 0 0,-1 0 0,1-1 0,0-1 0,13-1 1,0-2-14,1-2 0,-1 0 0,1-2 0,-2 0 0,1-2 0,27-16 0,-30 15 90,0-2 0,-1 0 0,0-2 0,-2 0 0,1-1 0,-2 0 0,0-1 0,-1-1 0,-1-1 0,-1 0 0,0-1 0,-2 0 0,16-38 0,-25 53-30,0 0-1,-1 0 0,1-1 0,-2 1 0,1 0 0,0-1 1,-1 1-1,0 0 0,-1-8 0,1 11-13,0 0-1,-1 1 1,1-1 0,-1 1-1,1-1 1,-1 1 0,1-1-1,-1 1 1,0-1 0,0 1-1,0-1 1,0 1 0,0 0-1,0 0 1,0 0 0,0-1-1,0 1 1,-1 0 0,1 0-1,0 1 1,-1-1 0,1 0-1,-1 0 1,1 1 0,-1-1-1,1 0 1,-1 1-1,1 0 1,-1-1 0,0 1-1,1 0 1,-1 0 0,-2 0-1,3 0-7,1 0 0,0 0-1,-1 0 1,1 0-1,-1 0 1,1 0 0,-1 0-1,1 0 1,0 1-1,-1-1 1,1 0-1,-1 0 1,1 0 0,0 1-1,-1-1 1,1 0-1,0 0 1,-1 1 0,1-1-1,0 0 1,-1 1-1,1-1 1,0 0 0,0 1-1,-1-1 1,1 0-1,0 1 1,0-1-1,0 1 1,0-1 0,-1 0-1,1 1 1,0-1-1,0 1 1,0-1 0,0 0-1,0 1 1,0-1-1,0 1 1,0-1 0,0 1-1,0-1 1,0 0-1,1 1 1,-1-1 0,0 1-1,0-1 1,0 0-1,0 1 1,1-1-1,-1 1 1,0-1 0,0 0-1,1 1 1,-1-1-1,0 0 1,1 0 0,-1 1-1,0-1 1,1 1-1,15 19-197,36 28-383,-36-35 456,-1 1 0,-1 1 1,0 0-1,20 28 0,-33-41 116,18 26-82,-2-1 0,-2 2 0,25 59 0,-38-80 79,1 0 1,-1 0-1,0 0 1,-1 0-1,0 1 0,0-1 1,-1 0-1,0 0 0,0 1 1,-1-1-1,0 0 1,0 0-1,-1 0 0,0 0 1,-1 0-1,0 0 1,0-1-1,0 1 0,-1-1 1,0 0-1,-7 9 1,-2 0-406,-2 0 0,0-1 0,0 0 0,-2-1 0,-23 15 0,32-23-326,0-1 0,0 0-1,0-1 1,-1 1 0,0-2 0,0 1 0,0-1 0,0-1 0,-1 0 0,1 0 0,-1-1 0,1 0 0,-1 0 0,-12-2 0,-1-5-3916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1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52 7329,'-10'-7'418,"0"0"-1,0 1 1,0 0 0,-1 0 0,0 1 0,0 0 0,-22-5 0,96 26 344,1-3 0,112 9 0,148-8-217,-191-11-268,-90-2-249,-28-2-253,0 1 1,1 1-1,-1 0 1,1 1 0,28 8-1,-42-10-193,1 1-22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0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1092 337 6189,'9'-36'808,"-3"55"-496,-1-26 516,1-38 166,-6 44-1005,1-3 210,-1 1-1,1 0 0,0-1 1,0 1-1,0 0 0,1 0 1,-1-1-1,1 1 1,-1 0-1,1 0 0,3-2 1,6-16 1083,-10 19-1060,0 0 0,-1 0 0,1 1 0,0-1 1,-1 0-1,0 0 0,1 0 0,-1 1 1,0-1-1,0 0 0,0 0 0,0 0 0,-1 0 1,0-2-1,0 4-155,0-1-1,-1 1 1,1 1-1,-1-1 1,1 0-1,-1 0 1,1 0 0,0 1-1,-1-1 1,1 1-1,-1-1 1,1 1 0,0-1-1,0 1 1,-1 0-1,1 0 1,0 0 0,0-1-1,0 1 1,-2 2-1,-14 10 37,1 0-1,1 1 1,0 1-1,1 0 1,0 1-1,2 1 0,-17 26 1,-64 135 37,79-149-116,-81 197 81,-79 283 0,107-300-67,-141 460 35,45 13-36,-3 689 43,157-1023-8,63 588 0,-23-648-36,13-3 0,105 368-1,33-178 76,-158-417 66,24 49 405,-48-107-580,0 0 1,0 1-1,0-1 1,1 0-1,-1 0 1,0 0-1,0 1 1,0-1-1,1 0 1,-1 0 0,0 0-1,0 0 1,0 0-1,1 0 1,-1 1-1,0-1 1,0 0-1,1 0 1,-1 0-1,0 0 1,0 0 0,1 0-1,-1 0 1,0 0-1,0 0 1,1 0-1,-1 0 1,0 0-1,0 0 1,0 0-1,1 0 1,-1-1-1,0 1 1,0 0 0,1 0-1,-1 0 1,0 0-1,0 0 1,0 0-1,1-1 1,-1 1-1,0 0 1,0 0 0,13-15 86,6-15 2,16-49 9,49-156 0,0-94-7,-16 56 138,28-57-52,86-342 18,-56 77 170,-34 149-54,46-283 379,-61-13 338,-63 488-685,-28-409 0,8 583-343,-64-624 12,-23 194 103,87 474-118,-70-311 316,62 307-218,-3 1-1,-40-70 0,49 93-82,4 9 36,0 1 0,0 0 0,0 0 0,-1 0 1,-9-9-1,14 14-215,-1 0 0,0 0 0,1 0 0,-1 0 0,1 0 1,0 0-1,-1 0 0,1 0 0,0 0 0,-1 0 0,1 0 1,0 0-1,0 0 0,0-1 0,0 1 0,0 0 0,0 0 0,1-2 1,-1 3-203,0-1 1,0 0 0,0 0-1,0 1 1,0-1 0,0 0-1,1 1 1,-1-1 0,0 0-1,0 1 1,1-1 0,-1 0-1,0 1 1,1-1 0,-1 1-1,1-1 1,-1 1 0,1-1 0,-1 1-1,1-1 1,-1 1 0,1-1-1,0 0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33 6789,'-3'-12'-197,"-6"-9"2941,5 22-1492,1 15-1230,-12 104-418,8-40-2999,4-56 1596,-2 8-1365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 7065,'-7'46'31,"-3"24"24,-2 96 0,9-88-3421,0-53 1382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0 5909,'-3'18'280,"0"0"56,0-2 40,1-1 0,-1 1-20,0 2-20,0-3-24,0 6-28,0 2-32,3-2-28,0 2-124,0 1-172,0 2-252,3 0-224,0 2-316,0 0-1633,3 6-483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6797,'-20'80'477,"12"-51"29,1 1-1,-6 54 1,11 26-1343,8-37-2807,-2-44 1190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6505,'-6'24'208,"0"-6"24,0 3-28,6-3 4,-2 0-24,-1-3-8,3 9-20,-3-6-24,3 0-64,0 2-156,0 1-204,3 5-188,-6-5-256,3-1-1469,0 4-211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6017,'-9'23'24,"4"0"52,-4-2-32,3 0 4,0-1 12,4 1-28,-4 0-48,3 2-108,0 3-172,0 0-225,-3 0-339,4 2-668,-4 3 428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0 4768,'-16'73'2699,"-10"124"-1,19-57-7968,5-107 2231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6781,'-5'59'254,"-10"104"1506,8 199-1,10-185-2738,-2-35-4054,2-98 2347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26.3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13 551 6981,'0'0'-202,"-12"0"4431,44-3-3664,-1-1-1,1-2 1,-1-1-1,0-2 1,30-12-1,290-72 816,-271 75-1142,182-25 108,-190 30-195,119-4-1,-97 11 29,-68 4-108,103-13 174,-82 1-164,0-1-1,-1-3 1,0-1 0,56-34-1,19-13-63,-101 53 5,43-22 0,-56 32-21,44-24 11,-49 25-12,1 0 0,0 1 1,0-1-1,0 1 0,0 0 0,0 0 0,0 0 0,5-1 0,-7 2 1,0 0-1,0 0 0,1 0 1,-1 0-1,0 0 0,0-1 1,0 1-1,0 0 1,0-1-1,0 1 0,0 0 1,0-1-1,0 0 1,0 1-1,-1-1 0,1 1 1,0-1-1,0 0 1,0 0-1,-1 1 0,1-1 1,0 0-1,-1 0 0,1 0 1,0 0-1,0-1 1,8 0 177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1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36 6781,'-52'-36'4845,"50"41"-4695,-1-1 1,1 1-1,0 0 0,0 0 1,1 0-1,0 0 1,0 0-1,0 0 0,0 0 1,1 10-1,-2 3 36,-26 168 560,-21 232-683,49-417-74,-1 23-1095,5 46 0,-4-64 581,1 0 1,0-1-1,1 1 0,-1 0 1,1-1-1,0 1 1,0-1-1,1 0 1,0 1-1,0-1 0,0 0 1,0-1-1,8 9 1,4-1-2328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6817,'14'342'7424,"-16"-299"-10266,-11 62 0,5-49-1423,5-35 1829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0 6029,'-46'342'5398,"40"-316"-5661,4-18-1560,1-1-3277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3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394 133 6025,'-4'-18'-47,"-13"-46"164,15 60-43,1-1 1,-1 1-1,0 0 0,0 0 0,0 1 0,-1-1 0,1 0 1,-1 1-1,0-1 0,0 1 0,-5-5 0,6 8-31,1 0 0,0-1 0,-1 1 0,1 0 0,0 0 0,0 0 1,-1 0-1,1 0 0,0 1 0,-1-1 0,1 0 0,0 0 0,-1 1 0,1-1 0,0 1 0,0-1 0,0 1 0,0 0 0,-1-1 0,1 1 0,0 0 0,0 0 0,0 0 0,0 0 0,1 0 0,-1 0 0,0 0 0,0 0 0,1 0 0,-1 0 0,0 0 0,1 1 0,-1-1 0,0 2 0,-22 43 742,6 3-152,1 1 1,3 0-1,-12 93 1,1 159 500,22-245-955,-8 238 593,-4 65 146,5-245-513,-27 125 0,31-214-529,0-1 0,-1 0-1,-2 0 1,-1-1 0,0 1 0,-24 40 0,33-65 15,0 1 0,0-1 0,-1 0 0,1 1 1,0-1-1,0 1 0,-1-1 0,1 0 0,0 1 0,-1-1 0,1 1 0,0-1 0,-1 0 1,1 0-1,0 1 0,-1-1 0,1 0 0,-1 0 0,1 1 0,-1-1 0,1 0 0,0 0 1,-1 0-1,1 0 0,-1 0 0,1 0 0,-1 0 0,1 0 0,-1 0 0,1 0 0,-1 0 1,1 0-1,-1 0 0,1 0 0,-2 0 0,-8-18-1994,0-28-1862,7 12 1055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4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19 217 6881,'-4'-22'199,"-1"0"589,1 0 0,-2-30 0,7 50-722,-1 1 0,1 0 0,0 0 0,0 0 0,0 0 0,-1 0 0,1 0 0,0 0 0,0 0 0,1 1 0,-1-1 0,0 0 0,0 1 0,0-1 0,0 0 0,1 1 0,-1 0 0,0-1 0,0 1 0,1 0 0,-1-1 1,0 1-1,1 0 0,-1 0 0,0 0 0,1 0 0,-1 0 0,0 1 0,2-1 0,52 4 645,-48-4-559,71 3 579,0-5-1,-1-2 0,134-26 1,-127 17 1000,-58 7-1149,-6 5 1707,-20 3-2197,-1 0 1,1 0-1,-1-1 0,1 1 0,-1 0 1,0 0-1,0 0 0,1 0 0,-1-1 0,-1 1 1,1 0-1,0-1 0,-3 3 0,1 2-109,0-1-1,0 1 1,1-1-1,0 1 0,0 0 1,0 0-1,1 0 1,0 0-1,0 0 1,0 0-1,1 0 1,0 0-1,0 0 0,1 0 1,-1 0-1,1 0 1,1 0-1,-1 0 1,1 0-1,0 0 0,0-1 1,1 1-1,-1-1 1,1 1-1,1-1 1,-1 0-1,6 6 1,-5-6-15,-1 0 0,2 0 0,-1 0 0,1-1 0,-1 0 0,1 0 0,0 0 0,1 0 0,-1-1 0,1 0 0,-1 0 1,1 0-1,0-1 0,0 0 0,0 0 0,1 0 0,-1-1 0,0 0 0,1 0 0,-1-1 0,0 1 0,1-1 1,-1-1-1,0 1 0,13-4 0,-15 2 17,0 1 1,0-1 0,0 0-1,0-1 1,0 1 0,-1-1-1,1 1 1,-1-1 0,0 0-1,0 0 1,0-1 0,0 1-1,0-1 1,-1 1 0,0-1-1,3-6 1,-1 2 43,-1 0 0,0 0 1,-1 0-1,0 0 0,0 0 0,-1-1 1,0 1-1,0-16 0,-2 16-88,1-1 0,-1 1 0,-1 0 0,1 0 0,-1 0 1,-1 0-1,1 0 0,-1 0 0,-5-7 0,6 11-106,0 0 0,-1 0 0,0 0 1,1 1-1,-1-1 0,-1 1 0,1 0 0,0 0 1,-1 0-1,0 0 0,1 1 0,-1-1 0,0 1 1,0 0-1,0 0 0,-7-2 0,7 3-246,1 1 0,0-1 0,-1 1 0,1 0 0,-1 0-1,1 0 1,0 0 0,-6 1 0,8 0 137,-1-1 0,1 0 0,0 0 0,0 1 0,0-1 0,-1 1 1,1-1-1,0 1 0,0 0 0,0-1 0,0 1 0,0 0 0,0 0 0,0 0 0,0 0 0,0 0 0,0 0 0,1 0 0,-1 0 1,0 0-1,1 0 0,-1 0 0,0 0 0,0 2 0,-2 12-3732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4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193 187 9637,'-5'-18'716,"0"0"1,-1 1-1,-1 0 1,0-1-1,-1 2 1,-1-1-1,-1 2 1,-17-24-1,26 38-684,1 0 0,-1 0 0,0 0 0,0 1 0,1-1 0,-1 0-1,0 1 1,0-1 0,0 0 0,1 1 0,-1-1 0,0 1 0,0-1-1,0 1 1,0 0 0,0-1 0,0 1 0,0 0 0,0 0-1,0-1 1,0 1 0,0 0 0,0 0 0,0 0 0,0 0 0,-1 1-1,1-1 1,0 0 0,-1 1 0,-1 0-12,0 1 0,1-1 0,-1 1 1,0 0-1,1 0 0,0 0 0,-1 0 0,1 1 1,0-1-1,-2 3 0,-3 6-124,0 0 1,0 1-1,-9 22 0,13-27-42,1 1 1,0-1-1,0 0 0,0 1 0,1-1 0,0 1 0,1-1 0,-1 1 1,2 0-1,-1-1 0,1 1 0,0-1 0,3 12 0,-2-14-26,1 1 0,-1-1 0,1 1 0,0-1-1,1 0 1,-1 0 0,1 0 0,0-1 0,0 1 0,1-1-1,-1 0 1,1 0 0,0 0 0,0-1 0,0 0-1,1 0 1,8 4 0,6 1-557,1 0 1,0-1-1,0-1 1,1-2-1,-1 0 0,1-1 1,0-1-1,0 0 1,24-3-1,7-8-1836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4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5 855 6253,'27'-11'282,"0"-1"1,-1-2-1,0 0 1,28-21 0,-48 30-64,0 1 0,0-1 0,0 0 0,0-1 0,-1 1 0,0-1 0,0 0 0,0-1 0,-1 1 0,0-1 0,-1 0 0,1 0 0,-1 0 0,0 0 0,-1 0 0,0-1 0,0 1 0,-1-1 0,1 0 0,-2 1 0,1-9 0,-1 13-110,0 0 0,0 0 0,-1 0 0,1 0 0,-1 0 0,0 0 1,0 0-1,0 1 0,0-1 0,0 0 0,0 1 0,-1-1 0,1 1 0,-1-1 0,0 1 1,0 0-1,0 0 0,0 0 0,0 0 0,0 0 0,-1 0 0,1 0 0,0 1 1,-1-1-1,0 1 0,1 0 0,-1 0 0,0 0 0,0 0 0,1 0 0,-1 0 0,0 1 1,0-1-1,0 1 0,0 0 0,0 0 0,-4 1 0,-1-1 54,0 1 0,0 0 0,1 1-1,-1 0 1,0 0 0,1 1 0,-1 0 0,1 0 0,0 0 0,0 1-1,0 0 1,-11 10 0,12-7-163,-1 2 0,1-1 0,0 1 0,1 0 0,0 0 0,1 0 0,-1 1 1,2-1-1,-1 1 0,2 0 0,-1 0 0,1 0 0,1 1 0,0-1 0,0 0 0,1 1 0,0-1 0,1 0 0,0 1 0,5 17 0,-5-25-24,0 1-1,0-1 0,0 0 0,1 0 0,-1 0 1,1 0-1,0 0 0,0 0 0,0 0 0,1-1 1,-1 1-1,0-1 0,1 0 0,0 1 0,-1-1 1,1 0-1,0-1 0,0 1 0,0 0 0,1-1 1,-1 0-1,0 1 0,0-1 0,1-1 0,-1 1 1,0 0-1,1-1 0,-1 0 0,1 0 0,-1 0 1,1 0-1,-1 0 0,1-1 0,-1 1 0,0-1 1,6-2-1,-2 1 31,0-1-1,0 0 1,0 0 0,0 0-1,-1-1 1,1 0 0,-1-1-1,0 1 1,0-1 0,-1 0-1,1 0 1,-1-1 0,0 0-1,-1 0 1,8-12 0,-9 13 83,-1-1 1,0 0-1,0 0 0,0 0 1,-1 0-1,0 0 1,0 0-1,-1 0 1,1 0-1,-1 0 0,-1 0 1,1 0-1,-3-9 1,3 12-4,-1-1 1,0 1-1,-1 0 1,1 0-1,0-1 1,-1 1-1,0 0 1,0 0-1,0 1 1,0-1-1,0 0 1,0 1-1,-1-1 0,1 1 1,-1 0-1,0-1 1,0 1-1,0 1 1,0-1-1,0 0 1,0 1-1,0-1 1,-7-1-1,9 3-68,0 0 1,0-1-1,0 1 0,0 0 0,-1 0 0,1 0 1,0 0-1,0 0 0,0 0 0,0 0 0,0 0 0,-1 0 1,1 1-1,0-1 0,0 0 0,0 1 0,0-1 1,0 1-1,0-1 0,0 1 0,0-1 0,0 1 1,0 0-1,0 0 0,0-1 0,1 1 0,-1 0 0,0 0 1,0 0-1,1 0 0,-1 0 0,1 0 0,-1 0 1,1 0-1,-1 0 0,1 0 0,-1 0 0,1 0 0,0 0 1,0 1-1,0-1 0,-1 0 0,1 0 0,1 2 1,-2 1-38,1 0 1,0 0 0,0 1 0,1-1 0,-1 0 0,1 0 0,0 0-1,0 1 1,1-1 0,2 6 0,1-2-71,1-1 1,-1 0-1,1-1 0,1 1 0,-1-1 1,1 0-1,0-1 0,0 1 0,1-2 1,-1 1-1,1-1 0,0 0 0,0 0 1,1-1-1,-1 0 0,1-1 0,0 0 1,-1 0-1,1-1 0,0 0 0,12-1 1,-10 1 49,-1-2 1,1 1 0,0-2-1,-1 1 1,1-1 0,-1-1-1,1 0 1,-1-1 0,0 0-1,0 0 1,-1-1 0,1 0-1,-1-1 1,0 0 0,0 0-1,-1-1 1,12-11 0,-8 1 70,1 0 0,-2-1 1,0 0-1,-1 0 0,-1-1 1,-1-1-1,-1 1 0,0-1 1,-2 0-1,6-32 0,-2-22 383,1-120 0,-8 121-126,-5-54 638,-2 107-632,-3 25-34,-5 33-47,8 8-315,2 1 0,2 0-1,1 0 1,3 0 0,16 80-1,-9-82-1043,1 0-1,3-1 0,23 52 0,-25-73 88,1-1 0,1 0-1,1-1 1,1 0 0,1-2-1,0 0 1,2 0 0,0-2 0,38 27-1,19 8-3708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5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49 124 10341,'-6'-8'202,"0"0"1,1-1 0,0 0-1,0 0 1,1 0-1,0-1 1,1 0-1,0 0 1,0 1-1,1-2 1,-1-10-1,57 1234 2339,-19-650-2544,-29-359-2166,-11-73-4574,5-116 4583,2-7-221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5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41 6973,'-3'-7'199,"-8"-24"1903,17 28-1165,14 14-647,19 17 31,-2 1 0,68 68 1,-92-83-289,-1 0 0,0 1 0,-1 1-1,0 0 1,-2 0 0,0 1 0,0 0 0,-2 1 0,0 0 0,6 27 0,-12-34-5,0 1-1,-1 0 1,0 0 0,-1 0-1,0 0 1,-1 0 0,0 0-1,-1 0 1,0-1 0,-1 0-1,-1 1 1,1-1-1,-2-1 1,-9 16 0,4-9-112,0 0 0,-1-1-1,-1-1 1,0 0 0,-1 0 0,-1-2 0,-31 24 0,23-26-2210,9-12-2285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6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162 250 7113,'-10'-27'820,"-1"0"1,-1 1-1,-1 1 1,-1 0-1,-1 0 1,-35-40-1,34 42 55,16 23-857,-1 0-1,1-1 1,0 1 0,0 0-1,0-1 1,0 1-1,0 0 1,-1-1-1,1 1 1,0 0-1,0 0 1,0-1 0,-1 1-1,1 0 1,0 0-1,-1-1 1,1 1-1,0 0 1,0 0 0,-1 0-1,1-1 1,0 1-1,-1 0 1,1 0-1,0 0 1,-1 0 0,1 0-1,0 0 1,-1 0-1,1 0 1,-1 0-1,1 0 1,0 0-1,-1 0 1,1 0 0,0 0-1,-1 0 1,1 0-1,0 0 1,-1 0-1,1 0 1,0 1 0,-1-1-1,-5 19 417,4 24-65,8 6-229,2 0 0,2-1-1,1 0 1,3-1-1,2-1 1,3 0 0,34 65-1,-42-92-117,0-1 0,1 0 0,1-1 0,1 0 0,1-1 0,0-1 0,0 0 0,2-1 0,0-1 1,0 0-1,1-2 0,1 0 0,0 0 0,0-2 0,1-1 0,0 0 0,1-1 0,-1-2 0,34 6 0,-41-10-16,1 0 0,0 0 0,0-2 1,0 0-1,0 0 0,-1-1 0,1-1 0,-1 0 1,1-1-1,-1 0 0,0-1 0,-1-1 0,17-9 1,-22 11 34,-1-1 0,1 0 0,-1 0 1,0 0-1,-1 0 0,1-1 1,-1 0-1,0 0 0,-1-1 1,1 1-1,-1-1 0,0 0 1,-1 0-1,0 0 0,0-1 1,-1 1-1,1-1 0,-2 1 0,1-1 1,-1 0-1,0 0 0,-1 1 1,1-1-1,-3-14 0,0 13 36,0-1-1,0 1 1,-1 1 0,0-1-1,-1 0 1,0 1-1,0 0 1,-1 0-1,0 0 1,-1 0 0,1 1-1,-1 0 1,-1 0-1,1 0 1,-1 1-1,-1 0 1,-7-5 0,6 5-11,0 0 0,0 1 1,0-1-1,-1 2 1,0-1-1,0 2 0,0-1 1,-1 1-1,1 1 1,-1 0-1,1 0 0,-1 1 1,0 1-1,-15 0 1,21 0-59,0 1 0,0 0 1,0-1-1,0 2 1,1-1-1,-1 1 1,0-1-1,1 1 1,-1 0-1,1 1 1,0-1-1,-1 1 1,1 0-1,0 0 0,1 0 1,-1 1-1,1-1 1,-1 1-1,1 0 1,0 0-1,0 0 1,1 0-1,-1 1 1,1-1-1,0 1 1,0-1-1,1 1 0,-1 0 1,1-1-1,0 1 1,0 0-1,0 10 1,1-4-68,0 0 0,1 0 0,1 1 1,0-1-1,0 0 0,1 0 0,0-1 0,1 1 1,0-1-1,1 1 0,0-1 0,0 0 0,11 13 0,-11-16-2,0-2 0,0 1 0,1-1 0,0 0 0,0 0 0,0 0 0,0-1-1,10 5 1,-14-8 48,-1 0-1,1-1 0,-1 1 1,1-1-1,-1 1 0,1-1 1,0 0-1,-1 1 0,1-1 1,0 0-1,-1 0 0,1 0 1,-1-1-1,1 1 0,0 0 0,-1-1 1,1 1-1,1-1 0,-1 0 3,-1-1-1,1 1 0,0 0 0,-1-1 0,0 1 0,1-1 1,-1 1-1,0-1 0,0 0 0,0 1 0,0-1 0,0 0 1,0 0-1,-1 0 0,1 0 0,0 0 0,-1 0 1,1-3-1,2-17-52,-1 0 1,-1-40 0,-2 44 53,1-1 1,1 1-1,1-1 1,6-26-1,-4 45-9,4 12 10,13 27 1,-8-15-12,-6-14 15,-1-1-1,2 0 0,-1 0 1,1-1-1,1 0 1,-1 0-1,1-1 0,1 0 1,-1-1-1,1 0 0,0 0 1,1-1-1,14 5 0,-19-8 13,0 0-1,0-1 0,0 1 0,0-1 0,0-1 1,0 1-1,0-1 0,0 0 0,0-1 0,0 1 1,0-1-1,0-1 0,0 1 0,0-1 0,-1 0 1,1 0-1,-1 0 0,1-1 0,-1 0 0,0 0 1,0 0-1,0-1 0,0 0 0,-1 0 0,1 0 1,-1 0-1,4-6 0,6-9 69,-1-1-1,12-24 1,18-27-54,-42 70-23,-1 1 1,0-1 0,0 1-1,1-1 1,-1 1 0,0-1-1,1 1 1,-1-1 0,1 1-1,-1 0 1,0-1 0,1 1-1,-1 0 1,1-1 0,-1 1-1,1 0 1,-1 0 0,1-1-1,0 1 1,-1 0 0,1 0-1,-1 0 1,1 0 0,-1 0-1,1 0 1,0 0 0,-1 0-1,1 0 1,-1 0 0,1 0-1,-1 0 1,1 0 0,0 0-1,-1 0 1,2 1 0,13 19-34,0 30 1,-13-41 38,-1 4-38,1-1 0,1 1 0,0-1 1,1 0-1,0 0 0,9 18 0,-12-29 32,0-1 0,0 1-1,0 0 1,-1-1 0,1 1-1,0-1 1,0 1-1,0-1 1,0 0 0,0 1-1,0-1 1,0 0 0,0 0-1,0 0 1,0 0 0,0 0-1,0 0 1,0 0-1,0 0 1,0 0 0,0 0-1,0 0 1,0-1 0,0 1-1,0 0 1,0-1 0,0 1-1,0-1 1,0 1-1,0-1 1,-1 1 0,2-2-1,26-20-15,13-38-10,-30 43-2,1 0-1,19-23 0,-29 38 26,-1 1 0,1 0 1,0-1-1,0 1 0,-1 0 0,1 0 0,0 0 0,0 0 0,0 0 0,0 0 0,0 0 0,1 1 0,-1-1 0,0 1 0,0 0 0,0-1 0,1 1 0,-1 0 0,0 0 1,0 1-1,0-1 0,1 0 0,-1 1 0,0-1 0,0 1 0,0 0 0,0-1 0,0 1 0,0 0 0,0 1 0,0-1 0,0 0 0,0 0 0,-1 1 0,3 2 0,9 7-60,-1 1 0,0 0 0,17 25 0,-10-14-80,-9-12 95,0 0 0,1-1 0,0 0 0,1 0 0,0-2 0,1 1 0,0-1 0,0-1 0,0-1 0,1 0 0,0 0 0,0-1 0,1-1 0,18 3 0,-19-6 32,-1 0 0,1 0 0,-1-2-1,0 1 1,1-2 0,-1 0-1,0 0 1,0-1 0,0-1 0,0 0-1,-1-1 1,1-1 0,-1 1 0,-1-2-1,1 0 1,13-11 0,1-3 37,-2-1 0,0-2 0,-2 0 0,-1-2 0,0 0 0,-2-1 0,-2-1 0,0-1 0,-2 0 0,-1-1 0,-1-1 0,9-32 0,-18 31 247,-4 32-254,-1-1 1,1 1-1,0 0 1,0-1-1,0 1 1,0 0-1,-1 0 1,1-1-1,0 1 1,0 0-1,0 0 1,-1 0-1,1-1 0,0 1 1,0 0-1,-1 0 1,1 0-1,0 0 1,0 0-1,-1-1 1,1 1-1,0 0 1,-1 0-1,1 0 1,0 0-1,0 0 1,-1 0-1,1 0 1,0 0-1,-1 0 0,1 0 1,0 0-1,-1 0 1,1 0-1,0 0 1,0 0-1,-1 1 1,1-1-1,0 0 1,0 0-1,-1 0 1,1 0-1,0 0 1,-1 1-1,-2 1 54,-1 1 0,1 0 0,0 0-1,0 0 1,0 0 0,0 1 0,0-1 0,1 1-1,-1-1 1,-1 5 0,-4 9-36,1 0 0,0 0 0,1 1 1,1 0-1,1 0 0,1 0 0,0 1 0,1-1 0,1 0 0,1 1 1,1 0-1,0-1 0,5 23 0,-2-23-433,1 0 0,0 0 1,2-1-1,0 1 0,1-2 0,0 1 1,22 30-1,-16-28-1173,1-1 0,1 0 0,0-1 1,1-1-1,26 19 0,-13-15-2728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26.1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14185,'17865'344'0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1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60 169 7053,'-9'-46'1298,"-1"-21"2748,9 59-2595,-3 9-536,-6 21-215,-8 34-454,15-41-210,1-1 1,0 0 0,2 1 0,-1-1-1,2 1 1,0-1 0,1 0-1,0 1 1,1-1 0,0 0-1,9 20 1,-10-29-47,0 1-1,0-1 1,1 0 0,0-1-1,0 1 1,0 0 0,0-1-1,1 0 1,0 0 0,0 0-1,0 0 1,0 0 0,0-1-1,1 0 1,0 0 0,-1 0-1,1 0 1,0-1 0,1 0-1,-1 0 1,0 0 0,0-1-1,1 0 1,-1 0 0,1 0-1,-1 0 1,1-1 0,0 0-1,-1 0 1,1-1 0,-1 0-1,8-1 1,-7 0 24,1 0 0,-1 0 0,0-1 0,0 1 0,0-1 0,-1-1-1,1 1 1,-1-1 0,1 0 0,-1 0 0,0 0 0,-1-1 0,1 0 0,-1 0 0,0 0 0,0 0-1,-1-1 1,1 0 0,-1 0 0,0 1 0,3-14 0,3-10 107,-1 0 1,-1-1-1,3-47 0,-2 19-448,-4 14-1521,-5 26-2081,1 6-1219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30.1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0 9129,'-20'6'-1283,"20"-6"1276,0 1 0,0-1 1,-1 0-1,1 1 0,0-1 0,0 1 1,0-1-1,0 0 0,0 1 0,0-1 0,0 1 1,-1-1-1,1 1 0,0-1 0,1 1 1,-1-1-1,0 0 0,0 1 0,0-1 1,0 1-1,0-1 0,0 1 0,0-1 1,1 0-1,-1 1 0,0-1 0,1 1 0,0 1 61,1 0-1,0 1 0,0-1 0,0-1 0,0 1 0,0 0 0,0 0 0,1-1 0,-1 1 0,1-1 1,-1 0-1,5 2 0,71 17 468,2-2 0,106 8 0,-125-19-393,830 44 518,-872-51-637,140 4 55,322-2 223,498-71 266,-773 62-463,-29 2-23,-153 4-71,0 2 0,0 0 0,0 2 0,29 6 0,-32-5 3,-10-2 18,-7-2 18,-1 0 1,0 1-1,1-1 1,-1 1-1,0 0 0,1 0 1,-1 0-1,0 1 1,0-1-1,0 1 1,3 2-1,-5-4-28,-1 1-1,2 0 0,-1 0 240,4-3-29,0 1-1,0 0 1,0 0-1,1 1 0,-1 0 1,10 0-1,688 154 211,-13 54-278,-652-196-143,175 57 17,426 123 50,336 96-41,284 70-24,-606-214-28,412 149 859,-768-205-559,378 137 40,-574-189-280,472 153 51,-100-34 29,-316-103-114,214 83 50,58 16 53,-297-111-60,161 66-2,-117-36 47,-90-35-32,-58-26-34,0 2 0,-1 2 1,0 0-1,-1 2 0,34 24 0,18 18-51,3-4 0,137 68 0,119 46 47,169 92 428,-230-118-308,-188-98-115,49 26 23,211 97 375,-321-152-230,-22-11-387,0 0-1,0 0 0,0 0 1,0-1-1,1 0 0,-1 0 1,1-1-1,-1 1 0,8 0 1,-49-33-7718,17 17 5022,-1-1-749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33.8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4633 7877,'-1'1'94,"0"0"1,0 0 0,1 0-1,-1 1 1,0-1 0,0 0-1,1 0 1,-1 0 0,1 1-1,-1-1 1,1 0 0,-1 0-1,1 1 1,0-1 0,0 0-1,-1 1 1,1-1 0,0 0-1,0 1 1,1-1 0,-1 0-1,0 1 1,0-1 0,1 0-1,-1 1 1,0-1 0,1 0-1,-1 1 1,2 0 0,2 0 14,-1 0 0,1-1 1,0 1-1,0-1 0,-1 0 1,1 0-1,0-1 0,0 1 0,0-1 1,4 0-1,181 1 1527,-19-2-1017,30 4-45,264-29-1,-68 0 85,-153 17-346,420-3 50,-470 21-330,72 2 35,31-26-23,-208 7 178,-87 8-206,6 0-3,0-1 1,0 0 0,0-1 0,-1 1 0,1-1 0,9-5-1,-11 6-29,24-15 23,61-22 0,-40 18-11,820-284 58,-723 257-26,307-109 40,-125 42-44,958-288 664,-640 203-443,320-87-176,392 10-53,-848 197 6,344-65 54,-159 20-60,-115 36 634,-415 54-377,298-105-1,-263 73-229,93-37 346,-136 43-318,-1 2-18,265-155-45,-78 36-46,69-43-36,-245 126 51,186-78-32,-150 77 32,256-110-57,172-87 48,-576 261 38,397-200 1085,-243 146 761,-210 85-1952,0 0 0,1 1 0,-1-1-1,0-1 1,1 1 0,-1 0 0,1 0 0,-1 0-1,0 0 1,1 0 0,-1 0 0,0 0-1,1 0 1,-1 0 0,0-1 0,1 1-1,-1 0 1,0 0 0,0-1 0,1 1-1,-1 0 1,0 0 0,0-1 0,1 1 0,-1 0-1,0 0 1,0-1 0,1 1 0,-1 0-1,0-1 1,0 1 0,0 0 0,0-1-1,0 1 1,0-1 0,0 1 0,0 0-1,0-1 1,0 1 0,0 0 0,0-1 0,0 1-1,0-1 1,-18-8-3053,-36 1-429,-19 13-503,-41 7-1642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36.1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284 390 11053,'0'-6'4,"0"2"79,0 0 1,0 0-1,0-1 0,0 1 1,-1 0-1,0 0 0,0 0 1,-2-7-1,3 10-57,-1 0 0,1 1 0,-1-1-1,1 1 1,-1-1 0,1 1 0,-1-1 0,1 1-1,-1-1 1,1 1 0,-1 0 0,0-1 0,1 1-1,-1 0 1,0 0 0,1-1 0,-1 1 0,0 0-1,1 0 1,-1 0 0,-1 0 0,-24 7 426,21-5-405,1 1 1,-1 0 0,1 1 0,0-1 0,0 1 0,0 0 0,1 0 0,-1 0 0,1 0 0,0 1 0,0-1 0,1 1 0,-1 0 0,1 0 0,-3 9 0,-3 9 63,2 1-1,-4 26 0,8-40-72,-39 313 841,-6 34 759,42-329-1372,4-19-82,0 0 0,0-1 0,-1 1 0,0 0 0,-1-1 0,0 1 0,0-1 0,-1 0 0,-6 11 0,9-19-167,1 0 0,-1 0 0,1 1 0,0-1 0,-1 0 0,1 0 0,-1 0 0,1 0 0,-1 0 0,1 1 0,0-1 0,-1 0 1,1 0-1,-1 0 0,1 0 0,-1 0 0,1 0 0,-1-1 0,1 1 0,0 0 0,-1 0 0,1 0 0,-1 0 0,1 0 0,0-1 0,-1 1 0,1 0 0,-1 0 1,1-1-1,0 1 0,-1 0 0,1-1 0,0 1 0,0 0 0,-1-1 0,1 1 0,0 0 0,0-1 0,-1 1 0,1-1 0,0 1 0,0 0 0,0-1 1,0 1-1,0-1 0,0 1 0,0-1 0,-1 1 0,1-1 0,0 1 0,0 0 0,1-2 0,-8-26 264,2-17-97,3 1 0,2-1-1,6-53 1,28-137 31,-9 83-108,-11 20-33,14-83-26,-28 213-49,1 1-1,-1-1 1,0 1-1,0 0 1,1-1 0,-1 1-1,1-1 1,0 1 0,-1 0-1,1-1 1,0 1 0,0 0-1,0 0 1,-1 0-1,1-1 1,1 1 0,-1 0-1,0 0 1,0 0 0,0 1-1,0-1 1,1 0 0,-1 0-1,0 1 1,1-1-1,-1 1 1,2-1 0,1 1-1,-1-1 1,0 1 0,1 1 0,-1-1-1,1 1 1,-1-1 0,0 1-1,1 0 1,-1 0 0,0 0 0,5 3-1,10 6 4,-1 0-1,0 2 0,17 14 1,-29-22-1,64 55 25,110 121 0,44 87 92,-169-200-58,61 81 452,-115-148-501,0 1 0,0-1 0,1 0 0,-1 1 0,0-1-1,0 0 1,1 1 0,-1-1 0,0 0 0,0 0 0,1 1-1,-1-1 1,0 0 0,1 0 0,-1 0 0,0 1 0,1-1-1,-1 0 1,0 0 0,1 0 0,-1 0 0,1 0 0,-1 0 0,0 0-1,1 0 1,-1 0 0,0 0 0,1 0 0,-1 0 0,1 0-1,-1 0 1,0 0 0,1 0 0,-1 0 0,0 0 0,1 0-1,-1-1 1,1 1 0,5-18 282,-4-29 34,-2 42-282,-9-645 347,-4 450-1948,-11 71-3601,15 106 2591,9 23 2372,0-1 0,0 1 0,0-1 0,0 1 0,0-1 0,-1 1 0,1 0 0,0-1 0,0 1 0,0-1 0,-1 1 0,1-1 0,0 1 0,0 0 0,-1-1 0,1 1 0,0 0 0,-1-1 0,1 1 0,0 0 0,-1 0 0,1-1 0,-1 1 0,1 0 0,-1 0 0,1-1 0,0 1 0,-1 0 0,1 0 0,-1 0 0,1 0 0,-1 0 0,1 0 0,-1 0 0,1 0 1,-1 0-1,1 0 0,-1 0 0,0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36.6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246 96 9145,'-68'-75'3089,"55"59"-2452,12 16-608,0-1 0,0 0 1,-1 1-1,1-1 0,-1 1 0,1-1 0,0 1 0,-1 0 0,1 0 0,-1-1 0,1 1 1,-1 0-1,1 0 0,-1 0 0,1 1 0,-1-1 0,1 0 0,-1 1 0,1-1 0,0 0 1,-1 1-1,1 0 0,0-1 0,-1 1 0,1 0 0,0 0 0,0-1 0,-3 3 1,-34 29 295,28-18-269,0 0 0,1 1 1,1-1-1,0 2 1,1-1-1,0 1 1,2 1-1,0-1 0,0 1 1,2-1-1,0 1 1,-1 19-1,4-29-46,0-1 0,0 1 0,0 0 0,1-1 0,-1 1 0,2-1 0,-1 1 0,1-1 0,0 1 0,0-1 0,1 0 0,0 0 0,0 0 0,0 0 0,1-1 0,0 1 0,0-1 0,0 0 0,1 0 0,-1 0 0,1-1 1,0 0-1,1 0 0,-1 0 0,1 0 0,0-1 0,-1 0 0,2 0 0,-1-1 0,0 1 0,0-1 0,1-1 0,10 2 0,-7-1 31,-1 0 0,1-2 1,0 1-1,0-1 0,0 0 1,0-1-1,0 0 0,0-1 1,0 0-1,-1-1 0,1 0 1,-1 0-1,14-7 1,-18 7 37,0 0 1,0 0-1,0-1 1,-1 0-1,1 0 1,-1 0-1,0 0 1,0 0-1,0-1 1,-1 0-1,1 0 1,-1 0-1,-1 0 1,1-1-1,-1 1 1,1-1 0,-2 1-1,1-1 1,0 0-1,-1 1 1,0-1-1,-1 0 1,1-10-1,-2-5 23,-1 1-1,-1-1 0,0 1 1,-2 0-1,0 0 0,-1 0 1,-1 1-1,-1 0 0,-1 0 1,-13-22-1,20 38-594,-1 0 0,1 1 0,-1-1 0,1 1 0,-1 0 0,0 0 0,0 0 0,0 0 0,0 0 0,0 1 1,-7-3-1,5 1-1540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42.9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26 8809,'6'-4'671,"1"0"0,-1 0 0,1 0 0,-1 1 0,13-4 0,-18 7-267,2 2-259,0 1 1,0-1-1,0 1 0,0 0 0,-1 0 1,1 0-1,-1 0 0,1 0 0,-1 1 0,0-1 1,-1 1-1,1-1 0,-1 1 0,1 0 1,-1 0-1,0 0 0,0-1 0,-1 1 1,1 5-1,2 15 130,-2 48 0,-1-52-12,5 106-1439,0-85-2211,5 1-3638,-7-32 3512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43.0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73 8281,'0'-11'168,"0"4"-8,-3-1-8,6 0-28,0 3-64,-3-3-156,3 3-300,-3 0-432,0-3-796,0 3-417,2 2-63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43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42 6253,'1'-1'94,"0"0"0,0 0 0,0 0 0,-1 0 0,1 0 0,0 0 0,0 0 0,-1 0 0,1 0 0,-1 0 0,1-1 0,-1 1 0,1 0 0,-1 0 0,0-1 0,0 1 0,1 0 0,-1 0 0,0-1 0,0 1 0,0 0 0,-1 0 0,1-1 0,0 1 0,-1-3 0,0 3-14,0 0 0,0 1 0,-1-1 0,1 0 0,0 0 0,-1 1 0,1-1 0,0 1 0,-1-1 0,1 1 0,0-1 0,-1 1-1,1 0 1,-1 0 0,1 0 0,-1 0 0,1 0 0,-3 0 0,-6 1 156,-1 0 0,0 1 1,1 0-1,-1 0 0,-10 5 0,13-4-129,0 1-1,0 0 1,0 1-1,0-1 1,1 1-1,-1 1 0,1-1 1,1 1-1,-11 12 1,15-16-85,1 0 0,-1 1 0,1-1 0,-1 1 0,1-1 1,0 1-1,0 0 0,0-1 0,1 1 0,-1 0 0,1 0 0,-1 0 0,1-1 0,0 1 0,0 0 0,0 0 1,0 0-1,1 0 0,-1-1 0,1 1 0,0 0 0,-1 0 0,1-1 0,1 1 0,-1 0 0,0-1 0,1 1 1,-1-1-1,1 0 0,-1 1 0,1-1 0,0 0 0,0 0 0,4 3 0,9 8 45,1 0 0,0-1-1,0-1 1,22 11 0,26 18 36,-62-39-103,-1-1 1,0 1-1,0 0 0,0 0 1,0 0-1,-1 0 0,1 1 1,0-1-1,0 0 0,-1 0 1,1 0-1,-1 1 0,1-1 1,-1 0-1,1 1 0,-1-1 1,0 0-1,1 1 0,-1-1 1,0 0-1,0 1 0,0-1 1,-1 2-1,1 2 3,-1-1 0,0 0 1,-1 1-1,1-1 0,-1 0 0,0 0 0,-3 6 1,-3 2 18,0 0 1,-1 0 0,-16 16 0,16-19 14,0-1 1,-1 0 0,-20 13-1,28-20-220,0 1 1,0-1-1,0 0 0,0 1 0,0-1 1,0 0-1,-1-1 0,1 1 0,0 0 0,-1-1 1,1 1-1,0-1 0,-1 0 0,1 1 1,-1-1-1,1-1 0,0 1 0,-1 0 0,1 0 1,-1-1-1,1 1 0,0-1 0,0 0 1,-1 0-1,1 0 0,0 0 0,-2-2 0,3 3 14,1 0 0,-1-1 0,1 1-1,-1 0 1,1-1 0,0 1-1,-1-1 1,1 1 0,0-1 0,-1 1-1,1 0 1,0-1 0,0 0-1,0 1 1,-1-1 0,1 1-1,0-1 1,0 1 0,0-1 0,0 1-1,0-1 1,0 1 0,0-1-1,0 1 1,0-2 0,3-8-2639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43.9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210 78 6681,'1'-2'75,"-1"-1"1,0 0-1,1 0 1,-1 1-1,0-1 1,0 0-1,-1 0 1,1 1-1,0-1 1,-1 0-1,0 1 1,0-1-1,1 1 1,-2-1 0,1 1-1,0-1 1,0 1-1,-1-1 1,1 1-1,-1 0 1,0 0-1,0 0 1,0 0-1,0 0 1,0 0-1,0 1 1,0-1-1,-1 1 1,1-1-1,0 1 1,-1 0 0,1 0-1,-1 0 1,0 0-1,1 0 1,-1 1-1,0-1 1,1 1-1,-1 0 1,0-1-1,0 1 1,1 1-1,-1-1 1,0 0-1,1 1 1,-1-1-1,0 1 1,1 0-1,-1 0 1,0 0 0,1 0-1,0 0 1,-1 1-1,1-1 1,0 1-1,-1-1 1,1 1-1,0 0 1,0 0-1,1 0 1,-1 0-1,0 0 1,-1 4-1,0-1-64,0 0 0,0 0 0,1 0 0,0 1-1,0-1 1,1 1 0,0-1 0,0 1 0,0 0-1,0 0 1,1-1 0,0 1 0,0 0 0,1 0-1,-1-1 1,1 1 0,2 6 0,1-2-163,0 0 1,1 0-1,0 0 1,1 0-1,0-1 1,1 0-1,14 16 1,-17-21 151,0 1 1,0-1-1,-1 1 1,0 0-1,0 0 1,0 0-1,0 0 1,-1 1-1,0-1 1,0 1-1,0-1 1,-1 1-1,0 0 1,0 0-1,0 9 0,-1-12 63,-1 1 0,0-1-1,1 1 1,-2-1-1,1 1 1,0-1-1,-1 1 1,1-1-1,-1 0 1,0 0-1,0 0 1,0 0-1,-1 0 1,1 0-1,-1-1 1,1 1-1,-1-1 1,0 1-1,0-1 1,0 0-1,0 0 1,0-1-1,-1 1 1,1-1-1,-7 3 1,-4 1 66,-36 14 350,47-18-547,0 0 0,0 0 0,0 0 0,0-1 0,0 1 0,0-1 1,0 0-1,0 0 0,0 0 0,-1 0 0,1-1 0,-4 0 0,6 1-13,1-1 0,0 1 0,-1 0 0,1 0-1,-1-1 1,1 1 0,0 0 0,-1-1 0,1 1 0,0 0 0,-1-1 0,1 1-1,0-1 1,0 1 0,-1 0 0,1-1 0,0 1 0,0-1 0,0 1 0,0-1-1,-1 1 1,1-1 0,0 1 0,0 0 0,0-1 0,0 1 0,0-1-1,0 1 1,0-1 0,0 1 0,1-1 0,-1 1 0,0-1 0,0 1 0,0-1-1,0 1 1,1 0 0,-1-1 0,0 1 0,0-1 0,1 1 0,-1 0 0,1-1-1,15-18-3167,-14 17 3067,19-17-2816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44.3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 42 7469,'1'-2'117,"-1"1"1,0-1 0,0 1-1,1 0 1,-1-1 0,0 1-1,0 0 1,0-1 0,-1 1 0,1-1-1,0 1 1,-1 0 0,1-1-1,0 1 1,-1 0 0,1-1-1,-1 1 1,0 0 0,0 0-1,1 0 1,-1-1 0,0 1-1,0 0 1,0 0 0,0 0-1,0 0 1,0 1 0,0-1 0,0 0-1,-1 0 1,1 1 0,0-1-1,0 0 1,-1 1 0,1-1-1,0 1 1,-1 0 0,1-1-1,-1 1 1,1 0 0,0 0-1,-3 0 1,3 0-81,0 1 1,0-1-1,1 1 0,-1-1 0,0 0 1,1 1-1,-1 0 0,0-1 0,1 1 0,-1-1 1,1 1-1,-1 0 0,1-1 0,-1 1 1,1 0-1,-1-1 0,1 1 0,0 0 1,-1 0-1,1-1 0,0 1 0,0 0 0,0 0 1,-1 0-1,1-1 0,0 1 0,0 0 1,0 0-1,1 1 0,-2 31 268,1-27-185,0 29 108,2 67 164,0-92-363,-1 0 0,1 0 1,0-1-1,1 1 0,0-1 0,1 1 1,0-1-1,5 9 0,-7-15-14,0-1-1,-1 1 1,1-1 0,0 0-1,0 1 1,0-1-1,1 0 1,-1 0 0,1-1-1,-1 1 1,1 0-1,-1-1 1,1 0 0,0 1-1,0-1 1,-1 0 0,1 0-1,0-1 1,0 1-1,0-1 1,0 1 0,0-1-1,0 0 1,0 0-1,0 0 1,0-1 0,0 1-1,0-1 1,0 1 0,0-1-1,4-2 1,-3 2 34,1-1-1,0-1 1,-1 1 0,1-1-1,-1 1 1,0-1 0,0-1 0,0 1-1,0 0 1,-1-1 0,1 0-1,-1 0 1,0 0 0,0 0 0,0-1-1,-1 1 1,4-9 0,1-18 56,8-24 207,-14 53-764,-1 0 0,1 0 0,1 0 0,-1 0 0,0 0 0,0 0 0,1 1 0,-1-1 0,1 0 0,-1 1 0,1-1 0,2 0 0,8-1-4753,-2 6 1426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44.7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61 152 8649,'-7'-3'240,"-15"-7"1838,43 16-1267,-10-4-890,0 1 1,-1-1-1,1-1 1,0 0 0,0-1-1,0 0 1,0 0-1,17-4 1,-24 4 147,-1 0 0,1-1-1,0 0 1,0 0 0,-1 0 0,1 0 0,-1 0 0,1-1 0,-1 1 0,1-1-1,-1 0 1,0 0 0,0-1 0,0 1 0,0 0 0,0-1 0,-1 0 0,1 0 0,-1 0-1,1 0 1,-1 0 0,0 0 0,0 0 0,-1-1 0,1 1 0,-1-1 0,2-6 0,-2 6 46,0 1 0,-1-1 0,0 1 0,0 0 0,0-1 0,0 1 0,-1-1 1,1 1-1,-1 0 0,0-1 0,0 1 0,0 0 0,0 0 0,0 0 0,-1 0 1,-3-6-1,3 7-37,0 0 1,0 0 0,0 1 0,0-1 0,-1 1-1,1-1 1,0 1 0,-1 0 0,1 0-1,-1 0 1,1 0 0,-1 0 0,1 0 0,-1 1-1,0-1 1,-5 1 0,0 0 1,1 1 0,-1-1 1,0 2-1,0-1 0,1 1 0,-1 0 1,1 1-1,-1 0 0,1 0 0,0 0 1,0 1-1,0 0 0,-6 5 0,6-3-54,0 0-1,1 0 0,0 0 1,0 1-1,0 0 1,1 0-1,0 1 0,0-1 1,1 1-1,0 0 1,0 0-1,1 1 0,0-1 1,1 1-1,0 0 0,0-1 1,1 1-1,0 0 1,0 0-1,1 0 0,0 0 1,1 0-1,0 0 1,0 0-1,1-1 0,0 1 1,0 0-1,1-1 0,7 16 1,-5-16-336,-1 0 1,2 0 0,-1 0-1,1 0 1,0-1-1,0 0 1,14 11-1,-12-12-359,0 0 0,0-1 0,0 0 0,1 0 0,0-1 1,0-1-1,0 1 0,13 2 0,44 7-3990,-26-8 1488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2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97 8265,'-17'-31'672,"12"21"101,0 0-1,-1 1 1,-1-1-1,-14-17 538,18 32-1199,1 0 0,0 0 0,0-1 1,1 1-1,-1 0 0,1 0 0,-1 7 1,1-7-24,-20 85-304,5 0 0,3 1 0,-1 105 0,13-187-683,1 1 1,1-1 0,-1 1 0,2-1-1,-1 1 1,1-1 0,1 0 0,-1 0 0,6 12-1,-2-12-1713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0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1092 337 6189,'9'-36'808,"-3"55"-496,-1-26 516,1-38 166,-6 44-1005,1-3 210,-1 1-1,1 0 0,0-1 1,0 1-1,0 0 0,1 0 1,-1-1-1,1 1 1,-1 0-1,1 0 0,3-2 1,6-16 1083,-10 19-1060,0 0 0,-1 0 0,1 1 0,0-1 1,-1 0-1,0 0 0,1 0 0,-1 1 1,0-1-1,0 0 0,0 0 0,0 0 0,-1 0 1,0-2-1,0 4-155,0-1-1,-1 1 1,1 1-1,-1-1 1,1 0-1,-1 0 1,1 0 0,0 1-1,-1-1 1,1 1-1,-1-1 1,1 1 0,0-1-1,0 1 1,-1 0-1,1 0 1,0 0 0,0-1-1,0 1 1,-2 2-1,-14 10 37,1 0-1,1 1 1,0 1-1,1 0 1,0 1-1,2 1 0,-17 26 1,-64 135 37,79-149-116,-81 197 81,-79 283 0,107-300-67,-141 460 35,45 13-36,-3 689 43,157-1023-8,63 588 0,-23-648-36,13-3 0,105 368-1,33-178 76,-158-417 66,24 49 405,-48-107-580,0 0 1,0 1-1,0-1 1,1 0-1,-1 0 1,0 0-1,0 1 1,0-1-1,1 0 1,-1 0 0,0 0-1,0 0 1,0 0-1,1 0 1,-1 1-1,0-1 1,0 0-1,1 0 1,-1 0-1,0 0 1,0 0 0,1 0-1,-1 0 1,0 0-1,0 0 1,1 0-1,-1 0 1,0 0-1,0 0 1,0 0-1,1 0 1,-1-1-1,0 1 1,0 0 0,1 0-1,-1 0 1,0 0-1,0 0 1,0 0-1,1-1 1,-1 1-1,0 0 1,0 0 0,13-15 86,6-15 2,16-49 9,49-156 0,0-94-7,-16 56 138,28-57-52,86-342 18,-56 77 170,-34 149-54,46-283 379,-61-13 338,-63 488-685,-28-409 0,8 583-343,-64-624 12,-23 194 103,87 474-118,-70-311 316,62 307-218,-3 1-1,-40-70 0,49 93-82,4 9 36,0 1 0,0 0 0,0 0 0,-1 0 1,-9-9-1,14 14-215,-1 0 0,0 0 0,1 0 0,-1 0 0,1 0 1,0 0-1,-1 0 0,1 0 0,0 0 0,-1 0 0,1 0 1,0 0-1,0 0 0,0-1 0,0 1 0,0 0 0,0 0 0,1-2 1,-1 3-203,0-1 1,0 0 0,0 0-1,0 1 1,0-1 0,0 0-1,1 1 1,-1-1 0,0 0-1,0 1 1,1-1 0,-1 0-1,0 1 1,1-1 0,-1 1-1,1-1 1,-1 1 0,1-1 0,-1 1-1,1-1 1,-1 1 0,1-1-1,0 0 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33 6789,'-3'-12'-197,"-6"-9"2941,5 22-1492,1 15-1230,-12 104-418,8-40-2999,4-56 1596,-2 8-1365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 7065,'-7'46'31,"-3"24"24,-2 96 0,9-88-3421,0-53 1382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0 5909,'-3'18'280,"0"0"56,0-2 40,1-1 0,-1 1-20,0 2-20,0-3-24,0 6-28,0 2-32,3-2-28,0 2-124,0 1-172,0 2-252,3 0-224,0 2-316,0 0-1633,3 6-483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6797,'-20'80'477,"12"-51"29,1 1-1,-6 54 1,11 26-1343,8-37-2807,-2-44 1190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6505,'-6'24'208,"0"-6"24,0 3-28,6-3 4,-2 0-24,-1-3-8,3 9-20,-3-6-24,3 0-64,0 2-156,0 1-204,3 5-188,-6-5-256,3-1-1469,0 4-211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1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6017,'-9'23'24,"4"0"52,-4-2-32,3 0 4,0-1 12,4 1-28,-4 0-48,3 2-108,0 3-172,0 0-225,-3 0-339,4 2-668,-4 3 428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0 4768,'-16'73'2699,"-10"124"-1,19-57-7968,5-107 2231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6781,'-5'59'254,"-10"104"1506,8 199-1,10-185-2738,-2-35-4054,2-98 2347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2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77 7457,'-8'-15'637,"5"11"-379,1 1 1,0-1-1,0 0 0,0 0 1,0 0-1,1 0 1,-1 0-1,1 0 0,0 0 1,1 0-1,-1-1 1,0-4-1,2 9-220,0-1 1,0 1-1,-1-1 0,1 1 0,0-1 0,0 1 1,0 0-1,0-1 0,-1 1 0,1 0 1,0-1-1,0 1 0,0 0 0,0 0 0,0 0 1,0 0-1,0 0 0,0 0 0,0 0 1,0 0-1,0 1 0,0-1 0,-1 0 1,1 0-1,0 1 0,0-1 0,0 1 0,0-1 1,-1 1-1,1-1 0,1 2 0,27 14 381,-19-9-359,0 1 0,-1 0 0,-1 1 0,1 0 0,-1 0 0,-1 1-1,0 0 1,0 0 0,-1 0 0,0 1 0,-1 0 0,7 22 0,-6-14-15,-1 0 1,-1 1 0,0-1-1,-2 1 1,0 0-1,-2 0 1,-1 24 0,0-39-12,1 1 1,-1 0 0,-1-1 0,1 1 0,-1-1 0,0 1-1,0-1 1,-1 0 0,1 1 0,-1-2 0,-1 1-1,1 0 1,0 0 0,-1-1 0,0 0 0,0 0 0,-1 0-1,1 0 1,-1-1 0,1 0 0,-1 1 0,0-2-1,0 1 1,-1-1 0,1 1 0,0-1 0,-1-1-1,-10 3 1,7-3-159,1 0 0,0 0 0,-1 0 0,0-1 0,1-1 0,-1 1 0,1-1 0,-13-3 0,15 2-343,-1 0 1,0-1-1,1 1 1,-1-1-1,1-1 1,0 1-1,0-1 1,0 0-1,1 0 1,-8-8-1,1-8-3855,11 12 1500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6817,'14'342'7424,"-16"-299"-10266,-11 62 0,5-49-1423,5-35 1829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2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0 6029,'-46'342'5398,"40"-316"-5661,4-18-1560,1-1-3277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3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394 133 6025,'-4'-18'-47,"-13"-46"164,15 60-43,1-1 1,-1 1-1,0 0 0,0 0 0,0 1 0,-1-1 0,1 0 1,-1 1-1,0-1 0,0 1 0,-5-5 0,6 8-31,1 0 0,0-1 0,-1 1 0,1 0 0,0 0 0,0 0 1,-1 0-1,1 0 0,0 1 0,-1-1 0,1 0 0,0 0 0,-1 1 0,1-1 0,0 1 0,0-1 0,0 1 0,0 0 0,-1-1 0,1 1 0,0 0 0,0 0 0,0 0 0,0 0 0,1 0 0,-1 0 0,0 0 0,0 0 0,1 0 0,-1 0 0,0 0 0,1 1 0,-1-1 0,0 2 0,-22 43 742,6 3-152,1 1 1,3 0-1,-12 93 1,1 159 500,22-245-955,-8 238 593,-4 65 146,5-245-513,-27 125 0,31-214-529,0-1 0,-1 0-1,-2 0 1,-1-1 0,0 1 0,-24 40 0,33-65 15,0 1 0,0-1 0,-1 0 0,1 1 1,0-1-1,0 1 0,-1-1 0,1 0 0,0 1 0,-1-1 0,1 1 0,0-1 0,-1 0 1,1 0-1,0 1 0,-1-1 0,1 0 0,-1 0 0,1 1 0,-1-1 0,1 0 0,0 0 1,-1 0-1,1 0 0,-1 0 0,1 0 0,-1 0 0,1 0 0,-1 0 0,1 0 0,-1 0 1,1 0-1,-1 0 0,1 0 0,-2 0 0,-8-18-1994,0-28-1862,7 12 1055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4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19 217 6881,'-4'-22'199,"-1"0"589,1 0 0,-2-30 0,7 50-722,-1 1 0,1 0 0,0 0 0,0 0 0,0 0 0,-1 0 0,1 0 0,0 0 0,0 0 0,1 1 0,-1-1 0,0 0 0,0 1 0,0-1 0,0 0 0,1 1 0,-1 0 0,0-1 0,0 1 0,1 0 0,-1-1 1,0 1-1,1 0 0,-1 0 0,0 0 0,1 0 0,-1 0 0,0 1 0,2-1 0,52 4 645,-48-4-559,71 3 579,0-5-1,-1-2 0,134-26 1,-127 17 1000,-58 7-1149,-6 5 1707,-20 3-2197,-1 0 1,1 0-1,-1-1 0,1 1 0,-1 0 1,0 0-1,0 0 0,1 0 0,-1-1 0,-1 1 1,1 0-1,0-1 0,-3 3 0,1 2-109,0-1-1,0 1 1,1-1-1,0 1 0,0 0 1,0 0-1,1 0 1,0 0-1,0 0 1,0 0-1,1 0 1,0 0-1,0 0 0,1 0 1,-1 0-1,1 0 1,1 0-1,-1 0 1,1 0-1,0 0 0,0-1 1,1 1-1,-1-1 1,1 1-1,1-1 1,-1 0-1,6 6 1,-5-6-15,-1 0 0,2 0 0,-1 0 0,1-1 0,-1 0 0,1 0 0,0 0 0,1 0 0,-1-1 0,1 0 0,-1 0 1,1 0-1,0-1 0,0 0 0,0 0 0,1 0 0,-1-1 0,0 0 0,1 0 0,-1-1 0,0 1 0,1-1 1,-1-1-1,0 1 0,13-4 0,-15 2 17,0 1 1,0-1 0,0 0-1,0-1 1,0 1 0,-1-1-1,1 1 1,-1-1 0,0 0-1,0 0 1,0-1 0,0 1-1,0-1 1,-1 1 0,0-1-1,3-6 1,-1 2 43,-1 0 0,0 0 1,-1 0-1,0 0 0,0 0 0,-1-1 1,0 1-1,0-16 0,-2 16-88,1-1 0,-1 1 0,-1 0 0,1 0 0,-1 0 1,-1 0-1,1 0 0,-1 0 0,-5-7 0,6 11-106,0 0 0,-1 0 0,0 0 1,1 1-1,-1-1 0,-1 1 0,1 0 0,0 0 1,-1 0-1,0 0 0,1 1 0,-1-1 0,0 1 1,0 0-1,0 0 0,-7-2 0,7 3-246,1 1 0,0-1 0,-1 1 0,1 0 0,-1 0-1,1 0 1,0 0 0,-6 1 0,8 0 137,-1-1 0,1 0 0,0 0 0,0 1 0,0-1 0,-1 1 1,1-1-1,0 1 0,0 0 0,0-1 0,0 1 0,0 0 0,0 0 0,0 0 0,0 0 0,0 0 0,0 0 0,1 0 0,-1 0 1,0 0-1,1 0 0,-1 0 0,0 0 0,0 2 0,-2 12-3732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4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193 187 9637,'-5'-18'716,"0"0"1,-1 1-1,-1 0 1,0-1-1,-1 2 1,-1-1-1,-1 2 1,-17-24-1,26 38-684,1 0 0,-1 0 0,0 0 0,0 1 0,1-1 0,-1 0-1,0 1 1,0-1 0,0 0 0,1 1 0,-1-1 0,0 1 0,0-1-1,0 1 1,0 0 0,0-1 0,0 1 0,0 0 0,0 0-1,0-1 1,0 1 0,0 0 0,0 0 0,0 0 0,0 0 0,-1 1-1,1-1 1,0 0 0,-1 1 0,-1 0-12,0 1 0,1-1 0,-1 1 1,0 0-1,1 0 0,0 0 0,-1 0 0,1 1 1,0-1-1,-2 3 0,-3 6-124,0 0 1,0 1-1,-9 22 0,13-27-42,1 1 1,0-1-1,0 0 0,0 1 0,1-1 0,0 1 0,1-1 0,-1 1 1,2 0-1,-1-1 0,1 1 0,0-1 0,3 12 0,-2-14-26,1 1 0,-1-1 0,1 1 0,0-1-1,1 0 1,-1 0 0,1 0 0,0-1 0,0 1 0,1-1-1,-1 0 1,1 0 0,0 0 0,0-1 0,0 0-1,1 0 1,8 4 0,6 1-557,1 0 1,0-1-1,0-1 1,1-2-1,-1 0 0,1-1 1,0-1-1,0 0 1,24-3-1,7-8-1836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4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5 855 6253,'27'-11'282,"0"-1"1,-1-2-1,0 0 1,28-21 0,-48 30-64,0 1 0,0-1 0,0 0 0,0-1 0,-1 1 0,0-1 0,0 0 0,0-1 0,-1 1 0,0-1 0,-1 0 0,1 0 0,-1 0 0,0 0 0,-1 0 0,0-1 0,0 1 0,-1-1 0,1 0 0,-2 1 0,1-9 0,-1 13-110,0 0 0,0 0 0,-1 0 0,1 0 0,-1 0 0,0 0 1,0 0-1,0 1 0,0-1 0,0 0 0,0 1 0,-1-1 0,1 1 0,-1-1 0,0 1 1,0 0-1,0 0 0,0 0 0,0 0 0,0 0 0,-1 0 0,1 0 0,0 1 1,-1-1-1,0 1 0,1 0 0,-1 0 0,0 0 0,0 0 0,1 0 0,-1 0 0,0 1 1,0-1-1,0 1 0,0 0 0,0 0 0,-4 1 0,-1-1 54,0 1 0,0 0 0,1 1-1,-1 0 1,0 0 0,1 1 0,-1 0 0,1 0 0,0 0 0,0 1-1,0 0 1,-11 10 0,12-7-163,-1 2 0,1-1 0,0 1 0,1 0 0,0 0 0,1 0 0,-1 1 1,2-1-1,-1 1 0,2 0 0,-1 0 0,1 0 0,1 1 0,0-1 0,0 0 0,1 1 0,0-1 0,1 0 0,0 1 0,5 17 0,-5-25-24,0 1-1,0-1 0,0 0 0,1 0 0,-1 0 1,1 0-1,0 0 0,0 0 0,0 0 0,1-1 1,-1 1-1,0-1 0,1 0 0,0 1 0,-1-1 1,1 0-1,0-1 0,0 1 0,0 0 0,1-1 1,-1 0-1,0 1 0,0-1 0,1-1 0,-1 1 1,0 0-1,1-1 0,-1 0 0,1 0 0,-1 0 1,1 0-1,-1 0 0,1-1 0,-1 1 0,0-1 1,6-2-1,-2 1 31,0-1-1,0 0 1,0 0 0,0 0-1,-1-1 1,1 0 0,-1-1-1,0 1 1,0-1 0,-1 0-1,1 0 1,-1-1 0,0 0-1,-1 0 1,8-12 0,-9 13 83,-1-1 1,0 0-1,0 0 0,0 0 1,-1 0-1,0 0 1,0 0-1,-1 0 1,1 0-1,-1 0 0,-1 0 1,1 0-1,-3-9 1,3 12-4,-1-1 1,0 1-1,-1 0 1,1 0-1,0-1 1,-1 1-1,0 0 1,0 0-1,0 1 1,0-1-1,0 0 1,0 1-1,-1-1 0,1 1 1,-1 0-1,0-1 1,0 1-1,0 1 1,0-1-1,0 0 1,0 1-1,0-1 1,-7-1-1,9 3-68,0 0 1,0-1-1,0 1 0,0 0 0,-1 0 0,1 0 1,0 0-1,0 0 0,0 0 0,0 0 0,0 0 0,-1 0 1,1 1-1,0-1 0,0 0 0,0 1 0,0-1 1,0 1-1,0-1 0,0 1 0,0-1 0,0 1 1,0 0-1,0 0 0,0-1 0,1 1 0,-1 0 0,0 0 1,0 0-1,1 0 0,-1 0 0,1 0 0,-1 0 1,1 0-1,-1 0 0,1 0 0,-1 0 0,1 0 0,0 0 1,0 1-1,0-1 0,-1 0 0,1 0 0,1 2 1,-2 1-38,1 0 1,0 0 0,0 1 0,1-1 0,-1 0 0,1 0 0,0 0-1,0 1 1,1-1 0,2 6 0,1-2-71,1-1 1,-1 0-1,1-1 0,1 1 0,-1-1 1,1 0-1,0-1 0,0 1 0,1-2 1,-1 1-1,1-1 0,0 0 0,0 0 1,1-1-1,-1 0 0,1-1 0,0 0 1,-1 0-1,1-1 0,0 0 0,12-1 1,-10 1 49,-1-2 1,1 1 0,0-2-1,-1 1 1,1-1 0,-1-1-1,1 0 1,-1-1 0,0 0-1,0 0 1,-1-1 0,1 0-1,-1-1 1,0 0 0,0 0-1,-1-1 1,12-11 0,-8 1 70,1 0 0,-2-1 1,0 0-1,-1 0 0,-1-1 1,-1-1-1,-1 1 0,0-1 1,-2 0-1,6-32 0,-2-22 383,1-120 0,-8 121-126,-5-54 638,-2 107-632,-3 25-34,-5 33-47,8 8-315,2 1 0,2 0-1,1 0 1,3 0 0,16 80-1,-9-82-1043,1 0-1,3-1 0,23 52 0,-25-73 88,1-1 0,1 0-1,1-1 1,1 0 0,1-2-1,0 0 1,2 0 0,0-2 0,38 27-1,19 8-3708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5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49 124 10341,'-6'-8'202,"0"0"1,1-1 0,0 0-1,0 0 1,1 0-1,0-1 1,1 0-1,0 0 1,0 1-1,1-2 1,-1-10-1,57 1234 2339,-19-650-2544,-29-359-2166,-11-73-4574,5-116 4583,2-7-221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5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41 6973,'-3'-7'199,"-8"-24"1903,17 28-1165,14 14-647,19 17 31,-2 1 0,68 68 1,-92-83-289,-1 0 0,0 1 0,-1 1-1,0 0 1,-2 0 0,0 1 0,0 0 0,-2 1 0,0 0 0,6 27 0,-12-34-5,0 1-1,-1 0 1,0 0 0,-1 0-1,0 0 1,-1 0 0,0 0-1,-1 0 1,0-1 0,-1 0-1,-1 1 1,1-1-1,-2-1 1,-9 16 0,4-9-112,0 0 0,-1-1-1,-1-1 1,0 0 0,-1 0 0,-1-2 0,-31 24 0,23-26-2210,9-12-2285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16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162 250 7113,'-10'-27'820,"-1"0"1,-1 1-1,-1 1 1,-1 0-1,-1 0 1,-35-40-1,34 42 55,16 23-857,-1 0-1,1-1 1,0 1 0,0 0-1,0-1 1,0 1-1,0 0 1,-1-1-1,1 1 1,0 0-1,0 0 1,0-1 0,-1 1-1,1 0 1,0 0-1,-1-1 1,1 1-1,0 0 1,0 0 0,-1 0-1,1-1 1,0 1-1,-1 0 1,1 0-1,0 0 1,-1 0 0,1 0-1,0 0 1,-1 0-1,1 0 1,-1 0-1,1 0 1,0 0-1,-1 0 1,1 0 0,0 0-1,-1 0 1,1 0-1,0 0 1,-1 0-1,1 0 1,0 1 0,-1-1-1,-5 19 417,4 24-65,8 6-229,2 0 0,2-1-1,1 0 1,3-1-1,2-1 1,3 0 0,34 65-1,-42-92-117,0-1 0,1 0 0,1-1 0,1 0 0,1-1 0,0-1 0,0 0 0,2-1 0,0-1 1,0 0-1,1-2 0,1 0 0,0 0 0,0-2 0,1-1 0,0 0 0,1-1 0,-1-2 0,34 6 0,-41-10-16,1 0 0,0 0 0,0-2 1,0 0-1,0 0 0,-1-1 0,1-1 0,-1 0 1,1-1-1,-1 0 0,0-1 0,-1-1 0,17-9 1,-22 11 34,-1-1 0,1 0 0,-1 0 1,0 0-1,-1 0 0,1-1 1,-1 0-1,0 0 0,-1-1 1,1 1-1,-1-1 0,0 0 1,-1 0-1,0 0 0,0-1 1,-1 1-1,1-1 0,-2 1 0,1-1 1,-1 0-1,0 0 0,-1 1 1,1-1-1,-3-14 0,0 13 36,0-1-1,0 1 1,-1 1 0,0-1-1,-1 0 1,0 1-1,0 0 1,-1 0-1,0 0 1,-1 0 0,1 1-1,-1 0 1,-1 0-1,1 0 1,-1 1-1,-1 0 1,-7-5 0,6 5-11,0 0 0,0 1 1,0-1-1,-1 2 1,0-1-1,0 2 0,0-1 1,-1 1-1,1 1 1,-1 0-1,1 0 0,-1 1 1,0 1-1,-15 0 1,21 0-59,0 1 0,0 0 1,0-1-1,0 2 1,1-1-1,-1 1 1,0-1-1,1 1 1,-1 0-1,1 1 1,0-1-1,-1 1 1,1 0-1,0 0 0,1 0 1,-1 1-1,1-1 1,-1 1-1,1 0 1,0 0-1,0 0 1,1 0-1,-1 1 1,1-1-1,0 1 1,0-1-1,1 1 0,-1 0 1,1-1-1,0 1 1,0 0-1,0 10 1,1-4-68,0 0 0,1 0 0,1 1 1,0-1-1,0 0 0,1 0 0,0-1 0,1 1 1,0-1-1,1 1 0,0-1 0,0 0 0,11 13 0,-11-16-2,0-2 0,0 1 0,1-1 0,0 0 0,0 0 0,0 0 0,0-1-1,10 5 1,-14-8 48,-1 0-1,1-1 0,-1 1 1,1-1-1,-1 1 0,1-1 1,0 0-1,-1 1 0,1-1 1,0 0-1,-1 0 0,1 0 1,-1-1-1,1 1 0,0 0 0,-1-1 1,1 1-1,1-1 0,-1 0 3,-1-1-1,1 1 0,0 0 0,-1-1 0,0 1 0,1-1 1,-1 1-1,0-1 0,0 0 0,0 1 0,0-1 0,0 0 1,0 0-1,-1 0 0,1 0 0,0 0 0,-1 0 1,1-3-1,2-17-52,-1 0 1,-1-40 0,-2 44 53,1-1 1,1 1-1,1-1 1,6-26-1,-4 45-9,4 12 10,13 27 1,-8-15-12,-6-14 15,-1-1-1,2 0 0,-1 0 1,1-1-1,1 0 1,-1 0-1,1-1 0,1 0 1,-1-1-1,1 0 0,0 0 1,1-1-1,14 5 0,-19-8 13,0 0-1,0-1 0,0 1 0,0-1 0,0-1 1,0 1-1,0-1 0,0 0 0,0-1 0,0 1 1,0-1-1,0-1 0,0 1 0,0-1 0,-1 0 1,1 0-1,-1 0 0,1-1 0,-1 0 0,0 0 1,0 0-1,0-1 0,0 0 0,-1 0 0,1 0 1,-1 0-1,4-6 0,6-9 69,-1-1-1,12-24 1,18-27-54,-42 70-23,-1 1 1,0-1 0,0 1-1,1-1 1,-1 1 0,0-1-1,1 1 1,-1-1 0,1 1-1,-1 0 1,0-1 0,1 1-1,-1 0 1,1-1 0,-1 1-1,1 0 1,-1 0 0,1-1-1,0 1 1,-1 0 0,1 0-1,-1 0 1,1 0 0,-1 0-1,1 0 1,0 0 0,-1 0-1,1 0 1,-1 0 0,1 0-1,-1 0 1,1 0 0,0 0-1,-1 0 1,2 1 0,13 19-34,0 30 1,-13-41 38,-1 4-38,1-1 0,1 1 0,0-1 1,1 0-1,0 0 0,9 18 0,-12-29 32,0-1 0,0 1-1,0 0 1,-1-1 0,1 1-1,0-1 1,0 1-1,0-1 1,0 0 0,0 1-1,0-1 1,0 0 0,0 0-1,0 0 1,0 0 0,0 0-1,0 0 1,0 0-1,0 0 1,0 0 0,0 0-1,0 0 1,0-1 0,0 1-1,0 0 1,0-1 0,0 1-1,0-1 1,0 1-1,0-1 1,-1 1 0,2-2-1,26-20-15,13-38-10,-30 43-2,1 0-1,19-23 0,-29 38 26,-1 1 0,1 0 1,0-1-1,0 1 0,-1 0 0,1 0 0,0 0 0,0 0 0,0 0 0,0 0 0,0 0 0,1 1 0,-1-1 0,0 1 0,0 0 0,0-1 0,1 1 0,-1 0 0,0 0 1,0 1-1,0-1 0,1 0 0,-1 1 0,0-1 0,0 1 0,0 0 0,0-1 0,0 1 0,0 0 0,0 1 0,0-1 0,0 0 0,0 0 0,-1 1 0,3 2 0,9 7-60,-1 1 0,0 0 0,17 25 0,-10-14-80,-9-12 95,0 0 0,1-1 0,0 0 0,1 0 0,0-2 0,1 1 0,0-1 0,0-1 0,0-1 0,1 0 0,0 0 0,0-1 0,1-1 0,18 3 0,-19-6 32,-1 0 0,1 0 0,-1-2-1,0 1 1,1-2 0,-1 0-1,0 0 1,0-1 0,0-1 0,0 0-1,-1-1 1,1-1 0,-1 1 0,-1-2-1,1 0 1,13-11 0,1-3 37,-2-1 0,0-2 0,-2 0 0,-1-2 0,0 0 0,-2-1 0,-2-1 0,0-1 0,-2 0 0,-1-1 0,-1-1 0,9-32 0,-18 31 247,-4 32-254,-1-1 1,1 1-1,0 0 1,0-1-1,0 1 1,0 0-1,-1 0 1,1-1-1,0 1 1,0 0-1,0 0 1,-1 0-1,1-1 0,0 1 1,0 0-1,-1 0 1,1 0-1,0 0 1,0 0-1,-1-1 1,1 1-1,0 0 1,-1 0-1,1 0 1,0 0-1,0 0 1,-1 0-1,1 0 1,0 0-1,-1 0 0,1 0 1,0 0-1,-1 0 1,1 0-1,0 0 1,0 0-1,-1 1 1,1-1-1,0 0 1,0 0-1,-1 0 1,1 0-1,0 0 1,-1 1-1,-2 1 54,-1 1 0,1 0 0,0 0-1,0 0 1,0 0 0,0 1 0,0-1 0,1 1-1,-1-1 1,-1 5 0,-4 9-36,1 0 0,0 0 0,1 1 1,1 0-1,1 0 0,1 0 0,0 1 0,1-1 0,1 0 0,1 1 1,1 0-1,0-1 0,5 23 0,-2-23-433,1 0 0,0 0 1,2-1-1,0 1 0,1-2 0,0 1 1,22 30-1,-16-28-1173,1-1 0,1 0 0,0-1 1,1-1-1,26 19 0,-13-15-2728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4:26.1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14185,'17865'344'0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2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8 171 7161,'0'0'1196,"-7"9"10,44-12-1016,0-2 0,0-1 0,-1-2 0,70-24-1,-48 14 444,-53 16-498,-1 1 0,0-1 0,0 0 0,0-1 0,0 1 0,0-1 0,0 1 0,0-1 0,-1 0 0,0-1 0,1 1 0,-1 0 0,0-1 0,3-5 0,-5 7-64,-1 1 0,1-1-1,0 1 1,-1-1-1,1 1 1,-1-1 0,1 1-1,-1-1 1,0 0-1,0 1 1,0-1-1,0 0 1,0 1 0,0-1-1,0 1 1,-1-1-1,1 0 1,0 1 0,-1-1-1,1 1 1,-1-1-1,0 1 1,0-1-1,1 1 1,-1 0 0,0-1-1,0 1 1,0 0-1,0 0 1,0-1 0,-1 1-1,1 0 1,0 0-1,-1 0 1,1 1-1,0-1 1,-1 0 0,1 0-1,-1 1 1,1-1-1,-1 1 1,1-1 0,-3 1-1,-2-2 35,0 1-1,1 0 0,-1 0 1,0 1-1,0 0 0,0 0 1,0 0-1,1 1 0,-1 0 1,0 0-1,1 0 1,-1 1-1,0-1 0,1 1 1,0 1-1,-1-1 0,1 1 1,0 0-1,0 0 0,1 0 1,-1 1-1,1 0 1,-6 6-1,-4 3 28,0 2 1,1-1-1,1 1 1,1 1-1,-17 29 1,23-35-90,0 0 0,0 1 0,1-1 0,0 1 0,1 0 0,1 0 0,-1 1 0,2-1 0,-1 0 0,2 1 0,-1-1 0,3 19 0,0-23-126,-1 0 1,1 1-1,0-1 1,1 0-1,0-1 1,0 1-1,0 0 1,1-1-1,0 0 1,0 1-1,1-2 1,0 1-1,0 0 1,0-1-1,0 0 1,1 0-1,0-1 1,0 0-1,0 0 1,9 4-1,-1-1-459,0-1-1,1-1 0,0 0 1,0-1-1,0 0 0,1-1 1,-1-1-1,23 0 0,1-2-2165,-1-3-1,51-8 0,-34 1-827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29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0 5953,'-8'3'-428,"2"-1"39,0 1 45,1 2-268,-1-2 356,0 2-188,6-3 224,-6 1-356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33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2504,'0'0'1208,"24"5"2552,182 8-1311,350 6-930,-327-9-1166,-15 6-95,74 1 181,-29 2-217,-3-1-85,-148-14-40,127 23 0,-178-22-5,91-4 1,-11 0-40,43 1-16,58 5 59,-15 3-102,-203-6 4,0 0 0,-1 2 1,20 7-1,-24-7 8,0 0-1,1-2 1,-1 0 0,1 0 0,0-2-1,18 1 1,80 8 56,-113-11-68,35 5 362,-28-8-96,1 2 0,0-1 0,0 1 0,14 0 0,-22 1 12,1 4-244,0 0 15,0-1 1,0 1-1,1-1 0,-1 0 1,1 0-1,0 0 1,0 0-1,0 0 0,0-1 1,1 1-1,-1-1 1,1 0-1,3 2 0,21 17 96,18 24-23,1-3 0,1-1-1,88 55 1,-30-22-93,14 11 12,105 81 30,252 233 114,-61-71 397,-201-163-235,-91-66-110,162 98 0,-134-106-156,274 149 531,-60-51-339,-166-93-92,-39-21-56,-123-53-101,35 26 1,-43-27-5,0-2 0,40 19 0,64 24-3,152 64 23,28 24 84,-135-58 269,553 309 1230,-224-110-649,106 67-379,8 40 3,-223-156-298,-6 13-140,57 15-1244,-427-256-564,-95-27-12480,9-2 8440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36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7033 10685,'0'0'-3,"0"0"1,0 0-1,0-1 1,0 1-1,0 0 1,0 0-1,0 0 1,0 0-1,0 0 1,1 0-1,-1 0 1,0 0-1,0 0 1,0-1-1,0 1 1,0 0-1,0 0 0,0 0 1,0 0-1,0 0 1,0 0-1,0 0 1,0-1-1,0 1 1,0 0-1,0 0 1,0 0-1,-1 0 1,1 0-1,0 0 1,0 0-1,0 0 1,0 0-1,0-1 0,0 1 1,0 0-1,0 0 1,0 0-1,0 0 1,0 0-1,0 0 1,0 0-1,-1 0 1,1 0-1,0 0 1,0 0-1,0 0 1,0 0-1,0 0 1,0 0-1,0 0 0,0 0 1,-1 0-1,1 0 1,0 0-1,0 0 1,0 0-1,0 0 1,0 0-1,0 0 1,0 0-1,0 0 1,-1 0-1,1 0 1,0 0-1,0 0 1,0 0-1,0 0 0,11-8 4,19-7 101,74-7 400,1 4 0,111-4-1,-21 3 182,579-70 455,-419 54-931,-91 11-132,256-41 33,-29 5-106,-429 52-1,130-20 7,-161 22-8,153-37 13,-164 38 93,-1-2 1,0 0 0,0-1-1,-1-1 1,0-1 0,0 0-1,-1-1 1,17-15 0,22-17-84,2 2 0,64-33 0,133-56 37,-189 97-46,941-486 630,-880 440-649,124-100 0,24-17-21,-79 81 167,44-29 66,201-121 12,15-10-44,-44-50-27,-108 80-135,-211 172-17,-33 24 2,2 3-1,77-42 1,79-23 101,75-42 236,66-45-8,-158 90-260,-14-6-63,220-176 1,-103 75 13,84-66 48,-108 73-50,-36 27 37,360-287 563,-341 220-450,-218 201-158,99-96 8,167-128 1,-268 237-22,37-27 759,130-129 0,-178 156-434,1 1 1,3 2-1,44-32 0,-9-3 1157,-70 66-1441,1-7 51,-7 8-3231,-12 3 1226,0 0-1,0-1 1,-25 1 0,-10 1-2551,-13 6-1542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42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15 10549,'-5'-4'-260,"-6"-7"663,20 12 1168,19 3-1508,263 36 542,82 5-97,623-24 364,54-5-538,-595 17-260,-294-20-43,-133-10-21,203 10 23,-146-11 7,-84-1-50,2 0-9,3 0 21,0 0 0,0 0 1,0-1-1,1 0 0,-1 0 0,7-1 0,5 0-16,-17 1 20,17 6 504,-14-4 2296,-1 0-2756,0-1-1,0 0 1,1 0 0,-1 0 0,0-1-1,1 1 1,-1-1 0,1 0 0,3 0-1,0 1-23,39 5 18,0 2-1,0 3 1,78 27 0,110 46-1,84 37-17,-238-87-14,109 29-1,22 9-17,92 70 27,32 13-9,-224-119-12,212 41 0,-53-16-26,86 11 11,-68-15 20,108 16-10,-64-14 22,-1-4-34,-43-10 4,16 4 11,45 9-3,-198-31 12,-71-14 0,111 32 0,210 56 1,-296-78 2,24 7-19,302 60 13,-130-18 4,-145-30 5,-10 2 207,-3 6 0,141 71 0,-161-67-110,915 456 1980,-510-252-1017,-276-139-665,77 32-31,176 89-42,-341-154-269,333 185 123,104 65-51,-417-230-77,348 184 76,-528-288-324,38 17-73,-40-18 53,-1-1 0,0 1 0,0 0 0,1-1 0,-1 1 1,0-1-1,1 0 0,-1 1 0,0-1 0,1 0 0,-1 0 0,0 0 0,1 0 1,-1 0-1,1 0 0,-1 0 0,0 0 0,1 0 0,-1-1 0,0 1 0,1-1 1,-1 1-1,2-2 0,-8-5-3454,-9-6 2705,13 12 514,-61-44-6207,15 15 1043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45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3885 10433,'-1'-2'-39,"-1"-1"1,1 1-1,-1-1 0,1 0 1,0 0-1,0 1 0,0-1 1,1 0-1,-1 0 0,1 0 1,-1 0-1,1 0 0,0 0 1,0 0-1,1-5 0,0 6 94,0 0-1,0 0 1,0 1-1,1-1 1,-1 0-1,0 0 1,1 1-1,-1-1 1,1 1-1,0-1 1,-1 1-1,1 0 1,0-1-1,0 1 1,0 0-1,0 0 1,0 0-1,0 1 1,0-1-1,0 0 1,0 1-1,0-1 1,3 1-1,130-35 1896,84-15-397,356-9 16,-326 38-1315,329-10-170,-390 25-119,320 16 31,-322 1 30,125 14 33,-179-8-68,180-1 0,-219-15 1161,-85-1-1117,-4 1 18,-1-1 1,1 0 0,-1 0-1,1-1 1,-1 1-1,0-1 1,1 1 0,-1-1-1,1 0 1,-1 0-1,0-1 1,0 1-1,0-1 1,0 0 0,0 1-1,5-5 1,37-22-33,1 3 1,1 1 0,2 2-1,89-26 1,219-38-59,-246 63 42,545-135-51,-246 57 14,-52 6 14,173-38-13,-258 79 50,521-83 63,71 25-49,-405 27-17,-118 18-18,212-74-34,-231 50 22,158-61-56,-387 119 59,504-213-23,-353 149 21,310-79 0,-489 157 19,342-84-12,-66 20-1,-204 46-4,427-128-3,-106 27-14,48-17 8,400-186 46,-359 129-12,-103 66 894,-189 66-603,-255 80-387,0 0-1,0 0 1,0 0-1,0 0 1,1-1-1,-1 1 1,0-1-1,0 1 1,0 0-1,0-1 1,0 0-1,0 1 1,0-1 0,0 0-1,0 1 1,0-1-1,-1 0 1,1 0-1,0 0 1,0 0-1,-1 0 1,1 0-1,0-1 1,-1 1-101,-1 0 0,1 0 0,-1 0 0,0 0 0,1 1 0,-1-1 0,0 0 0,1 1 0,-1-1 0,0 0 0,0 1 0,0-1 0,0 1 0,0-1 0,0 1 0,0-1 0,1 1 0,-1 0 0,-2-1 0,-59-12-4852,18 8 1889,-8 0-915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49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19 7833,'0'0'-282,"-10"-11"-110,8 4 4146,13 6-3442,1 1 0,0 0 0,0 1 0,0 1 0,16 3 0,9 1 163,544 17 2224,-247-18-2168,-231-1-423,667 9 484,-283-12-586,-254-4 9,-73-1 16,350-14 25,-212-2-8,-295 20-48,91-3 28,87 10 1039,519 83-935,-332-32-155,405 89 54,121-1-34,-775-132-1,726 48-1,-606-51-4,12 2 2,666 42-35,-359-9 39,373 27 0,-184 0 93,-574-54-89,191 11 37,42 5-32,-277-18 13,402 44 44,-167-41-24,-24-1-19,76 11 5,-274-13 69,228 58 0,243 77 263,-473-114-278,824 196 872,-839-209-880,241 38 79,-356-62-175,-5 0-91,0 0 0,1 0 1,-1-1-1,1 1 1,-1-1-1,0-1 0,1 1 1,-1-1-1,1 0 1,-1 0-1,0 0 0,10-5 1,-14 6 1,-1-1 0,0 0 0,1 0-1,-1 0 1,1 0 0,-1 1 0,0-1 0,0 0 0,0 0 0,1 0 0,-1 0 0,0 0 0,0 0 0,0 0 0,0 0-1,-1 1 1,1-1 0,0 0 0,0 0 0,0 0 0,-1 0 0,1 0 0,0 0 0,-1 1 0,1-1 0,-1 0 0,1 0 0,-1 1-1,1-1 1,-1 0 0,0 1 0,1-1 0,-1 0 0,0 1 0,0-1 0,1 1 0,-3-2 0,-31-25-2764,33 26 2753,-99-58-5476,21 15 1322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5:52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1439 8473,'0'0'-341,"-9"4"708,27-1 32,1-1 1,0-1-1,-1 0 0,1-1 0,0-1 0,29-6 0,3 2-26,1005-78 1568,-641 67-2088,-151 9 142,392-24-12,-158 26 30,-399 10-19,129 5-17,-93-17 1048,155-26 1,-102 8-848,64-2-66,503-73 86,211-54-676,-713 117 466,557-56-77,-376 49 83,484-13-34,-430 54 83,28 0-35,29 3 44,-231 3-26,-148-3-17,514 6 135,-366-1 2,182 7 206,-348-3-256,589 27 640,-554-29-613,216-2 342,22-15-172,52-3-183,-21-34-85,-272 15-54,228-70 0,-209 47 25,417-113-102,167-23-28,-525 131 141,43-1 409,-148 32 451,-122 19-2761,-29 2-1847,-18-3-364,-2 4 906,-4 1-958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0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8717,'-86'8'1756,"85"-8"-1625,-5 5 945,6-5-1052,0 1 1,0-1-1,0 0 0,0 1 1,1-1-1,-1 1 0,0-1 0,0 0 1,0 1-1,0-1 0,0 0 1,1 1-1,-1-1 0,0 0 0,0 1 1,0-1-1,1 0 0,-1 1 1,0-1-1,1 0 0,-1 0 1,0 1-1,1-1 0,-1 0 0,0 0 1,1 0-1,-1 1 0,0-1 1,1 0-1,-1 0 0,0 0 0,1 0 1,-1 0-1,1 0 0,-1 0 1,0 0-1,1 0 0,-1 0 0,1 0 1,-1 0-1,0 0 0,1 0 1,-1 0-1,1-1 0,36 4 752,-1-1 0,70-7 0,-27 0-294,1589 25 2425,143 92-1709,-589-52-915,-800-27-248,81 4 10,-163-30 925,-337-7-955,-1 0-1,1 0 1,0 0 0,-1 0 0,1 0 0,0 0 0,-1-1 0,1 0 0,-1 1 0,1-1 0,-1 0 0,1 0 0,-1 0 0,0-1 0,1 1 0,-1 0 0,0-1 0,0 0-1,0 1 1,0-1 0,3-3 0,-4 2-6,0 0-1,0 0 1,0 1-1,0-1 1,0 0 0,-1 0-1,1 0 1,-1 0-1,0 0 1,0 0-1,0 0 1,0 0-1,-1 0 1,1 0-1,-2-5 1,-3-7 7,0 0 0,-1 1 0,-1 0-1,0 0 1,-17-23 0,6 13 1,11 16-44,0 0 0,1-1 1,0 0-1,1 0 0,-8-18 0,12 27 25,1 0 0,0-1 0,0 1 0,0 0 0,0 0 0,0-1 0,0 1-1,0 0 1,0 0 0,0 0 0,0-1 0,0 1 0,0 0 0,0 0 0,0-1 0,0 1-1,0 0 1,0 0 0,0-1 0,1 1 0,-1 0 0,0 0 0,0 0 0,0-1 0,0 1-1,0 0 1,0 0 0,1 0 0,-1 0 0,0-1 0,0 1 0,0 0 0,0 0 0,1 0-1,-1 0 1,0 0 0,0 0 0,0 0 0,1 0 0,-1-1 0,0 1 0,0 0 0,1 0-1,-1 0 1,0 0 0,0 0 0,1 0 0,-1 0 0,0 0 0,0 0 0,1 0 0,19 6-48,16 11 3,15 13 28,77 60 1,-126-88 19,0 0 0,1 0 0,-1 0 0,0 0-1,0 1 1,0-1 0,-1 1 0,1-1 0,0 1 0,-1 0 0,0 0 0,0-1 0,0 1-1,0 0 1,0 0 0,0 0 0,-1 0 0,1 0 0,-1 0 0,0 0 0,0 1 0,0-1 0,-1 0-1,1 0 1,-1 0 0,1 0 0,-1 0 0,0 0 0,0-1 0,0 1 0,-1 0 0,1 0-1,-1-1 1,-3 6 0,-6 8-428,-1-1 0,0 0 0,-1 0 0,-20 16 0,19-18-630,-59 60-10665,62-60 7267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1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659 5 8985,'4'-4'1928,"-4"3"-1873,-85 20 1074,-283 71 1598,358-87-2679,-18 4 110,0 2-1,-30 15 1,52-22-134,0 1 0,0 1 0,0-1-1,1 1 1,-1 0 0,1 0 0,0 1 0,0-1 0,0 1 0,1 0-1,-1 0 1,1 1 0,0-1 0,1 1 0,-4 8 0,6-10-17,0 0 0,0 0 1,1 0-1,-1 1 0,1-1 0,0 0 1,1 0-1,-1 1 0,1-1 0,-1 0 1,1 0-1,1 0 0,-1 0 1,0 0-1,1 0 0,0 0 0,0 0 1,0 0-1,5 5 0,6 9-87,1-1 0,25 25 0,-18-21-243,59 73-2515,-65-74 444,-1 2 0,21 42 0,-18-26-1039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2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479 118 7349,'5'-11'2799,"-4"7"-2569,1 1-1,0-1 1,-1 0-1,0 0 1,0 0-1,0 0 1,-1 0-1,1 0 1,-1-5-1,0 6-158,-1 0 1,1 1-1,-1-1 0,0 0 0,0 1 0,0-1 1,0 1-1,-1-1 0,1 1 0,-1 0 0,1 0 1,-1 0-1,0-1 0,0 1 0,0 1 1,0-1-1,0 0 0,0 0 0,-5-1 0,2 0 3,-1 0 1,0 1-1,0 0 0,0 1 0,0-1 0,0 1 0,0 0 0,-10 1 0,-5 0 24,-1 1-1,1 1 1,0 1-1,-24 7 1,31-6-70,1 0 0,-1 1 0,1 0 0,0 1 0,1 0 0,0 2 0,0-1 1,-20 18-1,28-22-24,0 0 0,0 1 0,1 0 0,-1-1-1,1 2 1,0-1 0,0 0 0,0 0 0,1 1 0,0 0 0,0-1 0,0 1 0,0 0 0,1 0 0,0 0 0,0 0 0,0 0 0,0 0 0,1 0 0,0 1 0,0-1 0,1 0 0,-1 0 0,1 0 0,0 0 0,3 9 0,3 0 6,0-1 1,0 0-1,2-1 0,-1 0 0,2 0 1,-1-1-1,2 0 0,22 18 0,-21-18-18,0-1-1,0 2 1,-1 0-1,-1 0 1,0 1-1,-1 0 1,0 1 0,9 19-1,-16-29 8,0 0 0,-1-1 1,1 2-1,-1-1 0,0 0 0,0 0 0,-1 0 1,1 0-1,-1 1 0,0-1 0,0 0 0,0 0 1,-1 0-1,1 1 0,-1-1 0,0 0 0,0 0 1,-1 0-1,1 0 0,-1 0 0,0 0 0,0-1 1,0 1-1,-1-1 0,1 1 0,-1-1 0,0 0 0,1 0 1,-2 0-1,1 0 0,0 0 0,-1-1 0,1 1 1,-1-1-1,1 0 0,-1 0 0,0-1 0,0 1 1,0-1-1,0 0 0,0 0 0,-8 1 0,1 0-79,0 0 0,0-1 0,0 0 0,0-1 0,-1 0 0,1-1-1,0 0 1,0-1 0,0 0 0,0-1 0,-11-4 0,16 5-219,1-1-1,0 1 1,0-1 0,1 0 0,-1 0 0,1-1 0,-1 1-1,1-1 1,0 0 0,-4-6 0,5 6-226,0-1 1,1 1-1,0 0 1,0-1-1,0 0 1,0 1-1,0-1 0,1 0 1,0 0-1,0 0 1,1 0-1,-1-10 1,3-5-1912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4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256 242 7401,'4'-29'71,"3"-30"654,-7 46 200,-5 22 551,-167 607 2220,83-234-514,209-792-335,-88 320-2782,96-232 136,-104 270-197,2 1 1,3 2 0,2 1-1,37-46 1,-65 91-6,-1 0-1,0 0 1,1 1 0,0-1-1,0 0 1,0 1 0,0 0 0,0-1-1,0 1 1,1 0 0,4-1-1,-7 3 3,1 0 0,-1 0 0,1 0 0,-1 0 0,1 0 0,-1 0 0,1 0 0,-1 1 0,1-1 0,-1 1 0,1-1 0,-1 1 0,0 0 0,1 0 0,-1-1 0,0 1 0,0 0 0,1 0 0,-1 0 0,0 0 0,0 0 0,0 0 0,0 1 0,0-1-1,0 0 1,-1 1 0,1-1 0,0 0 0,-1 1 0,1-1 0,0 2 0,7 19 5,0 1-1,-2-1 1,0 1-1,-2 0 1,0 0-1,0 38 1,0-15 7,2 52 11,-13 176 0,2-197-6,-22 208-534,27-280 245,-6 48-532,6-51 480,0 0-1,0 0 1,-1 0-1,1 0 1,-1 0 0,1 0-1,-1 0 1,0 0 0,1-1-1,-1 1 1,0 0-1,-1 0 1,1-1 0,0 1-1,0 0 1,-1-1-1,1 0 1,-1 1 0,1-1-1,-3 2 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3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34 6309,'-2'-2'312,"0"0"0,0 0 0,0 0-1,0 0 1,1-1 0,-1 1 0,1 0 0,0-1 0,-1 1 0,1-1 0,0 1 0,0-5 922,0 37-514,8 269 806,-8-202-1235,2 37-112,-10 437-563,15-507-3968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3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 7437,'0'-2'91,"0"0"1,0 1 0,-1-1 0,1 0-1,0 0 1,1 1 0,-1-1 0,0 0-1,1 1 1,-1-1 0,0 0 0,1 1-1,0-1 1,-1 0 0,1 1 0,0-1 0,0 1-1,0-1 1,0 1 0,0 0 0,0-1-1,1 1 1,-1 0 0,0 0 0,1 0-1,-1 0 1,1 0 0,-1 0 0,3-1-1,-1 2 18,1-1-1,0 1 1,0 0-1,0 0 0,0 0 1,0 1-1,0-1 0,0 1 1,0 0-1,0 0 1,0 1-1,6 3 0,7 2-15,-1 2 0,0 0 0,-1 1 0,0 1 0,-1 0 0,0 1 0,-1 1 0,0 0-1,0 1 1,-2 0 0,0 0 0,-1 2 0,0-1 0,-1 1 0,-1 0 0,0 1 0,6 21 0,-13-32-66,0-1 1,-1 1 0,1 0 0,-1 0-1,0 0 1,-1 0 0,1 0 0,-1-1-1,-1 1 1,1 0 0,-1-1 0,0 1-1,0-1 1,0 1 0,-1-1 0,0 0-1,0 0 1,0 0 0,-1 0 0,1-1-1,-1 1 1,0-1 0,-1 0 0,1 0-1,-1-1 1,0 1 0,1-1 0,-9 4 0,8-4-157,-1 0 1,0 0 0,0 0 0,0-1-1,0 0 1,0 0 0,-1-1 0,1 0-1,-1 0 1,1 0 0,-1-1 0,1 1 0,-1-2-1,1 1 1,-1-1 0,1 0 0,-1 0-1,1-1 1,0 0 0,0 0 0,0 0 0,0-1-1,0 0 1,0 0 0,-8-6 0,12 7-308,-1-1 1,0 1-1,1-1 1,-1 1-1,1-1 1,0 0-1,0 0 1,0 0-1,0 0 1,1 0-1,-1 0 1,1 0 0,-2-7-1,2-6-2353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3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61 7501,'-20'-29'759,"-1"-1"2245,20 30-2986,1 0-1,0 0 1,0 0-1,0-1 1,0 1-1,0 0 1,0 0 0,0 0-1,0 0 1,0 0-1,0 0 1,0 0-1,-1 0 1,1 0-1,0 0 1,0 0-1,0 0 1,0 0-1,0 0 1,0 0-1,0 0 1,0 0-1,-1 0 1,1 0 0,0 0-1,0 0 1,0 0-1,0 0 1,0 0-1,0 0 1,0 0-1,0 0 1,-1 0-1,1 0 1,0 0-1,0 0 1,0 0-1,0 0 1,0 0-1,0 0 1,0 0-1,0 0 1,0 0 0,0 0-1,-1 1 1,1-1-1,0 0 1,0 0-1,0 0 1,0 0-1,0 0 1,0 0-1,0 0 1,0 0-1,0 0 1,0 1-1,0-1 1,0 0-1,0 0 1,0 0 0,0 0-1,0 0 1,0 0-1,0 0 1,0 1-1,0-1 1,0 0-1,3 22 312,47 359 1353,-43-298-1470,2 7 49,8 143 2472,-15-248-2513,0 0-1,1 0 1,1 0 0,0 0-1,9-19 1,-9 23-117,1 0 1,0 0 0,0 1-1,1 0 1,1 0-1,-1 1 1,2 0-1,-1 0 1,1 0-1,10-7 1,-17 15-104,0 0 1,1 1-1,-1-1 1,0 1-1,1-1 1,-1 1-1,0 0 1,1-1-1,-1 1 1,1 0-1,-1 0 1,0 0-1,1 0 1,-1 0-1,1 0 1,-1 0-1,0 1 1,1-1-1,-1 0 1,0 1-1,1-1 1,-1 1-1,0-1 1,1 1-1,-1 0 1,0 0-1,0 0 1,0-1-1,0 1 1,0 0-1,0 0 1,0 0-1,0 0 1,0 1-1,0-1 1,0 2-1,32 54 26,-26-42-23,76 127-1540,-70-125-308,0-1 1,1 0 0,18 16 0,-31-31 1507,-1 0-1,1 0 1,0 0 0,1 0-1,-1 0 1,0-1 0,0 1-1,0 0 1,0-1 0,1 1-1,-1-1 1,0 1 0,0-1 0,1 0-1,1 1 1,6 1-3673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4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99 340 8337,'0'-3'148,"-1"0"1,0 1 0,0-1-1,0 0 1,0 1 0,0-1-1,-1 1 1,1-1 0,-1 1-1,1 0 1,-4-3 0,-9-20 1993,15 24-2110,-1 0 0,0 0 1,0 0-1,1 0 0,-1 0 1,0 1-1,1-1 0,-1 0 1,1 0-1,-1 1 0,1-1 0,-1 0 1,1 1-1,0-1 0,-1 1 1,1-1-1,0 0 0,-1 1 1,1-1-1,0 1 0,0 0 1,0-1-1,-1 1 0,1 0 0,0-1 1,0 1-1,0 0 0,0 0 1,-1 0-1,1 0 0,0 0 1,0 0-1,1 0 0,13-3 56,0-1 0,0 0-1,-1-1 1,0-1 0,0 0-1,0-1 1,-1-1 0,1 0-1,-2-1 1,1 0 0,-2 0 0,1-2-1,-1 1 1,13-18 0,-22 25-29,0 1 0,-1-1 0,1 0 0,-1 0 0,0 1 0,0-1 0,0 0 1,0 0-1,0 0 0,-1-1 0,1 1 0,-1 0 0,0 0 0,0 0 0,0 0 1,0 0-1,-1-1 0,1 1 0,-1 0 0,0 0 0,0 0 0,0 0 0,0 0 0,0 1 1,-1-1-1,1 0 0,-1 0 0,0 1 0,0-1 0,0 1 0,0 0 0,0-1 1,-1 1-1,1 0 0,0 0 0,-6-2 0,2-1 16,0 2 0,0-1 1,0 1-1,-1 0 0,0 0 0,1 0 1,-1 1-1,0 0 0,0 1 0,0 0 1,0 0-1,0 0 0,0 1 0,-1 0 0,-8 1 1,8 0-58,0 1 0,0 0 1,0 1-1,0 0 0,0 0 1,1 0-1,-1 1 0,1 0 0,0 1 1,0 0-1,1 0 0,-1 0 1,1 1-1,0 0 0,1 0 1,-1 0-1,1 1 0,0 0 1,1 0-1,0 0 0,0 0 1,0 1-1,1 0 0,0 0 0,1-1 1,-1 2-1,2-1 0,-1 0 1,1 0-1,0 1 0,1-1 1,0 0-1,0 1 0,1-1 1,0 0-1,1 0 0,-1 1 1,2-1-1,-1 0 0,1 0 0,0-1 1,1 1-1,0-1 0,6 11 1,0-6-261,0 0 1,0 0-1,1-1 1,0 0-1,1-1 1,1 0-1,-1-1 0,1 0 1,1-1-1,0-1 1,0 0-1,27 9 1,-26-11-609,0-1 0,0-1 0,0-1 1,1 0-1,-1-1 0,1 0 0,-1-1 0,0-1 1,1-1-1,-1 0 0,0-1 0,30-9 0,-10-1-1998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4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58 100 6813,'-7'-2'722,"1"-1"0,0 0 0,-1 0 0,1 0 0,0-1 0,1 0 0,-10-8 1402,34 52-521,-5-18-1391,-2 2 1,0-1-1,-2 2 1,0-1-1,-2 1 0,8 40 1,-13-49-124,4 34 136,-7-49-207,1 1-1,-1-1 1,0 1-1,0-1 1,0 1-1,-1-1 1,1 1-1,0-1 0,0 1 1,-1-1-1,1 1 1,-1-1-1,1 1 1,-1-1-1,0 0 1,0 1-1,1-1 0,-1 0 1,0 0-1,0 1 1,0-1-1,0 0 1,-1 0-1,-1 1 1,2-2-11,0 0 0,0 0 1,0 0-1,0 0 1,0 0-1,0 0 0,0-1 1,0 1-1,0 0 1,0-1-1,1 1 0,-1-1 1,0 1-1,0-1 1,0 1-1,0-1 0,1 1 1,-1-1-1,0 0 1,0 0-1,1 1 0,-1-1 1,1 0-1,-1 0 0,0 0 1,1 0-1,0 1 1,-1-1-1,1 0 0,0 0 1,-1 0-1,1 0 1,0 0-1,0 0 0,0 0 1,0 0-1,0-1 1,-7-39 65,8 26-72,0 1 0,1-1 0,1 1 1,0-1-1,1 1 0,1 0 1,0 0-1,1 1 0,12-21 0,-2 8-382,1 0-1,1 2 1,34-37-1,-46 56-17,-1 0 0,1 0-1,0 0 1,1 0 0,-1 1-1,1 0 1,8-3 0,-10 5-331,0 0 1,0 0-1,0 1 0,0 0 1,0 0-1,1 0 1,-1 0-1,0 1 0,0 0 1,1 0-1,6 1 0,2 2-2136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4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32 7865,'-25'-15'2034,"23"14"-1682,0-1 1,0 0-1,-1 0 0,1 1 1,0 0-1,-1-1 0,0 1 0,1 0 1,-1 0-1,1 0 0,-6 0 1,10 32 957,16 108 56,0-2-4535,-18-136 2859,0 0 0,0 0-1,0 0 1,0 0 0,1 0 0,-1 0 0,0 0 0,0 0-1,1 0 1,-1 0 0,1 0 0,-1 0 0,1 0-1,-1 0 1,1-1 0,0 1 0,-1 0 0,1 0 0,0-1-1,0 1 1,-1 0 0,1-1 0,0 1 0,0 0-1,0-1 1,1 1 0,4-2-3093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94 7801,'-23'-21'348,"5"3"28,1 5 68,3 3-28,-1 2-28,7 0-44,-1 0-68,3 6-196,1-3-192,10 23-4989,1-8 1697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5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173 519 7789,'1'1'181,"0"0"0,0 1-1,0-1 1,0 0 0,0 0 0,0 0 0,1 0 0,-1 0 0,0-1 0,1 1 0,-1 0-1,1-1 1,-1 1 0,1 0 0,-1-1 0,1 0 0,-1 1 0,1-1 0,-1 0 0,1 0-1,-1 0 1,1 0 0,0 0 0,-1 0 0,1 0 0,-1-1 0,1 1 0,-1-1 0,1 1 0,-1-1-1,1 1 1,-1-1 0,1 0 0,-1 0 0,0 1 0,0-1 0,2-2 1265,-15 5-1223,0 1 1,0 1-1,0 0 1,1 0-1,-1 1 0,1 1 1,0 0-1,1 0 0,0 1 1,-14 12-1,15-12-175,1 0 0,1 0-1,-1 1 1,1 0 0,1 0 0,0 1-1,0-1 1,0 1 0,1 1 0,0-1-1,1 1 1,-5 18 0,8-24-38,0-1 1,1 1 0,-1 0-1,1-1 1,0 1-1,0 0 1,0-1 0,1 1-1,-1 0 1,1-1-1,0 1 1,0-1 0,0 1-1,1-1 1,-1 0-1,1 1 1,0-1 0,0 0-1,3 5 1,0-3-29,0-1 1,0 1-1,1-1 1,0 0-1,-1 0 1,1 0-1,0-1 0,1 0 1,10 4-1,8 1-116,-1-2 0,1-1 0,1-1-1,38 2 1,-29-5 83,0-1 0,0-2 0,0-1 0,0-2 1,-1-1-1,0-2 0,0-1 0,-1-2 0,0-1 0,-1-2 0,53-30 0,-74 37 229,-1 0 1,-1-1-1,1 0 0,-1 0 0,13-18 0,-20 24-102,0 0-1,0 0 1,0 0 0,-1 0-1,1-1 1,-1 1-1,1 0 1,-1-1 0,0 0-1,0 1 1,0-1 0,-1 1-1,1-1 1,-1 0 0,1 0-1,-1 1 1,0-1 0,0 0-1,0 0 1,0 0-1,-1 1 1,1-1 0,-1 0-1,0 1 1,1-1 0,-1 0-1,0 1 1,-1-1 0,1 1-1,-3-5 1,2 4-13,-1 1 0,0-1 1,1 1-1,-1 0 0,0 0 1,0 0-1,0 0 0,0 0 0,-1 1 1,1 0-1,0-1 0,-1 1 0,1 0 1,-1 1-1,1-1 0,-1 0 1,1 1-1,-1 0 0,1 0 0,-1 0 1,0 0-1,1 1 0,-1-1 0,1 1 1,-1 0-1,1 0 0,0 0 1,-1 1-1,-3 1 0,-1 1-11,1 0 0,-1 0 0,1 1 0,0 0 0,1 0-1,-1 0 1,1 1 0,0 0 0,0 0 0,1 1 0,-6 8 0,8-11-84,1 0-1,0 0 1,0 0-1,0 0 1,0 1 0,1-1-1,-1 1 1,1-1 0,1 1-1,-1-1 1,0 1 0,1-1-1,0 1 1,0 0 0,1-1-1,-1 1 1,3 7 0,-2-8-53,1-1-1,0 0 1,-1 0 0,1 0 0,1 0 0,-1 0 0,0 0 0,1 0 0,-1-1 0,1 0-1,0 1 1,0-1 0,0 0 0,0 0 0,0 0 0,0-1 0,1 1 0,-1-1 0,1 0-1,-1 0 1,1 0 0,-1 0 0,7 0 0,-3 1-64,0-1 0,-1-1 0,1 1-1,0-1 1,0 0 0,0-1 0,0 1 0,0-1 0,-1-1 0,14-3-1,-18 3 155,1 1 0,-1-1 0,0 1 0,1-1 0,-1 0 0,0 0 0,0 0 0,0 0 0,0 0 0,0 0 0,-1 0 0,1-1 0,-1 1 0,1-1 0,-1 1 0,0-1-1,0 0 1,0 1 0,0-1 0,-1 0 0,1 0 0,-1 0 0,0 1 0,1-1 0,-1 0 0,-1 0 0,1 0 0,0 0 0,-1-2 0,-19-83 2301,20 93-1606,9 36-291,-3-30-488,0-1 1,0 0-1,1-1 1,1 0-1,-1 0 1,2 0-1,-1-1 1,1 0-1,0 0 1,1-1-1,-1-1 1,21 11-1,-25-15 40,0 0-1,-1 0 1,1 0-1,0-1 1,0 0-1,1 0 1,-1 0-1,0 0 1,0-1-1,0 0 1,1 0 0,-1 0-1,0-1 1,0 0-1,0 0 1,0 0-1,0 0 1,0-1-1,0 0 1,0 0-1,-1 0 1,1-1-1,-1 0 1,1 0-1,-1 0 1,0 0 0,0 0-1,0-1 1,-1 0-1,1 0 1,3-6-1,3-5 3,0 0 0,-1-1 0,-1-1 0,-1 1 0,0-1 0,-1 0 0,-1-1 0,3-21 0,15-149 123,-20 149-33,-2 20-23,6-59 462,-3-1-1,-8-98 1,0 170-142,-1 16-96,-2 13-75,0 31 25,3-1 0,6 102 0,0-87-312,28 276-5765,-11-175-3765,-16-127 3698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6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81 189 11741,'-1'-2'33,"1"1"0,0 0 0,0 0 0,0 0 0,0 0 0,0 0 0,0-1 0,1 1 0,-1 0 0,0 0 0,1 0 0,-1 0 0,0 0 0,1 0 0,-1 0 0,1 0 0,0 0 0,-1 0 0,2-1 0,-1 2 7,-1 1 0,1 0-1,-1-1 1,1 1 0,-1 0 0,0 0-1,1 0 1,-1 0 0,0 0 0,0-1 0,1 1-1,-1 0 1,0 0 0,0 0 0,0 0-1,0 0 1,0 0 0,0 0 0,0-1 0,-1 1-1,1 0 1,0 0 0,0 0 0,-1 0-1,0 1 1,-21 206 1281,7-45-376,9-108-375,4-30 216,-1 1 0,-1-1 0,-12 41 0,15-65-200,-1-5-348,-2-8-138,1 1 0,0-1 0,0 0 0,1 0 0,1 0 0,0 0 1,0-1-1,2-11 0,13-109 144,-8 95-173,15-99 56,46-158 1,-66 293-130,-1 0 1,1 0-1,-1 0 1,1 0-1,-1 0 0,1 0 1,0 0-1,0 1 0,0-1 1,0 0-1,0 0 1,1 1-1,-1-1 0,3-2 1,-3 4 1,-1 0 0,1 0 0,0 0 0,-1 0 0,1 0 0,-1 0 0,1 0-1,0 0 1,-1 0 0,1 0 0,0 0 0,-1 0 0,1 0 0,-1 1 0,1-1 0,-1 0 0,1 0 0,0 1 0,-1-1 0,1 0 0,-1 1 0,1-1 0,-1 1 0,0-1 0,1 0 0,-1 1 0,1-1 0,-1 1 0,0-1 0,1 2 0,5 7 4,0 1 1,-1 0 0,8 21 0,-9-19-4,109 280 220,23 55-3340,-132-322 1718,-3-16-592,0-2-3434,-15-18-2703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7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43 221 9961,'-4'-1'223,"3"1"-245,-2-1 175,1 1 0,-1-1 1,1 0-1,-1 1 0,1-1 0,-1 0 1,1-1-1,0 1 0,-1 0 0,1-1 1,0 1-1,0-1 0,0 0 0,-3-3 0,6 5-116,-1-1-1,0 0 0,0 0 0,1 0 0,-1 0 0,0 1 0,1-1 0,-1 0 0,1 0 0,-1 1 0,1-1 0,-1 0 0,1 1 0,-1-1 0,1 0 0,0 1 0,-1-1 1,1 1-1,0-1 0,0 1 0,-1 0 0,1-1 0,1 0 0,18-10 234,-20 11-260,167-64-313,-58 25-2167,-80 27-455,47-27 0,-52 22-202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4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25 9193,'-94'-14'552,"93"14"-267,6 0-166,224-3 78,-72-2-5623,-123 2 2362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7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18 235 7033,'0'-18'26,"0"-26"1829,-1-1 0,-15-82 1447,15 138-2857,5 19-159,70 190 968,5 47 396,-55-179-266,-20-43-48,-5-34-953,1-10-370,0-1 0,0 0 0,0 0 0,0 0 0,0 0 0,0 0 0,0 1 1,0-1-1,0 0 0,0 0 0,0 0 0,0 0 0,-1 0 0,1 1 0,0-1 0,0 0 0,0 0 0,0 0 0,0 0 0,0 0 0,-1 0 0,1 0 0,0 0 0,0 0 0,0 0 0,0 0 0,-1 0 0,1 1 0,0-1 0,0 0 0,0 0 0,0 0 0,0 0 0,-1 0 0,1 0 0,0-1 1,0 1-1,0 0 0,0 0 0,-1 0 0,1 0 0,0 0 0,0 0 0,0 0 0,0 0 0,0 0 0,-1 0 0,1 0 0,0 0 0,0-1 0,0 1 0,0 0 0,0 0 0,0 0 0,0 0 0,-1 0 0,1-1 0,-2-6 20,-1 0-1,1 0 1,0 0-1,1-1 1,0 1-1,0-1 1,0 1 0,1-1-1,0 1 1,2-14-1,-1 17-55,-1 0 0,1 0 0,0 1 0,0-1 0,0 0 0,0 1 1,1-1-1,-1 1 0,1-1 0,0 1 0,0 0 0,0 0 0,0 0 0,1 0 0,-1 0 0,1 0 0,0 1 0,0-1 0,0 1 0,0 0 0,0 0 1,1 0-1,3-2 0,1 2-40,0 1-1,0 0 1,0 0 0,0 1 0,0 0 0,0 0 0,0 1 0,0 0 0,0 0-1,-1 1 1,1 0 0,0 0 0,-1 1 0,1 0 0,-1 0 0,0 1 0,0 0-1,0 0 1,-1 1 0,1 0 0,-1 0 0,0 0 0,0 1 0,-1 0 0,0 0-1,0 0 1,0 1 0,-1 0 0,0 0 0,3 7 0,-6-11 64,-1 0-1,1 0 1,-1 0 0,0 1 0,0-1-1,0 0 1,0 0 0,-1 0 0,0 0-1,1 0 1,-1 0 0,0 0 0,0 0-1,0 0 1,-1 0 0,1-1 0,-1 1-1,0 0 1,1-1 0,-1 1 0,0-1-1,-1 0 1,1 0 0,0 0 0,-1 0-1,1 0 1,-1 0 0,1 0 0,-1-1-1,0 1 1,-3 0 0,-4 3-130,0 0 1,0-1 0,0 0-1,-1 0 1,1-1-1,-1-1 1,-17 2-1,25-3-107,0-1-1,-1 0 1,1 0 0,0-1-1,0 1 1,0-1-1,-1 1 1,1-1-1,0 0 1,0 0-1,0-1 1,0 1-1,0-1 1,1 1-1,-1-1 1,0 0 0,1 0-1,-4-3 1,4 3-78,1 0 1,0 0 0,0 0 0,0 0-1,0 0 1,0 0 0,0 0 0,0 0-1,1 0 1,-1-1 0,1 1 0,-1 0-1,1 0 1,0-1 0,0 1 0,0 0-1,0 0 1,1-1 0,-1 1 0,0 0-1,1 0 1,0 0 0,-1 0 0,1-1-1,0 1 1,2-3 0,8-16-3293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7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115 137 8941,'0'0'2854,"32"10"-1280,-12-7-1411,-1-1 1,0-1-1,35-2 0,-47 1-106,0-1-1,-1 0 0,1 0 0,-1-1 0,1 1 0,-1-1 0,1-1 0,-1 1 0,0-1 0,0-1 0,0 1 0,-1-1 0,1 0 0,6-6 0,-10 8-8,-1 1-1,0-1 0,0 0 1,1 0-1,-1 1 0,0-1 0,-1 0 1,1 0-1,0 0 0,0 0 1,-1 0-1,1 0 0,-1 0 1,0 0-1,0 0 0,0 0 0,0 0 1,0-1-1,0 1 0,0 0 1,-1 0-1,1 0 0,-1 0 0,1 0 1,-1 0-1,0 0 0,0 0 1,0 1-1,0-1 0,0 0 1,0 0-1,0 1 0,-1-1 0,1 0 1,-1 1-1,1 0 0,-3-3 1,-1 0 42,0 0 1,1 0 0,-2 1 0,1-1 0,0 1-1,-1 0 1,0 0 0,1 1 0,-1 0 0,0 0-1,-8-2 1,2 4-21,0 0-1,0 1 1,0 0-1,1 1 1,-1 1-1,0-1 1,1 2-1,0 0 1,0 0-1,0 1 1,0 0 0,1 1-1,0 0 1,0 0-1,0 1 1,1 1-1,0 0 1,0 0-1,1 1 1,0-1-1,1 2 1,0-1-1,0 1 1,1 0-1,0 1 1,1-1-1,0 1 1,1 0-1,-5 21 1,8-26-66,1 1 0,0-1 0,0 0 0,0 1 0,1-1 0,0 0 0,0 0 0,1 0 0,-1 0 0,1 0 0,1 0 0,-1 0 0,1 0 0,0-1 0,0 0 0,1 1 0,0-1 1,0 0-1,0-1 0,0 1 0,1-1 0,-1 0 0,1 0 0,0 0 0,11 6 0,2-1-235,-1 1 0,2-2 0,-1 0 1,1-2-1,0 0 0,37 7 0,-34-10-508,1-1 1,0 0-1,0-2 0,-1-1 1,1 0-1,34-8 0,-25 2-2786,60-23 1,-49 12-725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8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88 9333,'-11'0'331,"0"0"0,0 1 0,1 0 0,-1 1 1,0 0-1,-12 5 0,21-7-240,0 1 0,0 0 0,1 0 1,-1 0-1,1 0 0,-1 0 0,1 0 0,-1 0 1,1 0-1,-1 0 0,1 1 0,0-1 0,0 1 0,0-1 1,0 1-1,0-1 0,0 1 0,-1 1 0,2 0-41,0-1-1,0 0 1,0 1 0,0-1-1,0 1 1,0-1-1,0 0 1,1 1 0,-1-1-1,1 0 1,0 1-1,-1-1 1,1 0-1,0 0 1,1 0 0,-1 0-1,0 0 1,2 2-1,53 79 806,-25-41-569,-3 2 1,29 59-1,-49-86-28,0 0-1,-1 1 0,-1 0 0,-1 0 0,4 23 0,-9-41-234,0 0-1,0 1 1,0-1 0,0 0-1,1 1 1,-1-1-1,0 1 1,0-1 0,0 1-1,0-1 1,0 0-1,0 1 1,0-1 0,-1 1-1,1-1 1,0 0-1,0 1 1,0-1 0,0 1-1,0-1 1,-1 0-1,1 1 1,0-1 0,0 0-1,-1 1 1,1-1-1,0 0 1,0 0-1,-1 1 1,1-1 0,0 0-1,-1 0 1,1 1-1,0-1 1,-1 0 0,1 0-1,-1 0 1,1 0-1,0 1 1,-1-1 0,1 0-1,-1 0 1,1 0-1,0 0 1,-1 0 0,1 0-1,-1 0 1,1 0-1,0 0 1,-1 0 0,0-1-1,-17-7 578,16 5-557,0-1 0,-1 1 1,1-1-1,1 1 0,-1-1 0,1 0 0,-1 1 0,1-1 1,0 0-1,0 0 0,1 0 0,-1 0 0,1-4 0,1-55 167,-1 59-193,6-59-453,2 0 0,2 0 0,4 1 0,39-111 0,-53 172 281,1-1 0,-1 1 0,0-1 0,1 1 0,-1 0 0,1 0 0,0-1 0,-1 1 1,1 0-1,0 0 0,0 0 0,0 0 0,0 0 0,0 0 0,0 0 0,0 0 0,0 0 0,0 0 0,0 0 0,0 1 0,1-1 0,-1 0 0,0 1 0,1-1 0,-1 1 0,0 0 0,1-1 0,-1 1 0,0 0 0,1 0 0,-1 0 0,1 0 0,0 0 0,3 1-663,0 1 0,-1 0 0,1 0 0,-1 0 0,1 1 0,-1 0 0,0 0 0,4 3 0,11 11-2703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8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111 148 8149,'-41'-17'1477,"-25"-12"2201,66 29-3657,0 0-1,0 0 1,1 0 0,-1 1 0,0-1 0,0 0-1,0 0 1,0 0 0,0 0 0,0 0 0,0 0-1,0 0 1,0 0 0,0 1 0,0-1 0,0 0-1,0 0 1,0 0 0,0 0 0,0 0 0,0 0-1,0 0 1,0 1 0,0-1 0,0 0 0,0 0-1,0 0 1,0 0 0,-1 0 0,1 0 0,0 0-1,0 0 1,0 0 0,0 0 0,0 1 0,0-1-1,0 0 1,0 0 0,0 0 0,0 0 0,0 0-1,-1 0 1,1 0 0,0 0 0,0 0 0,0 0-1,0 0 1,0 0 0,0 0 0,0 0-1,0 0 1,-1 0 0,1 0 0,0 0 0,0 0-1,0 0 1,0 0 0,0 0 0,0 0 0,0 0-1,-1 0 1,1 0 0,0 0 0,0 0 0,0 0-1,0 0 1,0 0 0,0 0 0,0-1 0,5 18 608,14 26-465,-13-31-16,57 109-161,-40-80 124,-2 0-1,21 55 0,-42-95-62,1 0 0,-1 0 0,1 0 0,-1 0 0,0 0 0,1 0 1,-1 0-1,0 0 0,0 1 0,0-1 0,0 0 0,0 0 0,0 0 0,0 0 1,0 0-1,-1 1 0,1-1 0,0 0 0,-1 0 0,1 0 0,0 0 0,-1 0 0,1 0 1,-1 0-1,0 0 0,1 0 0,-1 0 0,0 0 0,0 0 0,0-1 0,-1 2 1,1-2-12,0 0 0,0 1 0,0-1 1,0 0-1,0 0 0,0 0 1,0 0-1,0 0 0,0-1 0,0 1 1,0 0-1,0 0 0,0-1 1,0 1-1,0-1 0,0 1 0,0-1 1,0 1-1,0-1 0,1 1 1,-1-1-1,0 0 0,0 1 0,0-1 1,1 0-1,-1 0 0,0 0 1,1 1-1,-1-1 0,1 0 1,-1 0-1,1 0 0,-1-1 0,-4-9 23,1 0 1,0 0-1,0-1 0,1 1 0,1-1 0,0 0 0,0 1 0,1-1 0,1 0 0,0 0 0,0 0 0,1 0 0,1 0 0,4-16 0,-1 6-425,2 0-1,0 0 1,2 1-1,0 0 0,2 0 1,20-31-1,-23 41-242,2-1-1,-1 1 0,1 0 1,1 1-1,0 1 1,20-15-1,-22 19-478,-1 0-1,1 1 1,-1-1-1,1 2 1,1-1-1,12-2 1,-4 4-2353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73 7281,'11'0'400,"0"0"0,0-1 0,1 0 0,14-5 1,-23 6-176,-1-1 1,1 0 0,-1 0 0,1 0 0,-1 0 0,1 0 0,-1 0-1,1-1 1,-1 1 0,0-1 0,0 0 0,0 1 0,0-1 0,0 0-1,0 0 1,-1 0 0,1-1 0,-1 1 0,1 0 0,-1-1 0,0 1-1,0 0 1,0-1 0,1-3 0,-2 5-175,0 1-1,0-1 1,0 0 0,0 1-1,0-1 1,0 0 0,0 0 0,0 1-1,0-1 1,-1 0 0,1 1-1,0-1 1,0 0 0,-1 1-1,1-1 1,0 1 0,-1-1-1,1 0 1,-1 1 0,1-1-1,-1 1 1,1-1 0,-1 1 0,1-1-1,-1 1 1,1 0 0,-1-1-1,0 1 1,1 0 0,-1-1-1,0 1 1,1 0 0,-1 0-1,0 0 1,1-1 0,-1 1-1,0 0 1,0 0 0,1 0-1,-1 0 1,0 0 0,1 0 0,-1 0-1,0 1 1,1-1 0,-1 0-1,0 0 1,1 1 0,-1-1-1,-1 1 1,-36 13 869,19 0-731,0 1 1,1 1-1,1 0 1,0 2-1,-15 20 1,23-26-144,0 1 0,1 0 1,1 0-1,0 0 0,1 1 1,0 0-1,1 1 0,0-1 1,-2 20-1,6-30-53,1 0 1,0 0-1,0-1 0,0 1 1,0 0-1,1 0 0,-1 0 0,1 0 1,0 0-1,0 0 0,1-1 0,-1 1 1,1 0-1,0-1 0,0 1 1,0-1-1,0 0 0,1 0 0,-1 0 1,1 0-1,0 0 0,0 0 0,0-1 1,0 1-1,0-1 0,0 0 1,1 0-1,-1 0 0,1 0 0,0-1 1,-1 0-1,1 1 0,0-1 0,0 0 1,0-1-1,5 1 0,-4 0 10,-1 0 1,0-1-1,0 0 0,0 0 0,1 0 0,-1 0 0,0-1 0,0 1 1,0-1-1,0 0 0,0-1 0,0 1 0,0-1 0,0 1 1,0-1-1,-1 0 0,1-1 0,0 1 0,-1 0 0,0-1 0,0 0 1,0 0-1,0 0 0,0 0 0,0-1 0,-1 1 0,0 0 0,0-1 1,0 0-1,0 0 0,0 0 0,-1 1 0,1-1 0,0-6 0,-1 0 132,0 0-1,-1 0 0,-1 0 0,1 0 0,-2 0 0,1 0 0,-1 0 1,-1 1-1,-5-15 0,-5-24 621,18 66-749,1 0 0,0 0 1,2 0-1,0-1 0,1 0 0,1-1 0,0 0 0,19 23 0,-20-29-478,0 0 1,0 0 0,1-1-1,0 0 1,1 0-1,0-1 1,0-1 0,1 0-1,0-1 1,0 0-1,1 0 1,-1-1-1,27 6 1,-33-10-313,1-1-1,-1 1 0,0-1 1,0 0-1,0 0 1,0-1-1,0 0 1,0 0-1,0 0 0,0-1 1,6-2-1,8-6-3390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9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159 104 9469,'-131'-98'4380,"131"98"-4332,-1-1 0,1 1 0,0 0 0,-1-1 1,1 1-1,-1-1 0,1 1 0,-1 0 0,1-1 1,-1 1-1,0 0 0,1 0 0,-1-1 0,1 1 1,-1 0-1,1 0 0,-1 0 0,0 0 0,1 0 1,-1 0-1,0 0 0,1 0 0,-1 0 0,1 0 1,-1 0-1,0 0 0,1 0 0,-1 0 1,1 1-1,-1-1 0,1 0 0,-1 0 0,0 1 1,1-1-1,-1 1 0,-6 25 692,12 46-369,-4-65-235,76 454 1100,-13-158-4788,-55-255 684,-1-6-3931,-6-36 3807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9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118 125 7385,'-31'-4'2329,"-55"0"1,100-6-631,404-74 1410,-343 70-2657,-62 11-330,0 1 0,-1 0 0,1 1 0,15 1 0,-24 0-87,1 1-1,-1 0 1,0-1 0,0 1 0,0 1-1,0-1 1,0 1 0,0-1 0,-1 1-1,1 0 1,-1 1 0,1-1-1,-1 1 1,1-1 0,-1 1 0,0 0-1,2 3 1,15 20 66,-2 0 0,-1 1-1,-1 0 1,21 53 0,10 58-5592,-46-135 4864,0 0 1,0 0-1,0 0 0,1-1 1,-1 1-1,1 0 0,0 0 1,0-1-1,0 1 0,0-1 1,4 4-1,2-3-3549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09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76 8817,'-14'-26'124,"5"8"36,-2 5-16,5 3-28,3 2-32,-2 8-80,2 0-140,3 8-2608,3 2 507,5 0-239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6:10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170 176 6725,'-2'1'432,"1"0"1,-1 1 0,0-1 0,0 0 0,0-1 0,0 1 0,0 0 0,0 0 0,0-1-1,0 1 1,0-1 0,0 0 0,0 0 0,0 0 0,0 0 0,0 0 0,-3 0-1,3-1-206,-1 1-1,1 0 0,0 0 0,0 0 0,-1 0 0,1 1 0,0-1 1,-1 0-1,1 1 0,0 0 0,0 0 0,0-1 0,-1 1 0,1 0 1,0 1-1,0-1 0,-3 3 0,-3 4-48,0 2-1,0-1 1,1 1-1,0 0 1,0 1-1,1-1 1,1 1-1,0 1 1,0-1-1,1 1 1,-2 11-1,2-8-177,1 0 0,0 0-1,2 0 1,0 0 0,0 0 0,1 1-1,1-1 1,4 22 0,-4-34-9,-1 0 1,1 0-1,-1 0 1,1 0-1,0 0 1,0 0-1,0 0 1,1 0-1,-1-1 1,1 1-1,-1 0 1,1-1-1,0 1 1,0-1-1,0 0 1,0 1-1,1-1 1,-1 0-1,1-1 1,-1 1-1,1 0 1,-1-1-1,1 1 1,0-1-1,0 0 1,0 0-1,0 0 1,0 0-1,0 0 1,0-1-1,0 1 1,0-1-1,0 0 1,0 0-1,0 0 1,0 0-1,6-2 1,-3 0-9,-1 1 0,0-1 0,0 0 0,0-1 0,0 1 1,0-1-1,0 0 0,-1 0 0,1-1 0,-1 1 0,0-1 0,0 0 1,0 0-1,-1 0 0,0-1 0,1 1 0,-1-1 0,-1 0 1,1 0-1,3-9 0,-4 7 76,0-1 1,-1 1-1,0-1 1,0 0-1,-1 1 1,0-1-1,0 0 1,0 1-1,-1-1 1,0 1-1,-1-1 1,0 1-1,0-1 1,-1 1-1,1 0 1,-2 0-1,1 0 1,-1 1-1,0-1 0,0 1 1,-1 0-1,0 0 1,0 0-1,0 1 1,-1-1-1,1 1 1,-8-4-1,0-1 74,-22-16 104,34 25-223,-1 0 1,1 0-1,0 0 1,0 0-1,-1 0 0,1 0 1,0-1-1,0 1 1,0 0-1,1-1 1,-1 1-1,0 0 1,0-1-1,1 1 0,-1-1 1,1 1-1,-1-3 1,6 1 9,0-1 0,0 1 1,0 0-1,1 0 0,-1 1 1,1 0-1,0 0 0,6-2 1,-10 4-19,17-7 10,1 1 0,0 1-1,0 1 1,0 0 0,1 2-1,22 0 1,-35 2-9,0 1 0,0 0 0,0 0-1,0 1 1,0 0 0,0 1 0,-1-1 0,1 2-1,-1-1 1,1 1 0,-1 0 0,-1 0 0,1 1-1,0 0 1,-1 0 0,0 1 0,0 0 0,4 6-1,2 4 55,-2 0 0,0 1 0,-1 1 0,0-1 0,-2 1-1,11 35 1,0 0 78,-16-40-99,4 16 74,2-25-72,5-16-34,18-36-5,-2-1 0,36-83 0,4-8-39,-59 122 30,25-41-47,-34 57 56,1 0-1,0 0 1,-1 0-1,1 0 1,0 0-1,0 0 0,0 1 1,1-1-1,-1 1 1,0-1-1,0 1 1,1 0-1,-1 0 1,1 0-1,-1 0 1,1 0-1,0 1 0,-1-1 1,1 1-1,4-1 1,-5 2 2,0 0 0,0-1 0,0 1 0,0 0 0,0 0 0,-1 0 0,1 0 0,0 0 0,-1 0 0,1 1 0,0-1 0,-1 0 1,0 1-1,1-1 0,-1 1 0,0 0 0,0-1 0,0 1 0,0 0 0,0 0 0,0 0 0,0 0 0,0 4 0,13 52 57,-8 31-1711,-6 153 1,-1-221 816,-10 131-10781,8-122 5747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2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997 216 6225,'24'-50'1979,"-11"26"131,-11 19-577,-5 6 407,-201 226 1328,31-34-2385,-39 23-9,-158 179 628,349-372-1382,16-18-68,-1 0 0,1 1 0,0 0 0,0 0 0,0 1 0,1-1 0,0 1 0,0 0 0,1 0 0,-4 10 0,7-17-41,0 1-1,0 0 1,0-1-1,1 1 1,-1-1 0,0 1-1,0 0 1,0-1 0,1 1-1,-1-1 1,0 1 0,1 0-1,-1-1 1,0 1 0,1-1-1,-1 1 1,1-1-1,-1 1 1,1-1 0,-1 0-1,1 1 1,-1-1 0,1 1-1,-1-1 1,1 0 0,0 0-1,-1 1 1,1-1-1,-1 0 1,1 0 0,0 0-1,-1 0 1,1 0 0,0 0-1,-1 0 1,1 0 0,0 0-1,-1 0 1,1 0-1,0 0 1,-1 0 0,2-1-1,31-4 176,-32 4-177,69-22 221,-1-3 0,117-61 0,-102 45-133,732-322 605,-797 358-652,-16 6-31,1-1-1,-1 0 1,1 0-1,-1 0 1,0 0-1,1-1 1,-1 1-1,0-1 1,0 0-1,0 0 1,5-4-1,-12 4 2,0 1-1,0 0 1,-1-1-1,1 2 1,0-1-1,-1 0 1,-8 1-1,-463-42 202,358 27-205,-318-52-6,382 52-29,46 12 5,-1 0 1,-1 0-1,1 1 1,0 0-1,-1 1 1,1 0-1,-1 0 1,1 1-1,-12 1 1,20-1 10,0 0 1,0 0-1,0 1 1,0-1-1,0 1 1,0-1-1,1 0 1,-1 1-1,0 0 1,0-1-1,0 1 1,1-1-1,-1 1 1,0 0-1,1 0 1,-1-1-1,1 1 1,-1 0-1,1 0 1,-1 0-1,1 0 1,-1-1-1,1 1 1,0 0-1,-1 2 1,3 30-33,20 27 20,176 273 30,-78-145 4,-61-87 81,75 177 0,-134-278-100,16 37 70,-15-35-54,0 0 0,0 0 0,0 0 1,0-1-1,0 1 0,0 0 0,0 0 0,0-1 1,1 1-1,-1-1 0,1 1 0,-1-1 1,1 0-1,-1 0 0,4 2 0,-3-6-2,0-1-1,0 1 0,0-1 1,0 1-1,-1-1 0,0 0 1,2-6-1,-3 8-6,77-380 72,-22 88-38,132-354-73,-180 624-558,-1-1 1,5-49 0,-8 48-2631,1 0-1,9-31 1,1 32-2884,-6 21 1175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4.7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 44 7701,'1'-1'98,"-1"0"0,1 0 0,0 0 0,-1 0 0,1 0 0,-1-1 1,0 1-1,1 0 0,-1 0 0,0 0 0,0 0 0,0-1 0,0 1 0,0 0 1,0 0-1,0 0 0,0-1 0,0 1 0,-1 0 0,1 0 0,0 0 1,-1 0-1,1 0 0,-1-1 0,1 1 0,-1 0 0,0 0 0,1 0 0,-1 0 1,0 0-1,0 1 0,1-1 0,-1 0 0,0 0 0,0 0 0,0 1 0,0-1 1,0 1-1,0-1 0,0 1 0,-1-1 0,1 1 0,0-1 0,0 1 0,0 0 1,0 0-1,-1-1 0,1 1 0,0 0 0,0 0 0,0 0 0,-1 1 0,1-1 1,-2 0-1,-3 1 96,-1 0 1,0 0 0,1 0 0,-1 1-1,1 0 1,0 0 0,-1 0-1,-10 7 1,8-3-138,-1 1 1,1 0-1,1 1 0,0 0 0,0 0 1,0 1-1,1 0 0,0 0 1,1 1-1,0 0 0,1 0 0,0 0 1,-7 19-1,10-22-81,0 1-1,1-1 1,0 0-1,0 0 1,0 0-1,1 1 1,0-1-1,1 0 1,-1 1-1,1-1 1,1 0-1,-1 0 1,1 0 0,1 0-1,-1 0 1,1 0-1,0-1 1,1 1-1,0-1 1,0 0-1,0 0 1,7 8-1,30 28-298,-22-23 153,0 1 0,32 44 0,-47-58 194,0 1-1,0 0 1,-1 0 0,0 0 0,0 1 0,0-1-1,-1 0 1,0 1 0,-1 0 0,0-1 0,0 1-1,0 0 1,-1 0 0,-1 0 0,0 8 0,-1-8 31,-1 0 1,1 0 0,-1 0-1,-1 0 1,0-1 0,0 1-1,0-1 1,-1 0 0,0 0 0,0-1-1,-1 1 1,0-1 0,0 0-1,0-1 1,-1 1 0,0-1-1,0-1 1,0 1 0,0-1-1,-1-1 1,0 1 0,-10 2-1,17-5-134,0-1 0,0 1 0,-1-1 0,1 1 0,0-1 0,-1 0 0,1 1-1,-1-1 1,1 0 0,0 0 0,-1 0 0,1 0 0,-1 0 0,1 0 0,-1-1 0,1 1-1,0 0 1,-1-1 0,1 1 0,0-1 0,-1 1 0,1-1 0,0 0 0,0 1-1,0-1 1,-2-1 0,2 0-102,0 0 0,0 0 0,1 0 0,-1 1 0,1-1 1,-1 0-1,1 0 0,0 0 0,-1 0 0,1 0 0,0 0 0,0 0 0,1 0 0,-1 0 0,0 0 0,1-2 0,2-9-1010,1 0-1,0 1 1,1 0-1,8-15 1,5-6-1701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3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42 9797,'-7'-8'43,"-25"-23"969,31 31-984,0 0 1,1-1 0,-1 1-1,0 0 1,0-1-1,0 1 1,0 0 0,1 0-1,-1 0 1,0 0-1,0 0 1,0 0 0,0 0-1,0 0 1,0 0 0,1 0-1,-1 0 1,0 1-1,0-1 1,0 0 0,0 1-1,1-1 1,-1 0-1,0 1 1,0-1 0,1 1-1,-1 0 1,0-1-1,1 1 1,-1-1 0,0 1-1,1 0 1,-1-1-1,1 1 1,-1 0 0,1 0-1,0 0 1,-1-1 0,1 1-1,0 0 1,-1 0-1,1 0 1,0 0 0,0-1-1,0 3 1,-7 18 255,1 1 0,1 1 0,1-1 0,-2 37 0,4 96 330,3-88-369,22 559 769,-23-618-1102,9 146-2501,-12-54-5027,3-83 4304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4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23 767 8721,'-8'-12'465,"6"11"-261,1-1 0,-1 0 0,1 0 1,0 0-1,0 0 0,-1 0 0,1 0 0,1 0 0,-1 0 0,0-1 0,0-2 1,1 4-151,1 0 0,-1 0 0,1 0 0,-1-1 0,1 1 1,0 0-1,-1 0 0,1 0 0,0 0 0,0 0 1,0 0-1,0 1 0,-1-1 0,1 0 0,0 0 1,1 1-1,-1-1 0,0 0 0,0 1 0,0-1 0,0 1 1,0 0-1,1-1 0,-1 1 0,0 0 0,2-1 1,41-10 542,1 2 0,89-7 0,34-6-21,-148 18-479,-1 0 0,0-2 0,0-1 0,-1 0 0,0-1 0,23-14 0,-33 16-9,-1-1 1,0 0 0,-1 1-1,1-2 1,-1 1 0,-1-1-1,1 0 1,-1 0-1,-1-1 1,0 1 0,0-1-1,0 0 1,-1 0-1,-1 0 1,1-1 0,-1 1-1,-1-1 1,1-12 0,0-15 194,-1-1 0,-1 0 0,-8-47 1,3 45-103,-2-1 1,-2 1 0,-19-54-1,28 94-179,0-1 0,0 1 0,0 0 0,0-1 0,0 1 0,0 0 0,0-1 0,0 1 0,0 0 0,-1-1 0,1 1 0,0 0 0,0 0 0,0-1 0,0 1 0,-1 0 0,1-1 0,0 1 0,0 0 0,-1 0 0,1 0 0,0-1 0,-1 1 0,1 0 0,0 0 0,0 0 0,-1 0 0,1-1 0,0 1 0,-1 0 0,1 0 0,0 0 0,-1 0 0,1 0 0,0 0 0,-1 0 0,-8 11 62,-3 24 21,1 32-4,3 1-1,3 0 1,3 0-1,3 0 0,10 77 1,-7-111-58,2-1 0,0 0 0,3 0 0,0-1 0,19 41 0,-20-57-28,0 0 0,0 0 0,2-1 0,0-1 0,1 0 0,0 0-1,1-1 1,0 0 0,1-1 0,1 0 0,26 17 0,-35-26-1,0 0 1,1 0-1,0-1 0,-1 1 0,1-1 0,0-1 1,0 1-1,0-1 0,0 0 0,1 0 0,-1-1 1,0 0-1,0 0 0,0 0 0,0-1 1,12-2-1,-14 2 14,0-1 0,-1 1 1,1-1-1,0 0 0,-1 0 1,1-1-1,-1 1 0,0-1 1,0 1-1,0-1 0,0 0 1,0 0-1,-1 0 0,1-1 1,-1 1-1,0-1 0,0 1 1,0-1-1,0 0 0,-1 1 1,1-1-1,-1 0 0,0 0 1,0 0-1,0-8 0,4-26 530,-2 0 1,-2 0-1,-7-75 0,6 106-232,6 23-208,5 29-43,-7-19-208,0-1-1,14 41 1,-16-57-375,2 0 0,-1-1 0,1 1 0,0-1-1,1 0 1,0 0 0,0 0 0,1-1 0,0 1 0,11 9 0,-15-16-132,1 1 0,-1 0 0,1-1 1,-1 1-1,1-1 0,0 0 1,-1 0-1,1 0 0,0 0 1,0-1-1,0 1 0,0-1 1,0 0-1,0 1 0,4-2 1,5-1-3862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4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47 9233,'-14'-13'244,"2"3"44,4 2-72,-1 1 16,3 1-20,1 4-20,2 2 64,3 8-776,8-3-156,4 0-440,5 5-648,0 3-549,12 5-315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5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1000 6289,'0'1'128,"0"0"1,1 0 0,-1 0 0,1 0 0,-1 0 0,1 0 0,-1 0 0,1 0 0,0 0-1,0 0 1,-1 0 0,1-1 0,0 1 0,0 0 0,0-1 0,0 1 0,0 0 0,0-1-1,0 1 1,0-1 0,0 0 0,0 1 0,0-1 0,0 0 0,0 0 0,0 1 0,0-1-1,0 0 1,1 0 0,-1 0 0,0 0 0,0-1 0,0 1 0,0 0 0,0 0 0,0-1-1,0 1 1,2-1 0,-1 0 174,1 0 1,-1-1-1,1 1 0,-1-1 1,1 1-1,-1-1 0,0 0 1,0 0-1,0 0 0,0 0 1,0 0-1,0 0 0,-1-1 0,3-4 1,-3 6-227,-1-1 0,0 1 0,1-1 0,-1 0 0,0 1 0,0-1 0,0 0 0,0 1 0,-1-1 0,1 1 0,0-1 0,-1 1 0,1-1 0,-1 0 0,0 1 0,1 0 0,-1-1 0,0 1 0,0-1 0,0 1 0,0 0 0,0 0 0,0-1 0,0 1 0,0 0 0,0 0 0,-1 0 0,1 0 0,-1 0 0,1 1 0,0-1 0,-1 0 0,1 1 0,-1-1 0,-2 0 0,-57-19 574,60 19-616,-10-1-94,1-1 0,-1 1-1,0 1 1,0 0 0,0 1-1,1 0 1,-1 0 0,0 1 0,0 0-1,0 1 1,-11 4 0,21-6 38,0 0 0,0 0 0,1 1 0,-1-1 1,0 0-1,0 1 0,0-1 0,0 1 0,1-1 0,-1 1 1,0-1-1,1 1 0,-1-1 0,0 1 0,1 0 0,-1-1 1,1 1-1,-1 0 0,1 0 0,-1-1 0,1 1 0,-1 0 1,1 0-1,0 0 0,0-1 0,-1 1 0,1 0 1,0 0-1,0 1 0,0 0-11,1 0 0,-1-1 0,1 1 0,0 0 1,-1-1-1,1 1 0,0 0 0,0-1 0,0 0 0,0 1 0,1-1 0,-1 1 0,2 1 1,3 1-37,-1 0 1,0 0 0,1 0 0,0 0 0,-1-1-1,14 5 1,-6-6 40,0-1-1,0 0 0,0-1 1,0 0-1,1-1 0,-1-1 1,0 0-1,-1-1 0,1 0 1,14-6-1,25-5 543,-63 91 124,11-24-571,2 0-1,18 102 0,-12-105-28,-1 1 0,-3 0 0,-3 67 0,-4-86-17,-1 0 0,-2 0 0,-1 0 0,-1-1-1,-2 0 1,-23 49 0,23-61 33,0 0 0,-1-1 0,-1 0 0,-1-1 0,0-1 0,-1 0 0,-1 0 0,0-2 0,-1 0 0,-1 0 0,-21 12 0,34-24-28,0 1 1,0-1-1,0 0 0,-1 0 0,1 0 0,-1-1 1,1 1-1,-1-1 0,1 0 0,-1-1 0,0 1 1,0-1-1,0 0 0,1 0 0,-8-1 0,11 0-15,-1 1-1,1-1 0,-1 1 0,1-1 0,-1 0 0,1 0 0,-1 0 0,1 1 0,0-1 0,-1-1 0,1 1 0,0 0 0,0 0 0,0 0 0,0-1 0,0 1 0,0-1 0,-1-1 0,1 0-1,0-1 0,0 1 0,0 0 0,1-1 0,-1 1 0,1-1 0,0 0 0,0 1 0,0-1 0,0 1 0,2-6 0,6-22 3,2 1 0,0 0 0,3 1 0,0 0 0,2 1 1,26-39-1,-28 46-24,226-319-290,-12 22 37,-195 265 235,-2 0-1,-2-2 0,-3-1 0,23-76 1,-42 108 80,0 1 1,-2-1 0,-1 0 0,-1 0-1,-1-1 1,-1 1 0,-1 0-1,-1 0 1,-1 0 0,-1 0-1,-13-39 1,-3 8 182,-2 0 0,-3 2-1,-50-79 1,62 107-135,10 18-74,-1 0 1,1 1 0,-1-1 0,0 0-1,-1 1 1,0 0 0,0 0-1,0 0 1,-1 1 0,-9-8 0,14 13-23,0-1 1,0 1-1,0 0 1,0 0-1,0-1 1,0 1 0,0 0-1,0 0 1,0 0-1,-1 0 1,1 0-1,0 1 1,0-1 0,0 0-1,0 0 1,0 1-1,0-1 1,0 1-1,0-1 1,0 1 0,0-1-1,0 1 1,1-1-1,-1 1 1,0 0-1,0-1 1,0 1 0,1 0-1,-1 0 1,0 0-1,1 0 1,-1-1-1,1 1 1,-1 0 0,1 0-1,-1 0 1,0 2-1,-13 41 61,2 21-14,4 0 1,0 102-1,4-59-4,-5 78 40,-37 407 200,43-573-250,1-12-19,0 0 1,1 1 0,0-1 0,0 0 0,1 0 0,0 1 0,0-1 0,4 15 0,-4-23-17,1 1-1,0-1 1,0 0 0,0 0-1,0 0 1,0 1 0,-1-1-1,1 0 1,0 0-1,0 0 1,0-1 0,0 1-1,0 0 1,0 0 0,-1 0-1,1-1 1,0 1 0,0 0-1,0-1 1,-1 1 0,1 0-1,0-1 1,0 1-1,-1-1 1,1 0 0,0 1-1,-1-1 1,1 0 0,0 0-1,24-20-7,32-36-63,-29 26-46,2 2 0,1 1-1,47-33 1,-76 60 108,0 0 1,0-1-1,0 1 0,0 0 0,0 0 0,1 0 1,-1 1-1,0-1 0,1 1 0,-1-1 0,0 1 0,1 0 1,-1-1-1,1 1 0,-1 1 0,0-1 0,1 0 0,-1 0 1,1 1-1,-1 0 0,0-1 0,0 1 0,1 0 1,-1 0-1,0 0 0,0 0 0,0 1 0,0-1 0,0 0 1,0 1-1,0 0 0,-1-1 0,1 1 0,1 2 0,7 8-16,-2 1-1,0 0 0,0 0 0,9 23 0,4 6-48,-11-25-76,1-1-1,1 1 1,0-2 0,28 27-1,-35-37 11,1 0 0,0-1 0,0 0 0,0 0 0,0 0 0,1-1 0,0 0 0,0 0 0,0 0 0,0-1 0,0 0 0,0-1 0,0 1 0,0-2 0,1 1 0,13-1 0,0-2-908,1-2 0,-1 0 0,0-1 0,0-1 0,0-1 0,-1-1 0,0 0 0,-1-2 0,0 0 0,0-2 0,33-26 0,-19 8-2555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426 334 7961,'18'-38'359,"20"-64"1,-33 85-60,-1 0 0,0 0 0,-1-1 0,-1 1 1,-1 0-1,-1-30 0,0 45-262,0 0 0,0 0-1,0 0 1,0 0 0,-1 0 0,1 1 0,-1-1-1,1 0 1,-1 0 0,1 0 0,-1 1-1,0-1 1,0 0 0,0 1 0,0-1 0,0 1-1,0-1 1,-1 1 0,1-1 0,0 1 0,-1 0-1,1-1 1,-1 1 0,1 0 0,-3-1 0,2 2 9,-1 0 1,1 0 0,0-1-1,-1 1 1,1 1 0,-1-1 0,1 0-1,-1 1 1,1-1 0,-1 1-1,1 0 1,0 0 0,-1 0 0,1 0-1,0 0 1,-3 2 0,-6 4 117,-1 1 0,1 1 1,1 0-1,0 1 0,-15 17 1,13-10-54,1 1 1,0 0 0,2 1 0,0 0-1,1 1 1,1 0 0,-5 21 0,-1 15 149,-8 75 0,2 306 291,15-212-322,3-183-178,-17 299 269,9-247-201,-35 149 0,28-183-210,-40 95 0,54-150-98,0 1 0,-1 0 0,0-1 0,0 1 0,0-1-1,-1 0 1,0 0 0,0 0 0,0 0 0,0-1 0,-10 8 0,13-12 58,0 0 0,1 0 0,-1 0 1,0 0-1,0 0 0,1 0 1,-1 0-1,0 0 0,0 0 0,1-1 1,-1 1-1,0 0 0,0 0 1,1-1-1,-1 1 0,0-1 1,1 1-1,-1 0 0,1-1 0,-1 1 1,0-1-1,1 1 0,-1-1 1,1 0-1,-1 1 0,1-1 0,0 0 1,-1 1-1,1-1 0,0 0 1,-1 1-1,1-1 0,0 0 0,0 0 1,0 1-1,-1-1 0,1 0 1,0 0-1,0 1 0,0-2 0,-3-38-2803,3 31 1919,0-26-1879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6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22 171 7881,'-2'-2'128,"0"0"1,0 0 0,1 0 0,-1 0-1,0 0 1,1 0 0,-1 0-1,1-1 1,0 1 0,0 0-1,0-1 1,0 1 0,0-1 0,1 0-1,-1 1 1,1-1 0,0 1-1,-1-1 1,2-5 0,-1 6-53,1 0 1,0 0-1,0 0 1,1 0-1,-1 0 1,0 0 0,0 0-1,1 1 1,-1-1-1,1 0 1,0 1-1,0-1 1,-1 1-1,1 0 1,0 0-1,0-1 1,0 1 0,3-1-1,12-4 67,0 1 0,0 0 0,1 2 0,28-4 0,-36 6-165,241-30-2800,-94 12-1912,-85 9 1544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940 160 7297,'2'-22'766,"-1"1"0,0-1 1,-2 1-1,-1 0 1,-5-26-1,7 47-741,0 0-1,0 0 1,0 0 0,0-1-1,0 1 1,0 0 0,0 0-1,0 0 1,0-1 0,0 1-1,0 0 1,0 0 0,0 0-1,0 0 1,0-1 0,0 1-1,0 0 1,-1 0-1,1 0 1,0 0 0,0-1-1,0 1 1,0 0 0,0 0-1,0 0 1,-1 0 0,1 0-1,0 0 1,0-1 0,0 1-1,-1 0 1,1 0 0,0 0-1,0 0 1,0 0 0,0 0-1,-1 0 1,1 0-1,0 0 1,0 0 0,0 0-1,-1 0 1,1 0 0,0 0-1,0 0 1,0 0 0,-1 0-1,1 0 1,0 0 0,0 0-1,0 0 1,0 1 0,-1-1-1,-10 13 536,-8 22-92,19-35-449,-127 302 1728,50-110-1031,-426 962 1846,482-1103-2566,-28 60-592,-67 231 0,113-298-2288,3-43 2685,0-1 0,0 1 0,0 0 0,0 0 0,1 0 1,-1 0-1,0 0 0,1 0 0,-1-1 0,0 1 0,1 0 1,-1 0-1,1 0 0,-1-1 0,1 1 0,0 0 0,-1-1 0,1 1 1,0 0-1,-1-1 0,1 1 0,0-1 0,0 1 0,0-1 1,-1 0-1,1 1 0,0-1 0,0 0 0,0 1 0,0-1 0,0 0 1,0 0-1,0 0 0,-1 0 0,1 0 0,0 0 0,0 0 1,0 0-1,0 0 0,0 0 0,0-1 0,1 1 0,17-7-4612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7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55 9581,'-3'-4'233,"-1"1"-1,1-1 1,0 0 0,0 0-1,1 0 1,-1 0 0,1 0-1,-3-8 1,5 12-209,0 0-1,0 0 1,0 0-1,1 0 1,-1 0-1,0 0 1,0 0-1,0 0 1,0 0 0,0 0-1,0 0 1,0 0-1,0 0 1,1 0-1,-1 0 1,0 0-1,0 0 1,0-1-1,0 1 1,0 0 0,0 0-1,0 0 1,0 0-1,0 0 1,0 0-1,1 0 1,-1 0-1,0 0 1,0-1 0,0 1-1,0 0 1,0 0-1,0 0 1,0 0-1,0 0 1,0 0-1,0 0 1,0 0 0,0-1-1,0 1 1,0 0-1,0 0 1,0 0-1,0 0 1,0 0-1,0 0 1,0 0-1,0-1 1,0 1 0,0 0-1,0 0 1,-1 0-1,1 0 1,0 0-1,0 0 1,18 24 230,-4 2-175,-1 0-1,-2 0 1,0 1-1,-2 1 1,12 54 0,8 147 1710,-29-228-1769,1 26 1079,-1-27-1079,-1 0-1,1 1 1,0-1-1,0 0 1,0 0 0,0 0-1,-1 0 1,1 0-1,0 0 1,0 0-1,0 0 1,0 0-1,0 0 1,-1 0 0,1 0-1,0 0 1,0 0-1,0 0 1,0 0-1,-1 0 1,1 0-1,0 0 1,0 0-1,0 0 1,0 0 0,0-1-1,-1 1 1,1 0-1,0 0 1,0 0-1,0 0 1,0 0-1,0 0 1,0 0-1,-1 0 1,1-1 0,0 1-1,0 0 1,0 0-1,0 0 1,0 0-1,0 0 1,0-1-1,0 1 1,0 0-1,0 0 1,0 0 0,0 0-1,0-1 1,0 1-1,0 0 1,0 0-1,0 0 1,0 0-1,0-1 1,0 1-1,0 0 1,0 0 0,0 0-1,0 0 1,0-1-1,-2-5 125,1 0 0,-1-1 0,1 1 0,0-1 0,0-12 0,3-6-292,1 1 1,1-1 0,1 1 0,1 0 0,1 1-1,1-1 1,1 2 0,1-1 0,1 1-1,1 1 1,1 0 0,1 0 0,0 1 0,2 1-1,25-24 1,-32 35-445,0 1 1,1 0-1,0 1 0,0 0 0,0 1 0,1 0 1,16-6-1,-17 8-424,-1 1-1,1 0 1,0 0 0,1 1 0,10 0 0,7 1-2645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8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98 8829,'1'0'190,"0"-1"0,0 1 0,0-1 1,0 1-1,0-1 0,0 1 0,0-1 1,0 0-1,0 1 0,-1-1 0,1 0 0,0 0 1,0 0-1,-1 1 0,1-1 0,0 0 1,-1 0-1,1 0 0,-1 0 0,1 0 1,-1 0-1,0-1 0,1 1 0,-1 0 0,0 0 1,0 0-1,1 0 0,-1 0 0,0 0 1,0 0-1,-1-2 0,1 1-102,1 1 1,-1 0-1,0 0 1,0-1-1,0 1 0,-1 0 1,1 0-1,0-1 1,0 1-1,-1 0 0,1 0 1,0 0-1,-1 0 1,0-1-1,1 1 0,-1 0 1,1 0-1,-1 0 1,0 0-1,0 0 0,0 0 1,0 1-1,0-1 1,0 0-1,0 0 0,0 0 1,0 1-1,0-1 1,0 1-1,-2-2 0,-7 2-16,1 0 0,0 0 0,0 1 0,0 0 0,0 0 0,0 1 0,0 1 0,0-1 0,0 2 0,1-1 0,-1 1 0,1 0 0,0 1 0,0-1 0,0 2 0,1-1 0,0 1 0,0 0 0,-10 13 0,11-14-145,1 0 0,1 1 0,-1 0 0,1 0 0,0 1 0,0-1 0,1 1 0,-1-1 0,2 1 0,-1 0 0,1 1 0,0-1-1,0 0 1,1 0 0,0 1 0,0-1 0,1 1 0,0-1 0,0 1 0,1-1 0,0 1 0,0-1 0,1 0 0,3 12 0,-4-17 47,0 0 0,0 0 1,1 1-1,-1-1 0,0 0 1,1 0-1,0-1 1,-1 1-1,1 0 0,0 0 1,0-1-1,0 1 0,0-1 1,0 0-1,0 1 1,0-1-1,0 0 0,1 0 1,-1 0-1,0-1 0,1 1 1,-1 0-1,1-1 1,-1 0-1,0 0 0,1 1 1,-1-1-1,1-1 0,-1 1 1,1 0-1,-1-1 1,1 1-1,-1-1 0,0 1 1,1-1-1,-1 0 0,0 0 1,0 0-1,4-3 1,1 0 33,-1 1 1,0-1 0,0 0 0,0-1-1,-1 1 1,0-1 0,0 0-1,0-1 1,0 1 0,-1-1 0,0 0-1,7-12 1,-5 1 310,0 0 0,-1-1-1,0 1 1,-2-1 0,0 0 0,-1 0-1,-1 0 1,0 0 0,-2 0 0,0 0-1,-6-31 1,4 48 148,-2 11-312,-1 11-25,6 4-206,2 1 0,0-1 0,2 0 1,9 33-1,-10-45-373,2-1 0,-1 1 0,1-1 0,1 0 0,1 0 0,-1-1 0,2 1 0,-1-1 0,18 18-1,-21-26-15,-1-1-1,1 1 0,0 0 0,0-1 0,0 0 0,0 0 1,0 0-1,0 0 0,1-1 0,-1 0 0,0 0 0,1 0 1,-1 0-1,1-1 0,-1 1 0,1-1 0,0 0 0,-1-1 1,1 1-1,-1-1 0,1 0 0,5-2 0,16-6-3029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36 8761,'-4'-5'401,"-1"1"1,0 0 0,-1 0-1,1 0 1,-1 1-1,-11-6 1,15 8-315,1 1 0,-1-1 0,1 1 0,-1 0 0,0 0 0,1 0 0,-1 0 0,1 0 0,-1 0 0,1 0 0,-1 0 0,0 1 0,1-1 0,-1 1 0,1-1 0,-1 1 0,1 0 0,0-1 0,-1 1 0,1 0 0,0 0 0,-1 0 0,1 0 0,0 0 0,0 0 0,0 0 0,0 0 0,0 1 0,0-1 0,0 0 0,0 1 0,0-1 0,1 0 0,-2 4 0,-5 12 176,0-1 0,1 2 0,1-1 0,1 1 0,0 0 0,-1 29-1,2 117 338,4-97-400,12 206-290,-5-137-1956,-4 0-4539,-6-115 2429,2-13 1632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5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80 7277,'34'-27'661,"20"-20"2498,-54 47-3129,0 0 0,0 0 0,0 0 0,0 0 0,0 0 0,0 0 0,0 0-1,-1 0 1,1 0 0,0 0 0,0 0 0,0-1 0,0 1 0,0 0 0,0 0 0,0 0 0,-1 0 0,1 0 0,0 0 0,0 0 0,0 0 0,0 0-1,0 0 1,0 0 0,0 0 0,0-1 0,0 1 0,0 0 0,0 0 0,0 0 0,0 0 0,0 0 0,-1 0 0,1 0 0,0 0 0,0-1 0,0 1-1,0 0 1,0 0 0,0 0 0,0 0 0,0 0 0,0 0 0,0 0 0,0-1 0,1 1 0,-1 0 0,0 0 0,0 0 0,0 0 0,0 0 0,0 0 0,0 0-1,0 0 1,0-1 0,0 1 0,0 0 0,0 0 0,0 0 0,0 0 0,1 0 0,-1 0 0,0 0 0,0 0 0,0 0 0,0 0 0,0 0 0,0 0-1,0 0 1,-14 3 712,-16 10-127,20-6-507,1 0-1,0 0 1,1 1 0,0 1 0,0 0 0,1 0 0,0 0 0,0 1 0,1 0-1,0 0 1,1 0 0,0 1 0,1 0 0,0 0 0,1 0 0,0 0 0,-2 19-1,3-14-193,1 0 0,1-1 0,0 1 0,1 0 0,1 0 0,1 0 0,0-1 0,1 1 0,0-1 0,1 0 0,1 0 0,11 21 0,-5-17-33,-2 1-1,-1 0 1,0 1-1,-2 0 1,0 0-1,5 28 1,-11-43 113,-1-1 0,1 0 0,-1 1 0,1-1 0,-2 0 0,1 1 0,0-1 0,-1 0 0,0 0 0,-1 1 0,1-1 0,-1 0 0,0 0 0,0 0 0,0-1 0,-1 1 0,1 0 0,-1-1 0,-1 0 0,1 1 0,0-1 0,-1-1 0,0 1 0,0 0 0,0-1 1,0 0-1,-1 0 0,1 0 0,-1 0 0,0-1 0,0 0 0,-6 2 0,8-3-163,-1 0 1,1 0 0,-1 0 0,0 0-1,0-1 1,0 1 0,1-1 0,-1 0-1,0 0 1,0 0 0,0-1 0,1 0-1,-1 1 1,0-1 0,-6-3 0,7 3-186,1-1 1,-1 1-1,0-1 1,1 0 0,0 0-1,-1 0 1,1 0 0,0 0-1,0 0 1,0 0 0,0-1-1,0 1 1,1-1 0,-1 0-1,1 1 1,-1-1 0,1 0-1,0 0 1,0 0 0,0-4-1,0-9-2016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129 117 6645,'-129'-57'5531,"130"57"-5505,-1 0 0,0 0 0,0 0 0,0 0 0,1 0 0,-1 0 0,0 0 0,0 0 0,0 0 0,1 0 0,-1-1 1,0 1-1,0 0 0,0 0 0,1 0 0,-1 0 0,0 0 0,0 0 0,0 0 0,0 0 0,1-1 0,-1 1 0,0 0 0,0 0 0,0 0 0,0 0 1,0-1-1,0 1 0,1 0 0,-1 0 0,0 0 0,0-1 0,0 1 0,0 0 0,0 0 0,0 0 0,0-1 0,0 1 0,0 0 0,0 0 0,0 0 0,0-1 1,0 1-1,0 0 0,0 0 0,0 0 0,0-1 0,0 1 0,0 0 0,-1 0 0,1 0 0,0-1 0,0 1 0,0 0 0,0 0 0,0 0 0,0 0 1,-1-1-1,1 1 0,0 0 0,0 0 0,0 0 0,0 0 0,-1 0 0,19-5 436,-18 5-459,463-42 2866,-405 39-2589,-50 2-227,0 2-1,-1-1 1,1 1-1,0 0 1,-1 1 0,1 0-1,-1 0 1,0 0-1,0 1 1,0 0-1,0 1 1,0 0-1,0 0 1,-1 0-1,0 0 1,0 1 0,0 0-1,-1 1 1,1-1-1,-1 1 1,0 0-1,4 7 1,8 15-183,-1 0 1,-1 1-1,20 59 1,-22-54-573,-6-15-227,-5-13 56,0 1-1,1-1 0,-1 0 0,1 0 0,7 10 1,-5-13-1852,-1-13-3996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37 6957,'-3'-10'240,"3"2"4,0 0-32,-3 3-36,3 2-12,3 1-56,14 12-2384,-11-5 291,0 0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19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6653,'0'1'178,"0"-1"0,0 1 0,0-1 0,1 1 1,-1-1-1,0 1 0,0-1 0,0 0 1,1 1-1,-1-1 0,0 1 0,1-1 0,-1 0 1,0 1-1,1-1 0,-1 0 0,1 1 0,-1-1 1,0 0-1,1 0 0,-1 0 0,1 1 0,-1-1 1,1 0-1,-1 0 0,1 0 0,-1 0 1,1 0-1,-1 0 0,0 0 0,1 0 0,-1 0 1,1 0-1,7 3 2898,-17 9-2499,-2-1-430,0 0 1,1 1-1,1 0 1,0 1-1,1 0 1,0 1-1,0-1 1,2 1-1,-9 25 1,12-31-138,1 1 0,-1 0 0,1-1 1,1 1-1,0 0 0,0 0 0,1 0 1,0 0-1,0 0 0,1 0 0,0 0 0,1 0 1,0 0-1,0 0 0,1-1 0,0 1 0,8 14 1,-8-19-24,1 1 0,-1-1 1,1 0-1,0 0 0,0 0 1,1-1-1,-1 0 0,1 1 0,-1-1 1,1-1-1,0 1 0,0-1 1,0 0-1,1 0 0,-1 0 1,0-1-1,1 0 0,-1 0 1,1 0-1,-1-1 0,1 0 0,0 0 1,-1 0-1,11-3 0,-10 3 46,0-1 0,-1-1-1,1 1 1,-1-1-1,1 0 1,-1 0-1,0-1 1,0 0-1,0 0 1,0 0-1,0 0 1,0-1 0,-1 1-1,0-1 1,0-1-1,0 1 1,0 0-1,-1-1 1,1 0-1,-1 0 1,0 0 0,-1 0-1,4-9 1,-3 3 70,-1 0 0,0-1 1,-1 1-1,-1-1 0,1 1 1,-2-1-1,0 1 0,0-1 0,-1 1 1,0 0-1,-1 0 0,0-1 1,-1 2-1,0-1 0,-1 0 1,0 1-1,-1 0 0,-11-16 1,-21-1-1641,15 21-2139,23 6 3382,-1 0 0,0 0-1,1 0 1,-1 0 0,1 0 0,-1 0-1,0 0 1,1 0 0,-1 1 0,1-1-1,-1 0 1,1 0 0,-1 1 0,0-1-1,1 0 1,-1 1 0,1-1 0,0 0-1,-1 1 1,1-1 0,-1 1-1,1-1 1,0 1 0,-1-1 0,1 1-1,0-1 1,-1 1 0,1 0 0,-3 9-4555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20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217 109 9821,'-71'-53'606,"1"0"3952,69 52-4510,0 1 0,0 0 0,0-1 0,0 1 0,0 0-1,0 0 1,0 0 0,0-1 0,0 1 0,0 0 0,0 0 0,0 0-1,0 1 1,0-1 0,1 0 0,-1 0 0,0 0 0,0 1 0,0-1-1,0 0 1,0 1 0,0-1 0,0 1 0,1-1 0,-1 1 0,0 0-1,0-1 1,1 1 0,-1 0 0,0-1 0,1 1 0,-1 0-1,1 0 1,-1 0 0,1-1 0,-1 1 0,1 0 0,-1 0 0,1 0-1,0 0 1,-1 1 0,-14 43 565,14-43-563,-8 37 259,2 1 1,2-1-1,-1 71 0,17 126 300,-1-20 691,-11-185-116,-2-24-194,-1-19-664,4 7-279,0 0-1,0-1 1,0 1 0,0 0-1,1-1 1,0 1 0,0 0-1,1 0 1,-1 0 0,5-9-1,24-46-36,-23 49-48,0 0 0,1 0 0,0 1 0,0 0 0,1 0 0,0 1 0,1 0 0,0 1 0,13-8 0,-18 13 26,-1 0-1,1 1 1,0 0-1,0 0 0,0 0 1,0 1-1,0-1 1,0 1-1,0 0 0,0 1 1,1-1-1,-1 1 1,0 0-1,0 1 1,0-1-1,1 1 0,-1 0 1,0 0-1,0 1 1,0-1-1,0 1 0,0 0 1,-1 1-1,1-1 1,5 4-1,10 9-7,0 1-1,21 23 1,-31-28-8,0 0 0,1-1 0,0 0 0,1-1 0,0 0 0,1-1 0,0 0 0,0-1 0,0 0 0,21 6 0,-24-11 20,-1-1 0,1-1 0,-1 0 0,1 0 0,-1-1 0,1 0 0,-1 0 0,1-1 0,-1-1-1,0 1 1,0-2 0,0 1 0,-1-1 0,1 0 0,-1-1 0,0 0 0,9-7 0,-10 7 17,-1 0-1,0 0 1,0 0-1,-1-1 1,1 1-1,-1-1 1,0-1-1,-1 1 1,0-1-1,0 0 1,0 0-1,-1 0 0,0 0 1,0 0-1,-1-1 1,0 1-1,0-1 1,-1 0-1,0 0 1,0 0-1,-1-10 1,0 15-2,-1 0 0,1 0 1,-1 0-1,0 0 0,1 1 1,-1-1-1,0 0 0,-1 0 0,1 1 1,0-1-1,-1 1 0,0-1 1,1 1-1,-1 0 0,0 0 1,0-1-1,0 1 0,-1 1 0,1-1 1,0 0-1,-1 0 0,1 1 1,-1 0-1,0-1 0,1 1 1,-1 0-1,0 0 0,0 0 0,0 1 1,1-1-1,-1 1 0,0 0 1,0-1-1,0 1 0,0 0 1,-3 1-1,2-1-3,0 1 1,0-1-1,0 1 1,0 0-1,0 0 1,0 0-1,0 1 1,0-1-1,1 1 1,-1 0-1,0 0 1,1 0 0,0 0-1,-1 1 1,1 0-1,0-1 1,0 1-1,1 0 1,-1 0-1,1 1 1,-1-1-1,1 0 1,0 1-1,0 0 1,-2 6-1,2-5-24,1 0 0,-1 0 1,1 0-1,1 0 0,-1 0 0,1 0 0,-1 0 0,1 0 0,1 1 1,-1-1-1,1 0 0,0 0 0,0 0 0,0 0 0,1 0 0,0 0 1,0-1-1,0 1 0,1 0 0,-1-1 0,1 0 0,0 1 1,0-1-1,1 0 0,-1-1 0,1 1 0,0-1 0,0 1 0,0-1 1,0 0-1,0-1 0,1 1 0,0-1 0,-1 0 0,9 3 0,-10-4 9,0-1 0,0 0 0,0 0 0,0 0 0,0 0 0,1-1 0,-1 1 0,0-1 0,0 0 0,-1 0 0,1 0 0,0 0 0,0 0 0,0-1 0,-1 1 0,1-1 0,0 0 0,-1 1 0,0-1 0,1 0 0,-1-1 0,0 1 0,0 0 0,0-1 0,0 1 0,-1-1 0,1 1 0,-1-1 0,0 0 0,1 0 0,-1 0 0,0-3 0,1 2 16,0-1 0,0 1 0,-1-1 0,0 0 0,0 0 0,0 0 0,-1 0 0,0 0 0,0 0 0,0 0 0,0 0 0,-1 0 0,0 1 0,0-1 0,0 0 0,0 0 0,-1 1 0,0-1 0,-3-6 0,2 9-6,3 2 0,0-1 0,-1 1 1,1 0-1,-1 0 1,1 0-1,-1 0 0,1 0 1,-1 0-1,1 0 0,-1 0 1,1 0-1,-1 0 1,1 0-1,-1 1 0,1-1 1,0 0-1,-1 0 0,1 0 1,-1 0-1,1 1 1,-1-1-1,1 0 0,0 1 1,-1-1-1,1 0 0,0 1 1,-1-1-1,1 0 1,0 1-1,-1-1 0,1 0 1,0 1-1,0-1 1,0 1-1,-1-1 0,1 1 1,0-1-1,0 1 0,0-1 1,0 0-1,0 1 1,0-1-1,0 1 0,0 0 1,-6 21-12,6-17 2,-1 0 1,2 0 0,-1 0 0,1 0 0,-1-1-1,1 1 1,0 0 0,1-1 0,-1 1-1,1 0 1,0-1 0,0 0 0,1 1-1,-1-1 1,1 0 0,0 0 0,0-1 0,0 1-1,1-1 1,-1 1 0,1-1 0,0 0-1,0 0 1,0 0 0,0-1 0,0 0-1,0 0 1,1 0 0,-1 0 0,1 0 0,0-1-1,-1 0 1,1 0 0,0 0 0,6 0-1,1-1 4,1 1-1,0-2 1,0 0-1,0 0 1,0-1-1,-1-1 1,1 0-1,-1 0 1,0-1-1,0-1 1,0 0-1,14-9 1,-13 4 10,0 0 0,0 0 0,-1-1 0,0 0 1,-1-1-1,-1-1 0,12-17 0,-2-1 36,-2 0 1,17-40-1,-36 78-72,1 0 0,0 1 0,1-1 0,0 0 0,0 1-1,1-1 1,3 11 0,21 71-359,-8-42 100,-11-33 229,-2 0 0,0 1 1,0 0-1,-1 0 0,2 25 0,-5-36-17,-1 0 0,-1 1 1,1-1-1,-1 1 0,1-1 0,-1 0 0,0 0 1,-1 1-1,1-1 0,-1 0 0,0 0 1,0 0-1,0-1 0,-1 1 0,1 0 0,-1-1 1,0 0-1,0 1 0,0-1 0,0 0 1,0-1-1,-1 1 0,1 0 0,-8 3 0,-5 2-941,-2 0 1,1-1-1,-1-1 0,0-1 0,0 0 0,-20 2 0,-30 8-4310,36-7 1037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29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96 5112,'-83'-95'7588,"82"94"-7559,1 1 0,-1 0 0,0 0 1,0 0-1,0 0 0,0 0 0,0 0 0,1 0 1,-1 1-1,0-1 0,0 0 0,0 0 0,0 1 1,1-1-1,-1 0 0,0 1 0,0-1 0,1 1 1,-1-1-1,0 1 0,1-1 0,-1 1 0,1 0 0,-1-1 1,0 1-1,1 0 0,-1-1 0,1 1 0,0 0 1,-1 0-1,1-1 0,0 1 0,-1 1 0,-20 30 340,21-31-343,-13 23 96,2 0-1,0 0 0,2 1 0,1 1 0,1 0 1,1 0-1,1 0 0,1 0 0,2 1 0,1 36 1,2-30-66,1 0 1,2-1 0,1 0 0,2 0-1,1 0 1,2-1 0,1 0 0,16 33-1,-19-48-7,1 1-1,1-1 0,1-1 0,15 18 0,-23-29-26,1 0-1,0 1 0,1-1 0,-1 0 1,1-1-1,0 1 0,-1-1 0,2 0 1,-1-1-1,0 1 0,0-1 0,1 0 1,-1 0-1,1 0 0,0-1 0,0 0 1,5 1-1,-7-3 15,0 0 1,0 0-1,-1 0 1,1 0-1,-1-1 0,1 1 1,-1-1-1,1 0 1,-1 0-1,0 0 1,0 0-1,0-1 1,0 1-1,0-1 0,-1 0 1,1 0-1,-1 0 1,1 0-1,-1 0 1,0 0-1,-1-1 0,4-6 1,4-9 408,-1-1 0,8-34-1,-15 53-400,5-32 718,-7 32-382,-4 20-260,3-11-114,1 1 0,1-1 0,0 1 0,0-1 1,0 1-1,1-1 0,0 1 0,1-1 1,0 1-1,0-1 0,1 0 0,0 0 1,0 0-1,1 0 0,0-1 0,0 1 1,10 12-1,-3-6-55,1 0 0,0-1 0,1 0 0,0 0 0,1-2 0,1 1 0,22 12 0,-33-21 38,1-1-1,0 0 1,0 0-1,0 0 1,0 0-1,0-1 1,1 0-1,-1 0 1,0 0-1,0-1 1,1 1-1,-1-1 1,1-1-1,-1 1 1,0-1-1,1 0 1,8-3-1,-10 3 11,-1-1 0,1 0 0,-1 1 1,1-1-1,-1-1 0,0 1 0,0 0 0,0-1 0,0 0 0,-1 1 0,1-1 0,-1 0 0,0 0 0,1-1 0,-1 1 1,-1 0-1,1-1 0,0 1 0,-1-1 0,0 0 0,0 1 0,0-1 0,0 0 0,-1 0 0,1-5 0,0-9 13,-2 0 0,0 1-1,-1-1 1,-1 1-1,0 0 1,-2-1-1,-11-31 1,11 37-3,-1 0 0,1-1 0,-2 2 1,0-1-1,0 1 0,-1 0 0,-1 1 0,1 0 0,-2 0 1,-19-16-1,24 23-9,0 1 1,0-1-1,-1 1 1,1 0 0,-1 1-1,1-1 1,-1 1-1,1 0 1,-1 1-1,0-1 1,1 1-1,-1 0 1,0 1 0,1-1-1,-1 1 1,1 0-1,-1 1 1,1-1-1,-1 1 1,1 0 0,-7 4-1,8-5-3,0 1 1,1 0-1,-1 0 1,1 0-1,-1 0 0,1 1 1,0 0-1,0-1 0,0 1 1,0 0-1,1 0 0,-1 1 1,1-1-1,-1 0 1,1 1-1,0-1 0,1 1 1,-1 0-1,1 0 0,-1 0 1,1 0-1,0 0 1,1 0-1,-1 0 0,1 0 1,0 0-1,-1 0 0,2 0 1,0 7-1,1-5-2,0 0 0,1-1 0,0 1 1,0-1-1,0 0 0,0 0 0,1 0 0,0 0 0,0-1 0,0 0 0,1 1 1,0-2-1,-1 1 0,1 0 0,1-1 0,-1 0 0,0 0 0,1 0 0,11 3 1,-2 0-3,1-1 1,0-1 0,0 0 0,0-2-1,0 1 1,22-1 0,-25-2 10,1-1 0,-1 0 0,0-1-1,0-1 1,0 0 0,0-1 0,-1 0 0,0-1 0,1 0 0,-1-1 0,-1 0 0,1-1 0,-1 0 0,13-12-1,-16 12 57,-1 0-1,-1 0 0,0 0 0,0 0 0,0-1 1,-1 0-1,0-1 0,0 1 0,-1-1 0,0 0 0,-1 0 1,0 0-1,0 0 0,-1 0 0,0-1 0,-1 1 1,0-1-1,0 0 0,-1 1 0,-2-15 0,-3 8 121,-2 15 1,6 3-173,0-1 1,0 0-1,1 1 0,-1-1 1,0 0-1,1 1 0,-1-1 1,1 1-1,-1-1 1,1 1-1,0-1 0,0 1 1,-1 0-1,1-1 0,0 1 1,0-1-1,1 3 1,1 6-49,1 0 1,0 0 0,0 0-1,1-1 1,0 0 0,1 1-1,0-1 1,0-1 0,1 1-1,0-1 1,1 0 0,0-1-1,0 1 1,0-1 0,1-1 0,0 1-1,0-1 1,1-1 0,0 0-1,0 0 1,0 0 0,12 3-1,-15-6 28,0 1 0,0-1 0,1 0-1,-1-1 1,0 0 0,1 0 0,-1 0-1,1-1 1,-1 0 0,1 0 0,-1-1-1,0 1 1,1-1 0,-1-1 0,0 1 0,1-1-1,-1 0 1,0-1 0,0 0 0,-1 1-1,1-2 1,0 1 0,-1-1 0,0 0-1,0 0 1,0 0 0,0-1 0,-1 1-1,0-1 1,0 0 0,0-1 0,0 1 0,-1-1-1,0 1 1,4-11 0,-2 4 155,-1-1 0,0 0-1,-1 0 1,-1-1 0,1 1 0,-1-22 0,-2 35-98,15 36 63,-8-19-153,2-1 0,0 0 0,0 0 0,2-1 0,0 0 0,1-1 0,0 0 0,1-1 0,22 18 0,-31-28 35,1 1 0,0-1 0,0 0 0,0 0 0,1-1 0,-1 1 0,1-1-1,-1 0 1,1-1 0,0 1 0,-1-1 0,1 0 0,0-1 0,0 1 0,0-1 0,0 0 0,0-1 0,0 1 0,-1-1 0,1 0 0,0-1-1,0 1 1,-1-1 0,1-1 0,-1 1 0,0-1 0,1 1 0,-1-2 0,0 1 0,-1 0 0,1-1 0,-1 0 0,6-6 0,-2 1 25,0 0 0,-1 0 0,0 0 0,-1-1 0,0 0 0,0 0 0,-1-1 1,0 0-1,-1 1 0,0-2 0,2-13 0,1-14-84,4-79-1,-7 59-679,-9 30-2639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363 132 10181,'18'-21'138,"-14"17"59,1-1-1,-1 0 1,0 1-1,0-1 1,-1-1-1,0 1 0,0 0 1,0-1-1,0 0 1,-1 0-1,0 0 1,2-10-1,-4 15-154,0-1 0,0 1 1,-1-1-1,1 1 0,-1 0 0,1-1 0,-1 1 0,0 0 1,1 0-1,-1-1 0,0 1 0,0 0 0,0 0 0,0 0 0,0 0 1,0 0-1,0 0 0,0 1 0,-1-1 0,1 0 0,0 0 0,0 1 1,-1-1-1,1 1 0,0-1 0,-1 1 0,1-1 0,0 1 1,-1 0-1,-2 0 0,-49-4 640,46 4-571,-26 1 315,-51 6 1,75-6-378,-1 1 0,1 0 0,0 0-1,0 1 1,0 0 0,1 0 0,-1 1-1,1 0 1,0 1 0,-12 8 0,18-12-37,0 1 0,0 1 0,0-1 0,0 0 0,1 0 0,-1 1 0,1-1 0,-1 1 0,1-1 0,0 1 0,0-1 0,0 1 0,0 0 0,0 0 0,1 0 0,-1-1 0,1 1 0,0 0 0,0 6 0,1-3 5,0-1 1,0 1-1,1 0 0,0 0 0,0-1 0,0 1 1,1-1-1,0 0 0,4 7 0,4 2 12,0 1 0,1-1 0,1-1 0,0 0-1,20 14 1,13 5 32,-26-20-51,-1 1 1,0 1-1,-2 1 0,1 0 1,15 20-1,-29-31-6,-1 0 0,0 0 0,0 0 0,-1 1 0,1-1 0,-1 1 0,0-1 0,0 1 0,-1 0 0,0 0 0,1 0 0,-1 0 0,-1 0 0,1 0 0,-1 0 0,0 1 0,0-1 0,-1 0 0,1 0 0,-1 0 0,0 0 0,-1 0 0,1 0 0,-1 0 0,0-1 0,0 1 0,0 0 0,-5 5 0,2-3 13,0 0 0,-1 0 1,0-1-1,0 0 0,-1 0 0,1-1 1,-1 1-1,-1-1 0,1-1 0,-1 0 0,0 0 1,1 0-1,-2-1 0,-12 4 0,-12 1 122,-1-1 0,-43 4-1,73-10-129,-5-1-102,0 0 1,0 0 0,0-1 0,0 0-1,0 0 1,-11-4 0,16 4-547,-1 0 0,1-1 0,0 0 0,-1 1 1,1-2-1,0 1 0,-7-5 0,8 0-2398,14 5-4183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1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48 8301,'-57'-27'7846,"64"24"-9688,0 0 1,0 1-1,0 0 0,0 0 1,13-1-1,2-2-1399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2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524 251 7209,'2'-13'511,"0"-1"1,-1 1 0,-1-1-1,0 1 1,0-1 0,-2 1-1,0 0 1,0-1 0,-1 1-1,-6-17 1,7 25-335,-1-1 0,0 1 1,0 0-1,0 0 0,-1 0 1,1 0-1,-1 1 0,0-1 1,0 1-1,-1 0 0,0 0 1,1 1-1,-1-1 0,0 1 1,-1 0-1,1 0 0,0 1 0,-1 0 1,0 0-1,1 0 0,-1 0 1,0 1-1,0 0 0,0 0 1,-9 1-1,-6-1 24,0 2 0,-1 1-1,1 0 1,0 2 0,0 0 0,1 1 0,-1 1-1,1 2 1,-32 14 0,43-17-170,0 0 1,0 0-1,0 0 0,0 1 0,1 0 1,0 1-1,0 0 0,1 0 1,0 1-1,0 0 0,1 0 0,0 0 1,0 1-1,1 0 0,0 0 1,1 0-1,0 1 0,0 0 0,1 0 1,0 0-1,-2 18 0,4-23-27,1-1 0,0 0 0,0 0 0,0 1 0,1-1 0,0 0-1,-1 0 1,2 0 0,-1 0 0,0 0 0,1 0 0,-1 0 0,1 0 0,0 0 0,1-1-1,-1 1 1,1-1 0,-1 0 0,4 4 0,-1-4-1,-1 1-1,1-1 1,0 0 0,0 0-1,0 0 1,1-1 0,-1 1-1,1-2 1,-1 1 0,1 0-1,0-1 1,9 1 0,-6-1 3,0-1 0,0 1 0,0-2 0,0 1 0,0-1 0,0-1 0,0 0 0,0 0 0,0 0 0,0-1 0,-1-1 0,0 1 0,1-1 0,-1-1 0,-1 0 0,1 0 0,10-9 1,-9 3 41,-2 0 0,0 0 0,0-1 0,-1 0 0,0 0 0,-1 0 1,-1-1-1,0 0 0,-1 1 0,0-1 0,-1-1 0,1-16 0,13-50 861,-10 138-599,22 95 0,-27-149-386,4 20-688,1 0 0,17 41 0,-20-58 31,1 0 1,0 0 0,0 0 0,1 0 0,6 7 0,-8-11-199,1 1 0,0-1-1,-1 0 1,1 0 0,0-1 0,0 1 0,1-1 0,-1 0 0,8 3 0,5-1-3660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2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 9821,'6'-3'4248,"-1"1"-2280,1 7-3800,-6 3-2552,-11 10-157,2-5 1117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5.5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1 209 6653,'58'11'3214,"-42"-12"-3048,-1-1-1,0-1 1,0 0-1,-1-1 1,1 0 0,-1-1-1,1-1 1,-2 0 0,1-1-1,-1 0 1,0-1 0,0-1-1,17-15 1,-27 21-65,0 0 0,-1 0-1,0 0 1,0 0 0,0 0 0,0 0 0,0-1 0,0 1 0,-1-1 0,0 1 0,0-1 0,0 1-1,0-1 1,0 0 0,-1 1 0,0-1 0,1 0 0,-1 0 0,-1 0 0,1 1 0,0-1 0,-1 0-1,0 1 1,-2-8 0,2 9-60,0 0 0,0-1 0,0 1 0,0 0 0,-1 0 1,1 0-1,-1 1 0,1-1 0,-1 0 0,1 0 0,-1 1 0,0-1 0,0 1 0,0-1 0,0 1 0,0 0 0,0 0 0,0 0 0,0 0 0,0 0 0,-1 1 0,1-1 0,0 0 1,-1 1-1,1 0 0,0 0 0,-1 0 0,1 0 0,0 0 0,-1 0 0,1 0 0,0 1 0,-1-1 0,1 1 0,0-1 0,-1 1 0,1 0 0,0 0 0,0 0 0,-2 2 1,-9 4 26,1 1 0,0 1 1,1 0-1,0 0 0,1 1 1,0 0-1,0 1 0,1 0 1,0 1-1,1-1 0,0 2 1,1-1-1,-8 20 1,7-14-36,1 0 1,1 1-1,0 0 1,2 0 0,0 0-1,1 1 1,1 0 0,0-1-1,2 27 1,1-39-138,0 0-1,0 0 1,1 0 0,0 0-1,0 0 1,1-1 0,0 1 0,0-1-1,0 1 1,1-1 0,-1 0-1,2 0 1,-1 0 0,1-1-1,0 0 1,0 0 0,0 0-1,1 0 1,-1-1 0,1 0 0,0 0-1,1 0 1,-1-1 0,1 0-1,-1-1 1,11 4 0,-3-2-682,-1-1 1,1-1-1,0 0 0,0 0 1,1-2-1,-1 0 1,0 0-1,0-1 1,0-1-1,0 0 1,0-1-1,21-8 0,-1-2-2014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482 125 5384,'-3'-4'291,"0"-1"0,1 1 0,-1-1 0,1 0 0,0 0 0,0 0 0,1 0 0,-1 0 0,1 0 0,0 0-1,1-1 1,-1 1 0,1 0 0,0 0 0,0-1 0,2-9 0,-1-14 2727,-28 74-1456,-46 91-248,20-42-616,3 3 0,-71 203 0,118-288-645,-11 42 154,13-51-190,0 0 0,1 0 0,0 0 0,-1-1 0,1 1 1,0 0-1,1 0 0,-1 0 0,0 0 0,1-1 0,0 1 1,-1 0-1,1 0 0,3 5 0,-3-7-7,1 0-1,0 0 1,0 0 0,0 0-1,0 0 1,0-1 0,0 1-1,0 0 1,0-1 0,0 0-1,0 1 1,0-1 0,0 0-1,0 0 1,0 0 0,0 0-1,0 0 1,0-1 0,1 1-1,-1-1 1,0 1 0,0-1 0,-1 0-1,1 0 1,2-1-1,49-23 89,316-220 257,-313 206-265,-54 38-79,-1 0 1,1 0-1,-1 0 0,0 0 1,1 0-1,-1 0 0,0 0 1,0 0-1,0-1 1,0 1-1,0 0 0,0-1 1,0 1-1,0-1 0,-1 1 1,1-1-1,0-1 0,-1 2-3,0 0 0,0 0-1,0 0 1,0 1 0,-1-1-1,1 0 1,0 0 0,-1 1 0,1-1-1,-1 0 1,1 1 0,0-1-1,-1 0 1,0 1 0,1-1 0,-1 0-1,1 1 1,-1-1 0,0 1-1,1-1 1,-1 1 0,0 0 0,1-1-1,-2 0 1,-9-2 55,1-1 0,0 1 0,-1 1 0,-13-2-1,4 0 19,-277-44 599,130 25-378,147 19-270,13 2-26,1 0 1,-1 1-1,0-1 0,0 2 1,0-1-1,0 1 1,0 0-1,0 0 0,1 1 1,-1-1-1,-7 3 0,13-2-5,1 0 0,-1 0 0,0 0 0,1 0 0,-1 0 0,1 0 0,0 1 0,-1-1 0,1 0 0,0 0 0,0 0 0,-1 0 0,1 1 0,0-1 0,0 0-1,0 0 1,1 0 0,-1 1 0,0-1 0,0 0 0,1 0 0,-1 0 0,0 0 0,1 0 0,-1 0 0,1 0 0,0 0 0,-1 0 0,1 0 0,1 2 0,22 31 8,75 76 33,31 39-43,94 160-7,-223-307 11,-1-1 1,1 1-1,0-1 1,0 1-1,0-1 1,0 0-1,0 0 1,0 1-1,0-1 1,0 0-1,1 0 1,-1 0-1,0 0 1,1 0-1,-1 0 1,1 0-1,-1-1 1,2 2-1,-2-3 1,0 1-1,-1-1 1,1 0-1,-1 1 1,1-1-1,-1 0 1,1 1-1,-1-1 1,1 0-1,-1 0 1,0 1-1,1-1 1,-1 0 0,0 0-1,0 0 1,0 1-1,1-1 1,-1 0-1,0 0 1,0 0-1,0 1 1,0-1-1,-1 0 1,1-1-1,-9-71 109,8 65-116,-16-100-42,-49-418-762,68 473-606,-2 50 998,1 0 1,0 1-1,-1-1 1,1 0-1,0 1 1,1-1-1,-1 1 1,0-1 0,4-3-1,-5 6 310,0-1 0,0 1 0,1 0 1,-1 0-1,0 0 0,0 0 0,0 0 0,1-1 0,-1 1 0,0 0 0,0 0 0,1 0 0,-1 0 1,0 0-1,0 0 0,1 0 0,-1 0 0,0 0 0,0 0 0,1 0 0,-1 0 0,0 0 1,1 0-1,-1 0 0,0 0 0,0 0 0,1 0 0,-1 1 0,0-1 0,0 0 0,0 0 1,1 0-1,-1 0 0,0 0 0,0 1 0,0-1 0,1 0 0,-1 0 0,0 0 0,0 1 1,0-1-1,0 0 0,1 1 0,8 13-3181,-5-7 1586,7 8-2218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230 131 9665,'2'-37'1465,"-1"28"-620,0 1 1,-1-1 0,0 0 0,0 1-1,-1-1 1,0 0 0,-5-15 0,6 24-785,-1-1 1,0 0-1,1 1 1,-1-1-1,0 0 1,0 1-1,1-1 1,-1 1-1,0-1 1,0 1-1,0 0 1,0-1-1,0 1 1,0 0-1,0-1 1,0 1-1,0 0 1,0 0-1,1 0 1,-1 0-1,0 0 1,0 0-1,0 0 1,0 0 0,0 1-1,0-1 1,0 0-1,0 0 1,0 1-1,0-1 1,0 1-1,0-1 1,1 1-1,-1-1 1,0 1-1,0-1 1,0 2-1,-41 24 465,37-22-359,-9 7-57,1-1 0,0 2 1,1 0-1,0 0 0,1 1 0,1 1 1,0-1-1,1 2 0,0-1 0,-11 28 0,17-36-93,1 1-1,0-1 0,0 1 0,1 0 0,0 0 1,0 0-1,0 0 0,1 0 0,0-1 0,1 1 0,-1 0 1,3 10-1,-1-11-20,0-1 0,0 0 0,1 0 1,0 0-1,0 0 0,0 0 0,0-1 1,1 1-1,-1-1 0,1 0 0,0 0 0,1 0 1,-1-1-1,1 1 0,-1-1 0,1 0 0,7 3 1,2 0-36,-1-1 0,2 0 1,-1 0-1,0-2 0,1 1 1,0-2-1,-1 0 0,1-1 1,0-1-1,0 0 0,0-1 1,0 0-1,0-1 0,0-1 1,24-8-1,-35 10 49,0-1 0,0 0 0,0-1 0,0 1 0,0-1 0,0 1 0,0-1 0,-1 0 0,0 0 0,1-1 0,-1 1 0,0-1 0,-1 0 0,1 0 0,-1 1 0,0-2 0,3-4 0,-3 3 15,-1 0 0,1 0 1,-1-1-1,0 1 0,-1-1 0,0 1 0,0-1 0,0 1 0,-1-1 0,1 1 1,-3-7-1,-1-4-17,-2 1 0,0-1 0,0 1 0,-2 1 0,0 0 0,0 0 0,-2 0 1,-14-17-1,22 29-209,-1 0 0,0 1 1,0-1-1,0 1 0,0 0 1,0 0-1,0 0 1,-1 0-1,1 1 0,-1-1 1,1 1-1,-1 0 0,1 0 1,-1 0-1,0 0 0,0 1 1,-6-1-1,7 1-310,0 0 0,0 1 0,0-1 1,0 0-1,0 1 0,0 0 0,0 0 0,1 0 0,-1 0 0,0 0 0,0 0 0,1 1 1,-1-1-1,1 1 0,-1 0 0,1 0 0,0 0 0,0 0 0,-1 0 0,2 0 0,-1 1 1,-3 4-1,-1 8-4488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50 11253,'0'-1'14,"-2"-28"1380,2 28-1295,0 0 1,0 1-1,0-1 1,0 0-1,0 0 1,0 0-1,0 0 0,-1 1 1,1-1-1,0 0 1,-1 0-1,1 1 1,-1-1-1,1 0 1,0 0-1,-1 1 0,0-1 1,1 1-1,-1-1 1,1 0-1,-1 1 1,0-1-1,1 1 0,-1-1 1,0 1-1,0 0 1,1-1-1,-1 1 1,-1-1-1,1 4 1,1-1 1,-1 0-1,0 0 1,1 1-1,0-1 0,0 0 1,-1 1-1,1-1 0,0 0 1,1 1-1,-1-1 0,0 0 1,2 5-1,-2-6-48,7 40 294,23 146 598,7 233 1,-35-338-1037,0 221 499,-18-103-4338,16-195 3267,-5 21-2000,-5-18-3557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3 219 9041,'-1'-30'347,"0"9"160,1 1 0,0 0 1,1 0-1,2-1 0,0 1 0,1 0 1,7-19-1,-11 38-473,0 1 0,1-1 1,-1 1-1,0-1 0,1 1 1,-1-1-1,0 1 0,1 0 0,-1-1 1,1 1-1,-1 0 0,1-1 0,-1 1 1,1 0-1,-1-1 0,1 1 0,-1 0 1,1 0-1,0 0 0,-1 0 1,1-1-1,-1 1 0,1 0 0,-1 0 1,1 0-1,0 0 0,-1 0 0,1 0 1,-1 1-1,1-1 0,0 0 0,26 11 500,16 21-133,-8-3-257,1-1-168,-2 1 1,-1 1-1,-2 2 1,46 60-1,-73-86 41,0 0 0,-1 0-1,1 0 1,-2 0 0,1 1-1,-1-1 1,0 1 0,0 0-1,0 0 1,-1 0 0,0-1-1,-1 1 1,1 0-1,-1 0 1,-1 0 0,1 0-1,-1 0 1,-1 0 0,1 0-1,-4 8 1,1-5 19,-1-1-1,1 0 1,-2 0-1,1-1 1,-1 1-1,-1-1 1,0 0-1,0-1 1,0 0 0,-1 0-1,0 0 1,0-1-1,-11 6 1,3-2-226,-1-1 0,-33 14 1,44-21-224,0 0-1,0 0 1,-1-1 0,1 0 0,0 0 0,-1-1 0,-9 0-1,3-3-1922,13-6-2321,7 1 1030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79 164 7981,'-51'-97'1348,"23"31"3039,33 86-2854,-1 0 0,1 29 0,-1-7-933,17 135 586,24 164-625,-30-270-3004,24 76 0,-26-124-26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42 8965,'-45'-30'801,"44"29"-670,-1 0-1,0 0 0,1 0 0,-1 0 0,0 0 0,0 1 0,0-1 1,0 1-1,0-1 0,0 1 0,1 0 0,-1 0 0,0 0 0,0 0 0,0 0 1,0 0-1,0 0 0,0 1 0,0-1 0,0 1 0,0-1 0,0 1 0,1 0 1,-1 0-1,-2 1 544,62 9 1178,318-32 1006,-370 21-2794,0 1-1,0-1 1,0 1-1,-1 1 0,1-1 1,0 1-1,-1 0 1,1 0-1,-1 1 1,0 0-1,1 0 0,-1 0 1,-1 0-1,1 1 1,0 0-1,-1 0 1,0 0-1,0 0 0,0 1 1,0-1-1,-1 1 1,0 0-1,5 10 1,4 11 18,-1 1 0,-1 0 0,12 50 0,-9-27-146,-4-18-314,10 35-918,-18-63 820,1 1 1,0 0-1,0-1 1,1 0-1,-1 1 1,1-1-1,0 0 1,0 0-1,0-1 1,6 6 0,-8-9 289,-1 1 0,0-1 0,1 0 0,-1 1 0,1-1 0,-1 0 0,1 0 0,-1 1 0,1-1 0,-1 0 0,1 0 0,0 0 0,-1 0 0,1 1 0,-1-1 0,1 0 0,-1 0 0,1 0 0,0 0 0,-1 0 0,1-1 0,-1 1 0,1 0 0,-1 0 0,1 0 0,-1 0 0,1-1 0,0 1 0,-1 0 0,1 0 0,-1-1 0,0 1 0,1 0 0,-1-1 0,1 1 0,-1-1 0,1 1 0,-1-1 0,1 0 0,7-6-3805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37 9393,'-12'-10'264,"4"2"-20,2 0 4,0 3-40,1 3-4,2 2-60,-3-3-140,26 13-2392,-6-5 732,-2 1-613,8 4-271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5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7413,'2'11'8823,"-10"5"-5132,-24 20-3897,12-13 1095,5-4-672,2 2 0,0-1 0,2 2 0,0 0 0,-12 36 0,20-49-205,0 0 1,0 1-1,1-1 0,0 0 0,1 1 0,0 0 0,1-1 0,0 1 0,0-1 0,1 1 0,0 0 1,1-1-1,0 1 0,0-1 0,1 0 0,8 18 0,-8-22-27,0 0 0,1-1 0,-1 1-1,1-1 1,0 1 0,0-1 0,1 0 0,-1-1-1,1 1 1,0-1 0,0 0 0,0 0 0,0 0 0,11 3-1,-7-3-10,0-1-1,1 0 0,-1-1 0,1 0 0,-1 0 0,1-1 0,0-1 0,13-1 1,0-2-14,1-2 0,-1 0 0,1-2 0,-2 0 0,1-2 0,27-16 0,-30 15 90,0-2 0,-1 0 0,0-2 0,-2 0 0,1-1 0,-2 0 0,0-1 0,-1-1 0,-1-1 0,-1 0 0,0-1 0,-2 0 0,16-38 0,-25 53-30,0 0-1,-1 0 0,1-1 0,-2 1 0,1 0 0,0-1 1,-1 1-1,0 0 0,-1-8 0,1 11-13,0 0-1,-1 1 1,1-1 0,-1 1-1,1-1 1,-1 1 0,1-1-1,-1 1 1,0-1 0,0 1-1,0-1 1,0 1 0,0 0-1,0 0 1,0 0 0,0-1-1,0 1 1,-1 0 0,1 0-1,0 1 1,-1-1 0,1 0-1,-1 0 1,1 1 0,-1-1-1,1 0 1,-1 1-1,1 0 1,-1-1 0,0 1-1,1 0 1,-1 0 0,-2 0-1,3 0-7,1 0 0,0 0-1,-1 0 1,1 0-1,-1 0 1,1 0 0,-1 0-1,1 0 1,0 1-1,-1-1 1,1 0-1,-1 0 1,1 0 0,0 1-1,-1-1 1,1 0-1,0 0 1,-1 1 0,1-1-1,0 0 1,-1 1-1,1-1 1,0 0 0,0 1-1,-1-1 1,1 0-1,0 1 1,0-1-1,0 1 1,0-1 0,-1 0-1,1 1 1,0-1-1,0 1 1,0-1 0,0 0-1,0 1 1,0-1-1,0 1 1,0-1 0,0 1-1,0-1 1,0 0-1,1 1 1,-1-1 0,0 1-1,0-1 1,0 0-1,0 1 1,1-1-1,-1 1 1,0-1 0,0 0-1,1 1 1,-1-1-1,0 0 1,1 0 0,-1 1-1,0-1 1,1 1-1,15 19-197,36 28-383,-36-35 456,-1 1 0,-1 1 1,0 0-1,20 28 0,-33-41 116,18 26-82,-2-1 0,-2 2 0,25 59 0,-38-80 79,1 0 1,-1 0-1,0 0 1,-1 0-1,0 1 0,0-1 1,-1 0-1,0 0 0,0 1 1,-1-1-1,0 0 1,0 0-1,-1 0 0,0 0 1,-1 0-1,0 0 1,0-1-1,0 1 0,-1-1 1,0 0-1,-7 9 1,-2 0-406,-2 0 0,0-1 0,0 0 0,-2-1 0,-23 15 0,32-23-326,0-1 0,0 0-1,0-1 1,-1 1 0,0-2 0,0 1 0,0-1 0,0-1 0,-1 0 0,1 0 0,-1-1 0,1 0 0,-1 0 0,-12-2 0,-1-5-3916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5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45 7449,'-1'-2'220,"0"0"0,0 0 1,0 0-1,0 0 0,1 0 0,-1 0 1,1 0-1,-1 0 0,1 0 1,0 0-1,0 0 0,0-1 0,0 1 1,0 0-1,0 0 0,1 0 1,-1 0-1,1 0 0,0-3 0,0 5 177,16 20 523,-10 2-721,-2-1 0,0 1 0,-2-1 0,0 1 1,-1 0-1,-2 38 0,0-21-33,-3 182 398,-33 219 0,35-428-805,1-7-62,0 0-1,0 0 1,0-1-1,-1 1 0,0 0 1,0-1-1,0 1 1,0 0-1,-1-1 0,0 0 1,0 1-1,-3 5 1,-6-24-5611,10 13 5250,-5-15-2574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4 167 7857,'-1'-8'279,"0"1"0,0 0 0,0-1 0,1 1 1,1-1-1,-1 1 0,1-1 0,0 1 0,1 0 0,0 0 1,0-1-1,0 1 0,1 1 0,5-11 0,-5 14-181,0-1 0,0 0 1,0 1-1,1-1 0,-1 1 0,1 0 0,0 0 0,0 1 0,0-1 0,0 1 1,0-1-1,0 1 0,1 1 0,-1-1 0,1 1 0,-1-1 0,1 1 1,0 1-1,0-1 0,-1 1 0,1-1 0,0 2 0,7 0 0,5 0-40,0 1 0,-1 1 1,1 1-1,-1 0 0,0 1 0,0 1 0,0 0 0,-1 2 0,0-1 0,0 2 0,-1 0 0,0 1 0,18 15 0,-25-19-44,-1 1 0,0 0 0,0 0-1,0 0 1,-1 0 0,0 1 0,0 0-1,-1 0 1,0 1 0,0-1 0,-1 1-1,0-1 1,0 1 0,-1 0-1,-1 0 1,1 1 0,-1-1 0,-1 0-1,0 0 1,0 0 0,-1 1 0,0-1-1,-1 0 1,1 0 0,-7 16-1,-2-2 22,-1 0 0,-1-1 0,-1-1-1,-1 0 1,0-1 0,-2 0-1,0-2 1,-1 0 0,-30 24 0,26-24-850,-1-2 1,-33 19-1,55-35 685,0 1 1,-1-1-1,1 0 0,0 1 0,-1-1 0,1 0 1,-1 0-1,1 1 0,0-1 0,-1 0 0,1 0 1,-1 0-1,1 0 0,-1 0 0,1 1 0,0-1 1,-1 0-1,1 0 0,-1 0 0,1 0 1,-1 0-1,1 0 0,-1-1 0,1 1 0,0 0 1,-1 0-1,1 0 0,-1 0 0,1 0 0,-1-1 1,1 1-1,0 0 0,-1 0 0,0-1 0,1 0-42,1 1-1,-1-1 1,0 0-1,0 1 1,0-1 0,0 1-1,0-1 1,1 0-1,-1 1 1,0-1-1,0 1 1,1-1-1,-1 1 1,0-1-1,1 1 1,-1-1-1,1 1 1,-1-1-1,1 1 1,-1-1 0,1 1-1,-1 0 1,1-1-1,-1 1 1,1 0-1,0-1 1,10-6-2246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16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1905 252 9653,'-41'55'687,"-247"388"1290,100-149-1085,-586 924 1041,240-411-1079,454-701-380,156-161-275,363-320-49,272-203-21,82 94-402,-748 461 215,-19 10 68,0-1-1,-1-1 1,40-32 0,-64 47-8,-1 0-1,0 0 0,0 0 1,1-1-1,-1 1 0,0 0 1,0 0-1,1 0 0,-1-1 1,0 1-1,0 0 0,0-1 1,0 1-1,1 0 0,-1 0 1,0-1-1,0 1 0,0 0 1,0-1-1,0 1 0,0 0 1,0 0-1,0-1 0,0 1 1,0 0-1,0-1 0,0 1 1,0 0-1,0-1 0,0 1 1,0 0-1,0-1 0,-1 1 1,1 0-1,0 0 0,0-1 1,0 1-1,0 0 0,0 0 1,-1-1-1,-14-7 22,-21 0-20,-208-1-15,87 6 49,-1182-97 1107,1278 90-1046,44 7-85,-1-1 0,1 2 0,-1 0 0,1 2 0,-1 0 1,-23 2-1,39-1-14,-1 0 1,1 0-1,0 0 0,0 0 1,0 0-1,0 1 1,0-1-1,0 1 1,0-1-1,0 1 1,1 0-1,-1-1 1,1 1-1,-1 0 1,1 0-1,0 0 0,-1 0 1,1 1-1,0-1 1,0 0-1,1 0 1,-1 1-1,0-1 1,1 0-1,0 1 1,-1-1-1,1 0 1,0 1-1,0-1 0,0 1 1,0-1-1,1 0 1,0 5-1,2 9 3,0 0 1,0 0-1,10 23 0,-13-38-2,37 95 12,80 147 1,71 81 23,-171-295-29,756 1060 201,-737-1042-190,-6-8 27,1-1 0,41 40-1,-71-77-39,-1-1 0,1 1-1,0 0 1,-1-1 0,1 1 0,0 0-1,0-1 1,-1 1 0,1-1-1,0 1 1,0-1 0,0 0-1,0 1 1,0-1 0,-1 0 0,1 0-1,0 1 1,0-1 0,0 0-1,0 0 1,0 0 0,0 0-1,0 0 1,0 0 0,0-1 0,0 1-1,0 0 1,0 0 0,0-1-1,-1 1 1,1 0 0,0-1-1,0 1 1,1-1 0,0-2 4,0 1-1,0 0 1,0-1 0,-1 0-1,1 1 1,-1-1 0,1 0-1,-1 0 1,0 0 0,2-5-1,1-11 21,0 0-1,2-28 1,-6 47-28,5-508 122,-10 298-119,7-419 30,-6-324-94,-4 749 49,-16-688-200,24 888 90,0 0 0,0 0 0,0 0 0,-1 0 0,0 0 0,1 0 0,-1 0 1,-3-6-1,-46 71-11570,41-28 7586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3.3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477 46 7601,'12'-32'1859,"-9"19"-189,-9 16 355,-165 190 660,124-146-2314,3 1 1,2 2-1,-39 61 0,78-106-350,0 0 0,0 0 0,1 0 0,-1 1 0,1-1 0,0 0 0,1 1 1,-2 8-1,3-13-17,0 0 1,0 0-1,0 0 1,0-1-1,0 1 1,0 0-1,0 0 1,1 0-1,-1 0 1,0 0-1,1 0 1,-1 0-1,0-1 1,1 1-1,-1 0 1,1 0-1,0-1 1,-1 1-1,1 0 1,0-1-1,1 2 1,0-1 1,0 0 1,0 0 0,0 0-1,0-1 1,0 1-1,1-1 1,-1 1 0,0-1-1,0 0 1,1 0-1,-1 0 1,0 0 0,3 0-1,27-6 20,1-1 0,-1-2 0,-1 0-1,0-3 1,0 0 0,29-18-1,21-6 18,-73 32-21,156-71 605,-163 75-608,-1 0 1,1 0-1,-1 0 0,1 0 0,-1 0 0,1-1 0,-1 1 0,1 0 0,-1 0 0,1 0 0,-1-1 0,1 1 1,-1 0-1,0-1 0,1 1 0,-1 0 0,1-1 0,-1 1 0,0-1 0,1 1 0,-1 0 0,0-1 0,0 1 1,1-1-1,-1 1 0,0-1 0,0 1 0,0-1 0,1 1 0,-1-1 0,0 1 0,0-1 0,0 1 0,0-1 0,0 0 1,0 1-1,0-1 0,0 1 0,0-1 0,0 1 0,-1-2 0,-24-9 291,-38 4-142,-468 12-246,531-5 75,-1 0 1,0 0-1,1 0 1,-1 0-1,1 0 1,-1 0-1,1 0 1,-1 0 0,1 0-1,-1 0 1,1 0-1,-1 0 1,1 0-1,-1 0 1,1 0-1,-1 1 1,1-1-1,0 0 1,-1 0-1,1 1 1,-1-1-1,1 0 1,-1 1-1,1-1 1,0 0-1,-1 1 1,1-1 0,0 1-1,-1-1 1,1 0-1,0 1 1,0-1-1,-1 1 1,1-1-1,0 1 1,0-1-1,0 1 1,0 0-1,10 23-27,32 23 25,-39-45 1,13 16 5,0 0-1,-1 1 0,-1 0 0,-1 1 0,13 26 0,40 110 48,-45-101-35,-15-38-13,17 36-9,-22-50 8,0-1 1,0 0 0,0 0-1,1 0 1,-1 0-1,1 0 1,0 0 0,-1 0-1,1 0 1,0 0-1,0-1 1,0 1 0,0-1-1,0 0 1,1 1 0,-1-1-1,4 1 1,-4-2 5,1 0 1,-1 0-1,1-1 1,-1 1-1,1-1 1,-1 1 0,1-1-1,-1 0 1,0 0-1,1 0 1,-1-1-1,0 1 1,0 0-1,0-1 1,0 1-1,0-1 1,0 0-1,-1 0 1,1 1 0,0-1-1,-1 0 1,0-1-1,1 1 1,-1 0-1,0 0 1,1-4-1,5-6 42,-2-1 1,0 0-1,5-18 0,20-99 371,22-193 0,-48 302-586,1-19-575,-5 38 407,0 1 0,0 0 0,0 0 0,0 0-1,0-1 1,0 1 0,0 0 0,-1 0 0,1 0 0,0 0 0,-1-1 0,1 1 0,-1 0 0,1 0 0,-1 0 0,0 0 0,1 0 0,-1 0 0,0 0 0,0 0 0,0 1 0,0-1 0,0 0 0,-2-1 0,-11 9-5133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6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28 7341,'-11'-2'302,"-9"-3"1440,0 0 0,-26-10 0,45 15-1702,1 0-1,-1 0 0,0 0 1,1-1-1,-1 1 0,0 0 1,1 1-1,-1-1 1,1 0-1,-1 0 0,0 0 1,1 0-1,-1 0 0,0 1 1,1-1-1,-1 0 1,1 0-1,-1 1 0,1-1 1,-1 1-1,1-1 0,-1 0 1,1 1-1,-1-1 1,1 1-1,-1-1 0,1 1 1,0-1-1,-1 1 0,1 0 1,0-1-1,-1 1 0,1-1 1,0 1-1,0 0 1,0-1-1,-1 1 0,1-1 1,0 1-1,0 0 0,0-1 1,0 2-1,-4 35 540,4-31-364,-49 471 2851,36-419-2498,8-37 14,4-38-353,2-19-88,17-19-92,2 1 0,2 2 0,2 0 0,58-89 0,-81 139-52,-1 1 0,1-1 0,0 0 1,0 1-1,0 0 0,0-1 0,0 1 1,0-1-1,0 1 0,0 0 1,1 0-1,-1 0 0,0 0 0,1 0 1,-1 0-1,1 0 0,-1 0 0,1 0 1,0 1-1,-1-1 0,4 0 1,-4 2 1,1-1 1,-1 1-1,0-1 1,0 1-1,0 0 1,0 0 0,0-1-1,0 1 1,0 0-1,0 0 1,-1 0-1,1 0 1,0 0 0,-1 0-1,1 0 1,0 1-1,-1-1 1,1 0-1,-1 0 1,0 0 0,1 3-1,3 12 11,-1 0 0,0 0-1,0 19 1,-3-33-9,2 30 41,-2-1 0,-1 1-1,-1-1 1,-2 0 0,-1 0-1,-18 60 1,18-83 0,7-21-40,7-26-14,12-22-13,3 1 0,2 1 0,60-97 0,-81 148 13,1-1 0,0 1-1,0 0 1,1 1 0,8-8-1,-14 14 11,0 1 0,0-1 0,0 0 0,0 0 0,0 1 0,0-1 0,0 1 0,0-1 0,0 1 0,0 0 0,1-1-1,-1 1 1,0 0 0,0 0 0,0 0 0,1 0 0,-1 0 0,0 0 0,0 0 0,2 0 0,-1 1 1,-1 0 0,1 0 0,-1 0 0,1 0 0,-1 0 0,1 1 0,-1-1 0,0 0 0,0 1 0,0-1 0,0 1 0,0-1 0,0 1 0,0 0 0,0-1 0,-1 1 0,1 0 0,0 2 0,5 18 8,-1 2 1,-1-1 0,-1 0 0,-1 1 0,-2 45 0,1 15-10,0 5-3012,33-111-8238,-16 6 7084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54 6577,'7'3'686,"-5"-1"-331,1-1-1,-1 0 0,1 0 1,-1 1-1,1-2 0,-1 1 0,1 0 1,0-1-1,-1 1 0,1-1 1,0 0-1,3 0 0,-5 0-286,-1-1 0,0 1 0,1-1 0,-1 0 0,0 1 0,0-1-1,1 0 1,-1 1 0,0-1 0,0 0 0,0 1 0,0-1 0,0 0 0,0 1 0,0-1 0,0 0 0,0 1-1,0-1 1,0 0 0,0 1 0,-1-1 0,1 0 0,0 1 0,0-1 0,-1 1 0,1-1 0,0 0 0,-1 1-1,1-1 1,-1 0 0,-11-18 1005,10 16-933,-1 1 0,0-1 0,0 1 0,0 0-1,0 0 1,0 0 0,0 0 0,0 1-1,-1-1 1,1 1 0,-1 0 0,1 0 0,-1 0-1,0 0 1,1 1 0,-6-1 0,3 2-46,0 0-1,0 0 1,0 1 0,1 0-1,-1 0 1,0 0 0,1 1 0,0 0-1,-7 5 1,-5 2 29,1 1-1,1 1 1,0 0 0,0 1 0,1 1-1,1 0 1,-13 19 0,20-24-116,-1 0-1,2 0 1,-1 1 0,1 0-1,1 0 1,0 0 0,0 0 0,1 1-1,0 0 1,1 0 0,0-1 0,1 1-1,0 22 1,2-28-35,-1 0 0,1 0-1,0-1 1,0 1 0,1 0-1,0 0 1,-1-1 0,2 1 0,-1-1-1,0 1 1,1-1 0,0 0-1,0 0 1,0 0 0,0-1 0,1 1-1,0-1 1,-1 0 0,1 0 0,0 0-1,1 0 1,6 3 0,-8-5 18,0 0 0,0 0 0,1 0 0,-1 0 0,0 0 0,0-1 0,1 1 0,-1-1 0,0 0 0,1 0 0,-1-1 1,0 1-1,0 0 0,1-1 0,-1 0 0,0 0 0,0 0 0,0 0 0,0-1 0,0 1 0,0-1 0,0 1 0,0-1 0,-1 0 0,1 0 1,-1 0-1,1-1 0,-1 1 0,0-1 0,0 1 0,0-1 0,0 0 0,1-3 0,11-21 129,-2-1 1,-1 0-1,-1 0 0,-2-1 1,10-56-1,-20 104-125,1 0 1,0 1-1,2-1 0,0 0 1,1 1-1,7 25 0,-6-30-662,2-1 0,-1 1 0,2-1 0,10 20 0,-12-27-306,0 0 0,1-1-1,0 0 1,0 1 0,0-2 0,1 1-1,-1-1 1,1 1 0,12 6 0,-6-4-3213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70 9673,'-69'-70'6428,"101"120"-5426,-20-22-894,-2 0-1,-1 1 1,-1 1-1,-2-1 1,4 33 0,12 54 80,-21-110-116,1 0 1,-1-1-1,0 1 0,0 0 1,-1 0-1,0 0 0,0-1 0,0 1 1,0 0-1,-2 6 0,1-12-53,0 0 0,1 0 0,-1 0 0,1 0 0,-1 0 0,1 0 0,-1 0-1,1 0 1,-1 0 0,1 0 0,-1-1 0,1 1 0,-1 0 0,1 0 0,-1-1 0,1 1-1,-1 0 1,1 0 0,-1-1 0,1 1 0,0-1 0,-1 1 0,1 0 0,0-1 0,-1 1-1,1-1 1,0 1 0,0-1 0,-1 1 0,1-1 0,0 1 0,0-1 0,0 1 0,-1-2-1,-7-19 231,5 8-174,1 0 1,0-1 0,1 0-1,1 1 1,0-1 0,1 1-1,1-1 1,0 1 0,0-1-1,1 1 1,1 0 0,10-24-1,-9 26-276,1 0-1,0 0 0,0 0 0,1 1 0,0 0 1,1 0-1,0 1 0,0 0 0,1 1 1,0 0-1,1 0 0,0 0 0,0 2 1,18-10-1,-23 13-360,1 1-1,-1 0 1,0 1 0,1 0-1,0-1 1,6 1 0,-7 1-542,0 0 1,0 0 0,0 0-1,0 1 1,0 0 0,9 3-1,1 1-2979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7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275 121 9213,'2'-2'211,"-1"0"0,1 0 0,-1 0 0,1 0-1,-1-1 1,0 1 0,0 0 0,0-1 0,-1 1 0,1-1 0,0 0 0,-1 1 0,0-1 0,1 1 0,-1-1 0,0 0-1,-1 1 1,1-1 0,0 1 0,-2-5 0,2 3-50,-1 1 0,0 0 0,0-1 0,0 1 0,0 0-1,-1 0 1,1 0 0,-1 0 0,0 0 0,0 0 0,0 1 0,0-1 0,0 0-1,0 1 1,-5-4 0,2 4-96,-1-1-1,0 1 0,0 0 1,1 1-1,-1-1 1,0 1-1,0 0 0,0 1 1,0-1-1,0 1 1,-1 0-1,1 1 0,0 0 1,0 0-1,0 0 1,1 0-1,-1 1 1,0 0-1,0 0 0,1 1 1,-1 0-1,1 0 1,0 0-1,-6 4 0,2 0-30,0-1-1,1 1 0,-1 1 0,1-1 1,1 1-1,-1 1 0,1-1 0,1 1 0,0 1 1,0-1-1,1 1 0,-7 15 0,10-17-58,0 0 0,1 0 0,0 0-1,0 0 1,1 0 0,0 0 0,0 1-1,1-1 1,0 0 0,0 0 0,3 10-1,-3-15-1,0-1-1,0 1 0,0 0 1,0-1-1,0 1 0,0-1 1,1 1-1,-1-1 0,1 0 0,0 0 1,-1 0-1,1 0 0,0 0 1,0 0-1,0 0 0,1 0 0,-1-1 1,0 1-1,1-1 0,-1 0 1,1 0-1,-1 0 0,1 0 0,0 0 1,-1 0-1,1-1 0,0 1 1,0-1-1,-1 0 0,1 0 0,0 0 1,0 0-1,-1 0 0,1 0 1,0-1-1,5-1 0,-5 1 19,1 0-1,-1 0 1,1 0 0,-1-1-1,0 1 1,1-1-1,-1 0 1,0 0 0,0 0-1,0 0 1,0-1-1,-1 1 1,1-1-1,-1 1 1,1-1 0,-1 0-1,0 0 1,0 0-1,0 0 1,-1-1 0,1 1-1,1-6 1,0-3 166,0-1-1,-1 0 1,-1 0 0,0 0 0,-1-14-1,0 14 192,0-1 0,1 1 0,4-22 0,-5 45-223,0 0 0,0 0 0,1 0 0,0 0-1,1 0 1,3 12 0,22 75-231,-20-79-202,0 0 0,1-1 0,12 20 0,-17-30-306,1-1 0,1 0 0,-1 0 0,1 0 0,0-1 0,1 1 0,-1-1 0,1 0 0,0-1 0,0 0 0,8 5 0,12-6-4709,-14-3 1288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16 9361,'-16'-4'1168,"-1"0"0,0 1 0,0 1 0,-18 0 0,34 2-1112,1 0 1,-1 0-1,1 1 0,-1-1 1,1 0-1,0 1 1,-1-1-1,1 1 0,0-1 1,-1 0-1,1 1 1,0-1-1,-1 1 0,1-1 1,0 1-1,0-1 1,0 1-1,-1-1 0,1 1 1,0-1-1,0 1 0,0-1 1,0 1-1,0-1 1,0 1-1,0-1 0,0 1 1,0-1-1,0 1 1,0 0-1,0-1 0,0 1 1,1-1-1,-1 1 1,0 0-1,7 25 632,-6-21-496,34 143 676,-7 2 0,12 189 0,-37-238 55,-3-101-712,-3-5-165,1-1-1,0 0 1,0 0 0,1 0 0,-1 0 0,1 0 0,0-7-1,0 5-74,1-1-1,-1 0 0,1 1 0,1-1 0,0 0 0,0 1 1,1-1-1,0 1 0,0-1 0,1 1 0,0 0 1,1 0-1,-1 0 0,2 0 0,-1 1 0,1-1 0,0 1 1,0 1-1,1-1 0,0 1 0,0 0 0,1 0 1,0 0-1,0 1 0,0 0 0,0 1 0,1-1 0,11-4 1,-9 6-77,0 0 0,-1 1 1,1 0-1,0 0 1,0 1-1,0 0 0,0 1 1,0 0-1,1 1 0,-1 0 1,14 3-1,-20-3 84,-1 0-1,0 0 1,1 0-1,-1 1 1,0-1-1,0 1 1,1 0-1,-1 0 1,-1 0-1,1 0 1,0 0-1,0 1 1,-1-1-1,1 1 1,-1-1-1,0 1 1,0 0 0,0 0-1,0 0 1,-1 0-1,1 1 1,-1-1-1,0 0 1,1 1-1,-2-1 1,1 1-1,0-1 1,-1 1-1,1-1 1,-1 1-1,0-1 1,0 1-1,-1-1 1,1 1-1,-2 5 1,0-1 42,-1 0 0,0 0 0,0 0 0,-1-1 0,1 1 0,-2-1 0,1 0 0,-1-1 0,0 1 0,0-1 0,-1 0 0,0 0 0,-12 9 0,-7 5 60,-1-2-1,-34 18 1,55-34-611,9-4 105,19-12-183,38-19-155,198-104 677,-218 106 801,-39 29-597,1 0 0,-1 0 0,0-1 0,0 1 0,0 0 0,-1-1 0,1 1 0,-1-1 0,1 0 0,-1 1 0,0-1 0,0 0 0,0 0 0,1-6 404,-4 10-488,1-1-1,-1 1 0,0-1 1,0 1-1,1 0 1,-1 0-1,1 0 0,-1 0 1,1 0-1,-1 0 1,1 0-1,0 0 0,-1 0 1,1 1-1,0-1 1,0 1-1,0-1 0,0 1 1,0-1-1,-1 4 0,-18 39 248,16-33-207,2-6-70,0 0-1,0 1 1,1-1-1,0 1 1,0-1 0,0 1-1,1-1 1,0 1 0,0-1-1,0 1 1,1-1-1,0 1 1,0-1 0,0 1-1,4 9 1,-4-13-29,0 1 1,1-1-1,-1 0 0,0 0 1,1 0-1,0 0 1,-1 0-1,1 0 0,0-1 1,0 1-1,0 0 0,0-1 1,0 0-1,0 1 0,0-1 1,1 0-1,-1 0 1,0 0-1,1 0 0,-1-1 1,1 1-1,-1-1 0,1 1 1,-1-1-1,1 0 0,-1 0 1,1 0-1,-1 0 1,1-1-1,-1 1 0,1 0 1,-1-1-1,1 0 0,-1 0 1,0 0-1,1 0 0,1-1 1,1 0 20,-1 0 0,0 0 0,0 0-1,-1 0 1,1-1 0,0 0 0,-1 0 0,1 0 0,-1 0 0,0 0 0,0 0 0,0-1 0,-1 0-1,1 1 1,-1-1 0,0 0 0,0 0 0,0-1 0,0 1 0,-1 0 0,0 0 0,0-1-1,1-8 1,-2 9 31,0 1 0,0 0 0,0-1 0,-1 1 0,0 0 0,1 0 1,-1-1-1,0 1 0,-1 0 0,1 0 0,-1 0 0,1 0 0,-1 0 0,0 0 0,0 1 0,0-1 0,0 1 0,-1-1 0,1 1 0,-1 0 0,1 0 0,-1 0 0,0 0 0,0 0 0,0 1 0,0-1 0,0 1 0,0 0 0,0 0 0,0 0 0,-1 0 0,-5 0 0,-33-3-1277,40 4 817,0 0 0,0 1 0,0-1 0,1 0 0,-1 1 0,0-1 0,0 1 0,1 0 0,-1-1 0,0 1 0,1 0 0,-3 2 0,3-2-591,15 6-10287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3 245 8641,'-1'-48'165,"0"24"595,0 0 0,2 0 1,0 0-1,2 0 0,1 0 0,7-28 0,-11 53-722,0-1 1,0 0-1,1 0 0,-1 0 0,0 0 0,0 0 0,0 0 0,0 0 0,0 1 0,0-1 0,0 0 1,0 0-1,0 0 0,1 0 0,-1 0 0,0 0 0,0 0 0,0 0 0,0 0 0,0 0 0,0 0 1,1 0-1,-1 0 0,0 0 0,0 0 0,0 0 0,0 0 0,0 0 0,1 0 0,-1 0 1,0 0-1,0 0 0,0 0 0,0 0 0,0 0 0,0 0 0,1 0 0,-1 0 0,0 0 0,0 0 1,0 0-1,0 0 0,0 0 0,0-1 0,0 1 0,0 0 0,1 0 0,-1 0 0,0 0 1,0 0-1,0 0 0,0 0 0,0-1 0,0 1 0,0 0 0,0 0 0,0 0 0,0 0 0,0-1 1,5 22 804,-2 27-224,-8 32 57,-2 131 460,8-183-1075,1 0 0,1 1 0,2-2-1,1 1 1,13 37 0,-17-59-142,0 0 0,1 0 0,0-1 0,0 1 0,1 0 0,0-1-1,0 0 1,0 0 0,0 0 0,1-1 0,-1 1 0,1-1 0,9 6 0,-11-9 36,-1 0 0,1 1 0,0-1 0,0 0 0,0-1 0,0 1 0,0 0 0,0-1 0,0 0 0,0 1 0,0-1 0,0 0 0,0-1 0,0 1 0,0 0 0,0-1 0,0 0 0,-1 0 0,1 0 0,0 0 0,0 0 0,0 0 0,-1-1 0,1 1 0,-1-1 0,1 0 0,-1 0 0,0 0 0,1 0 0,2-4 0,1-1 152,-1-1-1,1 1 1,-2-1-1,1-1 1,-1 1 0,0-1-1,0 1 1,-1-1-1,-1 0 1,1 0 0,0-12-1,13-37 1198,-15 79-202,12 144-673,-10-147-626,8 35-429,-10-51 399,-1 1 0,1 0-1,0-1 1,1 1 0,-1-1-1,0 1 1,1-1 0,-1 1-1,1-1 1,0 0 0,0 0-1,-1 0 1,2 0 0,-1 0-1,3 2 1,-4-4-126,0 0 0,0 1 0,0-1 0,0 0 0,0 0 0,0 0 0,0 0 0,0 0 0,0 0 0,0 0 0,0 0 0,1 0 0,-1-1 0,0 1 0,0 0 0,0-1 0,0 1 0,0-1 0,0 1 0,0-1 0,0 1 0,-1-1 0,1 0 0,0 0 0,0 1 0,0-1 0,-1 0 0,2-1 0,6-8-4731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9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31 10713,'-9'-7'300,"-3"1"-8,4 4 52,2-1-28,0 1-28,3-1-28,1 0-112,-1 1-188,14-1-3852,-5 3 2176,3 5-673,-1-2-379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39 7301,'17'-23'4841,"-5"7"887,-24 26-3732,-6 9-1724,0 1 0,1 0 0,1 1-1,1 1 1,1 0 0,1 1 0,1 1-1,1 0 1,-11 35 0,19-48-326,1 0-1,0 0 1,0 0 0,1 0 0,1 1 0,0-1 0,0 0-1,1 1 1,0-1 0,5 16 0,-3-18-108,0 0 0,0-1 0,1 0 1,1 0-1,-1 0 0,1 0 0,1-1 0,-1 1 0,1-1 0,1-1 0,-1 1 0,1-1 1,0 0-1,11 7 0,-6-6-504,0 1 0,0-2-1,1 1 1,0-2 0,0 1 0,1-2 0,21 5 0,-19-7-1186,0 0 1,-1-1 0,30-2-1,-8-1-3117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482 125 5384,'-3'-4'291,"0"-1"0,1 1 0,-1-1 0,1 0 0,0 0 0,0 0 0,1 0 0,-1 0 0,1 0 0,0 0-1,1-1 1,-1 1 0,1 0 0,0 0 0,0-1 0,2-9 0,-1-14 2727,-28 74-1456,-46 91-248,20-42-616,3 3 0,-71 203 0,118-288-645,-11 42 154,13-51-190,0 0 0,1 0 0,0 0 0,-1-1 0,1 1 1,0 0-1,1 0 0,-1 0 0,0 0 0,1-1 0,0 1 1,-1 0-1,1 0 0,3 5 0,-3-7-7,1 0-1,0 0 1,0 0 0,0 0-1,0 0 1,0-1 0,0 1-1,0 0 1,0-1 0,0 0-1,0 1 1,0-1 0,0 0-1,0 0 1,0 0 0,0 0-1,0 0 1,0-1 0,1 1-1,-1-1 1,0 1 0,0-1 0,-1 0-1,1 0 1,2-1-1,49-23 89,316-220 257,-313 206-265,-54 38-79,-1 0 1,1 0-1,-1 0 0,0 0 1,1 0-1,-1 0 0,0 0 1,0 0-1,0-1 1,0 1-1,0 0 0,0-1 1,0 1-1,0-1 0,-1 1 1,1-1-1,0-1 0,-1 2-3,0 0 0,0 0-1,0 0 1,0 1 0,-1-1-1,1 0 1,0 0 0,-1 1 0,1-1-1,-1 0 1,1 1 0,0-1-1,-1 0 1,0 1 0,1-1 0,-1 0-1,1 1 1,-1-1 0,0 1-1,1-1 1,-1 1 0,0 0 0,1-1-1,-2 0 1,-9-2 55,1-1 0,0 1 0,-1 1 0,-13-2-1,4 0 19,-277-44 599,130 25-378,147 19-270,13 2-26,1 0 1,-1 1-1,0-1 0,0 2 1,0-1-1,0 1 1,0 0-1,0 0 0,1 1 1,-1-1-1,-7 3 0,13-2-5,1 0 0,-1 0 0,0 0 0,1 0 0,-1 0 0,1 0 0,0 1 0,-1-1 0,1 0 0,0 0 0,0 0 0,-1 0 0,1 1 0,0-1 0,0 0-1,0 0 1,1 0 0,-1 1 0,0-1 0,0 0 0,1 0 0,-1 0 0,0 0 0,1 0 0,-1 0 0,1 0 0,0 0 0,-1 0 0,1 0 0,1 2 0,22 31 8,75 76 33,31 39-43,94 160-7,-223-307 11,-1-1 1,1 1-1,0-1 1,0 1-1,0-1 1,0 0-1,0 0 1,0 1-1,0-1 1,0 0-1,1 0 1,-1 0-1,0 0 1,1 0-1,-1 0 1,1 0-1,-1-1 1,2 2-1,-2-3 1,0 1-1,-1-1 1,1 0-1,-1 1 1,1-1-1,-1 0 1,1 1-1,-1-1 1,1 0-1,-1 0 1,0 1-1,1-1 1,-1 0 0,0 0-1,0 0 1,0 1-1,1-1 1,-1 0-1,0 0 1,0 0-1,0 1 1,0-1-1,-1 0 1,1-1-1,-9-71 109,8 65-116,-16-100-42,-49-418-762,68 473-606,-2 50 998,1 0 1,0 1-1,-1-1 1,1 0-1,0 1 1,1-1-1,-1 1 1,0-1 0,4-3-1,-5 6 310,0-1 0,0 1 0,1 0 1,-1 0-1,0 0 0,0 0 0,0 0 0,1-1 0,-1 1 0,0 0 0,0 0 0,1 0 0,-1 0 1,0 0-1,0 0 0,1 0 0,-1 0 0,0 0 0,0 0 0,1 0 0,-1 0 0,0 0 1,1 0-1,-1 0 0,0 0 0,0 0 0,1 0 0,-1 1 0,0-1 0,0 0 0,0 0 1,1 0-1,-1 0 0,0 0 0,0 1 0,0-1 0,1 0 0,-1 0 0,0 0 0,0 1 1,0-1-1,0 0 0,1 1 0,8 13-3181,-5-7 1586,7 8-2218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230 131 9665,'2'-37'1465,"-1"28"-620,0 1 1,-1-1 0,0 0 0,0 1-1,-1-1 1,0 0 0,-5-15 0,6 24-785,-1-1 1,0 0-1,1 1 1,-1-1-1,0 0 1,0 1-1,1-1 1,-1 1-1,0-1 1,0 1-1,0 0 1,0-1-1,0 1 1,0 0-1,0-1 1,0 1-1,0 0 1,0 0-1,1 0 1,-1 0-1,0 0 1,0 0-1,0 0 1,0 0 0,0 1-1,0-1 1,0 0-1,0 0 1,0 1-1,0-1 1,0 1-1,0-1 1,1 1-1,-1-1 1,0 1-1,0-1 1,0 2-1,-41 24 465,37-22-359,-9 7-57,1-1 0,0 2 1,1 0-1,0 0 0,1 1 0,1 1 1,0-1-1,1 2 0,0-1 0,-11 28 0,17-36-93,1 1-1,0-1 0,0 1 0,1 0 0,0 0 1,0 0-1,0 0 0,1 0 0,0-1 0,1 1 0,-1 0 1,3 10-1,-1-11-20,0-1 0,0 0 0,1 0 1,0 0-1,0 0 0,0 0 0,0-1 1,1 1-1,-1-1 0,1 0 0,0 0 0,1 0 1,-1-1-1,1 1 0,-1-1 0,1 0 0,7 3 1,2 0-36,-1-1 0,2 0 1,-1 0-1,0-2 0,1 1 1,0-2-1,-1 0 0,1-1 1,0-1-1,0 0 0,0-1 1,0 0-1,0-1 0,0-1 1,24-8-1,-35 10 49,0-1 0,0 0 0,0-1 0,0 1 0,0-1 0,0 1 0,0-1 0,-1 0 0,0 0 0,1-1 0,-1 1 0,0-1 0,-1 0 0,1 0 0,-1 1 0,0-2 0,3-4 0,-3 3 15,-1 0 0,1 0 1,-1-1-1,0 1 0,-1-1 0,0 1 0,0-1 0,0 1 0,-1-1 0,1 1 1,-3-7-1,-1-4-17,-2 1 0,0-1 0,0 1 0,-2 1 0,0 0 0,0 0 0,-2 0 1,-14-17-1,22 29-209,-1 0 0,0 1 1,0-1-1,0 1 0,0 0 1,0 0-1,0 0 1,-1 0-1,1 1 0,-1-1 1,1 1-1,-1 0 0,1 0 1,-1 0-1,0 0 0,0 1 1,-6-1-1,7 1-310,0 0 0,0 1 0,0-1 1,0 0-1,0 1 0,0 0 0,0 0 0,1 0 0,-1 0 0,0 0 0,0 0 0,1 1 1,-1-1-1,1 1 0,-1 0 0,1 0 0,0 0 0,0 0 0,-1 0 0,2 0 0,-1 1 1,-3 4-1,-1 8-4488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106 142 8909,'0'-19'1014,"-1"-1"1,-1 0-1,-1 1 1,-1 0 0,-8-26-1,13 62-514,0-1 0,-2 1 1,-2 19-1,-1 10-159,-34 443 1358,24-345-1360,-8 11 353,18-140-370,4-27-171,4-29-61,4 5-87,1 1 0,1 0 0,2 1 0,2 1 0,1 0 1,1 0-1,2 2 0,41-56 0,-57 84-6,0 0 0,1 0-1,-1 0 1,1 0 0,0 1-1,0-1 1,0 1 0,0 0 0,0 0-1,0 0 1,0 0 0,1 1-1,-1-1 1,1 1 0,0 0 0,-1 0-1,1 0 1,0 0 0,-1 1-1,7-1 1,-5 2-5,-1-1-1,1 2 1,-1-1-1,0 0 1,1 1-1,-1 0 1,0 0-1,0 0 1,0 0-1,0 1 1,0-1 0,-1 1-1,1 0 1,5 6-1,-2-1-11,0 1 0,-1-1 0,1 1-1,-2 0 1,1 1 0,-1 0 0,-1-1 0,0 1-1,0 1 1,-1-1 0,0 1 0,-1-1 0,2 19 0,-4-23 17,0 0 0,0 0 0,-1 0 0,0 0 0,0 0 0,-1 0 0,1 0 0,-1-1 0,-1 1 0,1-1 0,-1 1 0,0-1 0,0 0 0,0 0 0,-1 0 0,-6 7 0,3-6-2,-1 0 0,0 0 0,0 0 0,0-1 1,0-1-1,-1 1 0,0-1 0,0-1 0,-16 5 0,15-6-202,1 0 1,0 0-1,-1-1 0,1 0 0,-19-1 0,25 0-191,-1-1 1,1 1-1,-1-1 0,1 1 0,0-1 0,-1 0 0,1 0 0,0-1 1,0 1-1,0 0 0,0-1 0,0 0 0,0 0 0,0 0 0,0 0 0,1 0 1,-1-1-1,1 1 0,-3-4 0,5 5 181,-1 0 1,1 1-1,-1-1 0,1 0 1,0 1-1,0-1 0,-1 0 1,1 0-1,0 0 0,0 1 0,0-1 1,0 0-1,0 0 0,0 1 1,0-1-1,0 0 0,0 0 1,0 0-1,1 1 0,-1-1 1,0 0-1,1 0 0,-1-1 1,6-6-3611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50 11253,'0'-1'14,"-2"-28"1380,2 28-1295,0 0 1,0 1-1,0-1 1,0 0-1,0 0 1,0 0-1,0 0 0,-1 1 1,1-1-1,0 0 1,-1 0-1,1 1 1,-1-1-1,1 0 1,0 0-1,-1 1 0,0-1 1,1 1-1,-1-1 1,1 0-1,-1 1 1,0-1-1,1 1 0,-1-1 1,0 1-1,0 0 1,1-1-1,-1 1 1,-1-1-1,1 4 1,1-1 1,-1 0-1,0 0 1,1 1-1,0-1 0,0 0 1,-1 1-1,1-1 0,0 0 1,1 1-1,-1-1 0,0 0 1,2 5-1,-2-6-48,7 40 294,23 146 598,7 233 1,-35-338-1037,0 221 499,-18-103-4338,16-195 3267,-5 21-2000,-5-18-3557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8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3 219 9041,'-1'-30'347,"0"9"160,1 1 0,0 0 1,1 0-1,2-1 0,0 1 0,1 0 1,7-19-1,-11 38-473,0 1 0,1-1 1,-1 1-1,0-1 0,1 1 1,-1-1-1,0 1 0,1 0 0,-1-1 1,1 1-1,-1 0 0,1-1 0,-1 1 1,1 0-1,-1-1 0,1 1 0,-1 0 1,1 0-1,0 0 0,-1 0 1,1-1-1,-1 1 0,1 0 0,-1 0 1,1 0-1,0 0 0,-1 0 0,1 0 1,-1 1-1,1-1 0,0 0 0,26 11 500,16 21-133,-8-3-257,1-1-168,-2 1 1,-1 1-1,-2 2 1,46 60-1,-73-86 41,0 0 0,-1 0-1,1 0 1,-2 0 0,1 1-1,-1-1 1,0 1 0,0 0-1,0 0 1,-1 0 0,0-1-1,-1 1 1,1 0-1,-1 0 1,-1 0 0,1 0-1,-1 0 1,-1 0 0,1 0-1,-4 8 1,1-5 19,-1-1-1,1 0 1,-2 0-1,1-1 1,-1 1-1,-1-1 1,0 0-1,0-1 1,0 0 0,-1 0-1,0 0 1,0-1-1,-11 6 1,3-2-226,-1-1 0,-33 14 1,44-21-224,0 0-1,0 0 1,-1-1 0,1 0 0,0 0 0,-1-1 0,-9 0-1,3-3-1922,13-6-2321,7 1 1030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79 164 7981,'-51'-97'1348,"23"31"3039,33 86-2854,-1 0 0,1 29 0,-1-7-933,17 135 586,24 164-625,-30-270-3004,24 76 0,-26-124-26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42 8965,'-45'-30'801,"44"29"-670,-1 0-1,0 0 0,1 0 0,-1 0 0,0 0 0,0 1 0,0-1 1,0 1-1,0-1 0,0 1 0,1 0 0,-1 0 0,0 0 0,0 0 0,0 0 1,0 0-1,0 0 0,0 1 0,0-1 0,0 1 0,0-1 0,0 1 0,1 0 1,-1 0-1,-2 1 544,62 9 1178,318-32 1006,-370 21-2794,0 1-1,0-1 1,0 1-1,-1 1 0,1-1 1,0 1-1,-1 0 1,1 0-1,-1 1 1,0 0-1,1 0 0,-1 0 1,-1 0-1,1 1 1,0 0-1,-1 0 1,0 0-1,0 0 0,0 1 1,0-1-1,-1 1 1,0 0-1,5 10 1,4 11 18,-1 1 0,-1 0 0,12 50 0,-9-27-146,-4-18-314,10 35-918,-18-63 820,1 1 1,0 0-1,0-1 1,1 0-1,-1 1 1,1-1-1,0 0 1,0 0-1,0-1 1,6 6 0,-8-9 289,-1 1 0,0-1 0,1 0 0,-1 1 0,1-1 0,-1 0 0,1 0 0,-1 1 0,1-1 0,-1 0 0,1 0 0,0 0 0,-1 0 0,1 1 0,-1-1 0,1 0 0,-1 0 0,1 0 0,0 0 0,-1 0 0,1-1 0,-1 1 0,1 0 0,-1 0 0,1 0 0,-1 0 0,1-1 0,0 1 0,-1 0 0,1 0 0,-1-1 0,0 1 0,1 0 0,-1-1 0,1 1 0,-1-1 0,1 1 0,-1-1 0,1 0 0,7-6-3805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4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37 9393,'-12'-10'264,"4"2"-20,2 0 4,0 3-40,1 3-4,2 2-60,-3-3-140,26 13-2392,-6-5 732,-2 1-613,8 4-271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8:5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7413,'2'11'8823,"-10"5"-5132,-24 20-3897,12-13 1095,5-4-672,2 2 0,0-1 0,2 2 0,0 0 0,-12 36 0,20-49-205,0 0 1,0 1-1,1-1 0,0 0 0,1 1 0,0 0 0,1-1 0,0 1 0,0-1 0,1 1 0,0 0 1,1-1-1,0 1 0,0-1 0,1 0 0,8 18 0,-8-22-27,0 0 0,1-1 0,-1 1-1,1-1 1,0 1 0,0-1 0,1 0 0,-1-1-1,1 1 1,0-1 0,0 0 0,0 0 0,0 0 0,11 3-1,-7-3-10,0-1-1,1 0 0,-1-1 0,1 0 0,-1 0 0,1-1 0,0-1 0,13-1 1,0-2-14,1-2 0,-1 0 0,1-2 0,-2 0 0,1-2 0,27-16 0,-30 15 90,0-2 0,-1 0 0,0-2 0,-2 0 0,1-1 0,-2 0 0,0-1 0,-1-1 0,-1-1 0,-1 0 0,0-1 0,-2 0 0,16-38 0,-25 53-30,0 0-1,-1 0 0,1-1 0,-2 1 0,1 0 0,0-1 1,-1 1-1,0 0 0,-1-8 0,1 11-13,0 0-1,-1 1 1,1-1 0,-1 1-1,1-1 1,-1 1 0,1-1-1,-1 1 1,0-1 0,0 1-1,0-1 1,0 1 0,0 0-1,0 0 1,0 0 0,0-1-1,0 1 1,-1 0 0,1 0-1,0 1 1,-1-1 0,1 0-1,-1 0 1,1 1 0,-1-1-1,1 0 1,-1 1-1,1 0 1,-1-1 0,0 1-1,1 0 1,-1 0 0,-2 0-1,3 0-7,1 0 0,0 0-1,-1 0 1,1 0-1,-1 0 1,1 0 0,-1 0-1,1 0 1,0 1-1,-1-1 1,1 0-1,-1 0 1,1 0 0,0 1-1,-1-1 1,1 0-1,0 0 1,-1 1 0,1-1-1,0 0 1,-1 1-1,1-1 1,0 0 0,0 1-1,-1-1 1,1 0-1,0 1 1,0-1-1,0 1 1,0-1 0,-1 0-1,1 1 1,0-1-1,0 1 1,0-1 0,0 0-1,0 1 1,0-1-1,0 1 1,0-1 0,0 1-1,0-1 1,0 0-1,1 1 1,-1-1 0,0 1-1,0-1 1,0 0-1,0 1 1,1-1-1,-1 1 1,0-1 0,0 0-1,1 1 1,-1-1-1,0 0 1,1 0 0,-1 1-1,0-1 1,1 1-1,15 19-197,36 28-383,-36-35 456,-1 1 0,-1 1 1,0 0-1,20 28 0,-33-41 116,18 26-82,-2-1 0,-2 2 0,25 59 0,-38-80 79,1 0 1,-1 0-1,0 0 1,-1 0-1,0 1 0,0-1 1,-1 0-1,0 0 0,0 1 1,-1-1-1,0 0 1,0 0-1,-1 0 0,0 0 1,-1 0-1,0 0 1,0-1-1,0 1 0,-1-1 1,0 0-1,-7 9 1,-2 0-406,-2 0 0,0-1 0,0 0 0,-2-1 0,-23 15 0,32-23-326,0-1 0,0 0-1,0-1 1,-1 1 0,0-2 0,0 1 0,0-1 0,0-1 0,-1 0 0,1 0 0,-1-1 0,1 0 0,-1 0 0,-12-2 0,-1-5-3916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5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45 7449,'-1'-2'220,"0"0"0,0 0 1,0 0-1,0 0 0,1 0 0,-1 0 1,1 0-1,-1 0 0,1 0 1,0 0-1,0 0 0,0-1 0,0 1 1,0 0-1,0 0 0,1 0 1,-1 0-1,1 0 0,0-3 0,0 5 177,16 20 523,-10 2-721,-2-1 0,0 1 0,-2-1 0,0 1 1,-1 0-1,-2 38 0,0-21-33,-3 182 398,-33 219 0,35-428-805,1-7-62,0 0-1,0 0 1,0-1-1,-1 1 0,0 0 1,0-1-1,0 1 1,0 0-1,-1-1 0,0 0 1,0 1-1,-3 5 1,-6-24-5611,10 13 5250,-5-15-2574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4 167 7857,'-1'-8'279,"0"1"0,0 0 0,0-1 0,1 1 1,1-1-1,-1 1 0,1-1 0,0 1 0,1 0 0,0 0 1,0-1-1,0 1 0,1 1 0,5-11 0,-5 14-181,0-1 0,0 0 1,0 1-1,1-1 0,-1 1 0,1 0 0,0 0 0,0 1 0,0-1 0,0 1 1,0-1-1,0 1 0,1 1 0,-1-1 0,1 1 0,-1-1 0,1 1 1,0 1-1,0-1 0,-1 1 0,1-1 0,0 2 0,7 0 0,5 0-40,0 1 0,-1 1 1,1 1-1,-1 0 0,0 1 0,0 1 0,0 0 0,-1 2 0,0-1 0,0 2 0,-1 0 0,0 1 0,18 15 0,-25-19-44,-1 1 0,0 0 0,0 0-1,0 0 1,-1 0 0,0 1 0,0 0-1,-1 0 1,0 1 0,0-1 0,-1 1-1,0-1 1,0 1 0,-1 0-1,-1 0 1,1 1 0,-1-1 0,-1 0-1,0 0 1,0 0 0,-1 1 0,0-1-1,-1 0 1,1 0 0,-7 16-1,-2-2 22,-1 0 0,-1-1 0,-1-1-1,-1 0 1,0-1 0,-2 0-1,0-2 1,-1 0 0,-30 24 0,26-24-850,-1-2 1,-33 19-1,55-35 685,0 1 1,-1-1-1,1 0 0,0 1 0,-1-1 0,1 0 1,-1 0-1,1 1 0,0-1 0,-1 0 0,1 0 1,-1 0-1,1 0 0,-1 0 0,1 1 0,0-1 1,-1 0-1,1 0 0,-1 0 0,1 0 1,-1 0-1,1 0 0,-1-1 0,1 1 0,0 0 1,-1 0-1,1 0 0,-1 0 0,1 0 0,-1-1 1,1 1-1,0 0 0,-1 0 0,0-1 0,1 0-42,1 1-1,-1-1 1,0 0-1,0 1 1,0-1 0,0 1-1,0-1 1,1 0-1,-1 1 1,0-1-1,0 1 1,1-1-1,-1 1 1,0-1-1,1 1 1,-1-1-1,1 1 1,-1-1-1,1 1 1,-1-1 0,1 1-1,-1 0 1,1-1-1,-1 1 1,1 0-1,0-1 1,10-6-2246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54 6577,'7'3'686,"-5"-1"-331,1-1-1,-1 0 0,1 0 1,-1 1-1,1-2 0,-1 1 0,1 0 1,0-1-1,-1 1 0,1-1 1,0 0-1,3 0 0,-5 0-286,-1-1 0,0 1 0,1-1 0,-1 0 0,0 1 0,0-1-1,1 0 1,-1 1 0,0-1 0,0 0 0,0 1 0,0-1 0,0 0 0,0 1 0,0-1 0,0 0 0,0 1-1,0-1 1,0 0 0,0 1 0,-1-1 0,1 0 0,0 1 0,0-1 0,-1 1 0,1-1 0,0 0 0,-1 1-1,1-1 1,-1 0 0,-11-18 1005,10 16-933,-1 1 0,0-1 0,0 1 0,0 0-1,0 0 1,0 0 0,0 0 0,0 1-1,-1-1 1,1 1 0,-1 0 0,1 0 0,-1 0-1,0 0 1,1 1 0,-6-1 0,3 2-46,0 0-1,0 0 1,0 1 0,1 0-1,-1 0 1,0 0 0,1 1 0,0 0-1,-7 5 1,-5 2 29,1 1-1,1 1 1,0 0 0,0 1 0,1 1-1,1 0 1,-13 19 0,20-24-116,-1 0-1,2 0 1,-1 1 0,1 0-1,1 0 1,0 0 0,0 0 0,1 1-1,0 0 1,1 0 0,0-1 0,1 1-1,0 22 1,2-28-35,-1 0 0,1 0-1,0-1 1,0 1 0,1 0-1,0 0 1,-1-1 0,2 1 0,-1-1-1,0 1 1,1-1 0,0 0-1,0 0 1,0 0 0,0-1 0,1 1-1,0-1 1,-1 0 0,1 0 0,0 0-1,1 0 1,6 3 0,-8-5 18,0 0 0,0 0 0,1 0 0,-1 0 0,0 0 0,0-1 0,1 1 0,-1-1 0,0 0 0,1 0 0,-1-1 1,0 1-1,0 0 0,1-1 0,-1 0 0,0 0 0,0 0 0,0 0 0,0-1 0,0 1 0,0-1 0,0 1 0,0-1 0,-1 0 0,1 0 1,-1 0-1,1-1 0,-1 1 0,0-1 0,0 1 0,0-1 0,0 0 0,1-3 0,11-21 129,-2-1 1,-1 0-1,-1 0 0,-2-1 1,10-56-1,-20 104-125,1 0 1,0 1-1,2-1 0,0 0 1,1 1-1,7 25 0,-6-30-662,2-1 0,-1 1 0,2-1 0,10 20 0,-12-27-306,0 0 0,1-1-1,0 0 1,0 1 0,0-2 0,1 1-1,-1-1 1,1 1 0,12 6 0,-6-4-3213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70 9673,'-69'-70'6428,"101"120"-5426,-20-22-894,-2 0-1,-1 1 1,-1 1-1,-2-1 1,4 33 0,12 54 80,-21-110-116,1 0 1,-1-1-1,0 1 0,0 0 1,-1 0-1,0 0 0,0-1 0,0 1 1,0 0-1,-2 6 0,1-12-53,0 0 0,1 0 0,-1 0 0,1 0 0,-1 0 0,1 0 0,-1 0-1,1 0 1,-1 0 0,1 0 0,-1-1 0,1 1 0,-1 0 0,1 0 0,-1-1 0,1 1-1,-1 0 1,1 0 0,-1-1 0,1 1 0,0-1 0,-1 1 0,1 0 0,0-1 0,-1 1-1,1-1 1,0 1 0,0-1 0,-1 1 0,1-1 0,0 1 0,0-1 0,0 1 0,-1-2-1,-7-19 231,5 8-174,1 0 1,0-1 0,1 0-1,1 1 1,0-1 0,1 1-1,1-1 1,0 1 0,0-1-1,1 1 1,1 0 0,10-24-1,-9 26-276,1 0-1,0 0 0,0 0 0,1 1 0,0 0 1,1 0-1,0 1 0,0 0 0,1 1 1,0 0-1,1 0 0,0 0 0,0 2 1,18-10-1,-23 13-360,1 1-1,-1 0 1,0 1 0,1 0-1,0-1 1,6 1 0,-7 1-542,0 0 1,0 0 0,0 0-1,0 1 1,0 0 0,9 3-1,1 1-2979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166 157 8549,'-4'-65'1954,"2"45"257,1 0 0,2-31 0,-78 409-501,21-128-2609,48-195 333,-8 47-1767,15-75 1677,0 0 0,1 0 0,0 0 0,0 0 0,1 0 0,0 0 0,0 0 0,0 0 0,3 7-1,4-1-2273,3-3-771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7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275 121 9213,'2'-2'211,"-1"0"0,1 0 0,-1 0 0,1 0-1,-1-1 1,0 1 0,0 0 0,0-1 0,-1 1 0,1-1 0,0 0 0,-1 1 0,0-1 0,1 1 0,-1-1 0,0 0-1,-1 1 1,1-1 0,0 1 0,-2-5 0,2 3-50,-1 1 0,0 0 0,0-1 0,0 1 0,0 0-1,-1 0 1,1 0 0,-1 0 0,0 0 0,0 0 0,0 1 0,0-1 0,0 0-1,0 1 1,-5-4 0,2 4-96,-1-1-1,0 1 0,0 0 1,1 1-1,-1-1 1,0 1-1,0 0 0,0 1 1,0-1-1,0 1 1,-1 0-1,1 1 0,0 0 1,0 0-1,0 0 1,1 0-1,-1 1 1,0 0-1,0 0 0,1 1 1,-1 0-1,1 0 1,0 0-1,-6 4 0,2 0-30,0-1-1,1 1 0,-1 1 0,1-1 1,1 1-1,-1 1 0,1-1 0,1 1 0,0 1 1,0-1-1,1 1 0,-7 15 0,10-17-58,0 0 0,1 0 0,0 0-1,0 0 1,1 0 0,0 0 0,0 1-1,1-1 1,0 0 0,0 0 0,3 10-1,-3-15-1,0-1-1,0 1 0,0 0 1,0-1-1,0 1 0,0-1 1,1 1-1,-1-1 0,1 0 0,0 0 1,-1 0-1,1 0 0,0 0 1,0 0-1,0 0 0,1 0 0,-1-1 1,0 1-1,1-1 0,-1 0 1,1 0-1,-1 0 0,1 0 0,0 0 1,-1 0-1,1-1 0,0 1 1,0-1-1,-1 0 0,1 0 0,0 0 1,0 0-1,-1 0 0,1 0 1,0-1-1,5-1 0,-5 1 19,1 0-1,-1 0 1,1 0 0,-1-1-1,0 1 1,1-1-1,-1 0 1,0 0 0,0 0-1,0 0 1,0-1-1,-1 1 1,1-1-1,-1 1 1,1-1 0,-1 0-1,0 0 1,0 0-1,0 0 1,-1-1 0,1 1-1,1-6 1,0-3 166,0-1-1,-1 0 1,-1 0 0,0 0 0,-1-14-1,0 14 192,0-1 0,1 1 0,4-22 0,-5 45-223,0 0 0,0 0 0,1 0 0,0 0-1,1 0 1,3 12 0,22 75-231,-20-79-202,0 0 0,1-1 0,12 20 0,-17-30-306,1-1 0,1 0 0,-1 0 0,1 0 0,0-1 0,1 1 0,-1-1 0,1 0 0,0-1 0,0 0 0,8 5 0,12-6-4709,-14-3 1288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16 9361,'-16'-4'1168,"-1"0"0,0 1 0,0 1 0,-18 0 0,34 2-1112,1 0 1,-1 0-1,1 1 0,-1-1 1,1 0-1,0 1 1,-1-1-1,1 1 0,0-1 1,-1 0-1,1 1 1,0-1-1,-1 1 0,1-1 1,0 1-1,0-1 1,0 1-1,-1-1 0,1 1 1,0-1-1,0 1 0,0-1 1,0 1-1,0-1 1,0 1-1,0-1 0,0 1 1,0-1-1,0 1 1,0 0-1,0-1 0,0 1 1,1-1-1,-1 1 1,0 0-1,7 25 632,-6-21-496,34 143 676,-7 2 0,12 189 0,-37-238 55,-3-101-712,-3-5-165,1-1-1,0 0 1,0 0 0,1 0 0,-1 0 0,1 0 0,0-7-1,0 5-74,1-1-1,-1 0 0,1 1 0,1-1 0,0 0 0,0 1 1,1-1-1,0 1 0,0-1 0,1 1 0,0 0 1,1 0-1,-1 0 0,2 0 0,-1 1 0,1-1 0,0 1 1,0 1-1,1-1 0,0 1 0,0 0 0,1 0 1,0 0-1,0 1 0,0 0 0,0 1 0,1-1 0,11-4 1,-9 6-77,0 0 0,-1 1 1,1 0-1,0 0 1,0 1-1,0 0 0,0 1 1,0 0-1,1 1 0,-1 0 1,14 3-1,-20-3 84,-1 0-1,0 0 1,1 0-1,-1 1 1,0-1-1,0 1 1,1 0-1,-1 0 1,-1 0-1,1 0 1,0 0-1,0 1 1,-1-1-1,1 1 1,-1-1-1,0 1 1,0 0 0,0 0-1,0 0 1,-1 0-1,1 1 1,-1-1-1,0 0 1,1 1-1,-2-1 1,1 1-1,0-1 1,-1 1-1,1-1 1,-1 1-1,0-1 1,0 1-1,-1-1 1,1 1-1,-2 5 1,0-1 42,-1 0 0,0 0 0,0 0 0,-1-1 0,1 1 0,-2-1 0,1 0 0,-1-1 0,0 1 0,0-1 0,-1 0 0,0 0 0,-12 9 0,-7 5 60,-1-2-1,-34 18 1,55-34-611,9-4 105,19-12-183,38-19-155,198-104 677,-218 106 801,-39 29-597,1 0 0,-1 0 0,0-1 0,0 1 0,0 0 0,-1-1 0,1 1 0,-1-1 0,1 0 0,-1 1 0,0-1 0,0 0 0,0 0 0,1-6 404,-4 10-488,1-1-1,-1 1 0,0-1 1,0 1-1,1 0 1,-1 0-1,1 0 0,-1 0 1,1 0-1,-1 0 1,1 0-1,0 0 0,-1 0 1,1 1-1,0-1 1,0 1-1,0-1 0,0 1 1,0-1-1,-1 4 0,-18 39 248,16-33-207,2-6-70,0 0-1,0 1 1,1-1-1,0 1 1,0-1 0,0 1-1,1-1 1,0 1 0,0-1-1,0 1 1,1-1-1,0 1 1,0-1 0,0 1-1,4 9 1,-4-13-29,0 1 1,1-1-1,-1 0 0,0 0 1,1 0-1,0 0 1,-1 0-1,1 0 0,0-1 1,0 1-1,0 0 0,0-1 1,0 0-1,0 1 0,0-1 1,1 0-1,-1 0 1,0 0-1,1 0 0,-1-1 1,1 1-1,-1-1 0,1 1 1,-1-1-1,1 0 0,-1 0 1,1 0-1,-1 0 1,1-1-1,-1 1 0,1 0 1,-1-1-1,1 0 0,-1 0 1,0 0-1,1 0 0,1-1 1,1 0 20,-1 0 0,0 0 0,0 0-1,-1 0 1,1-1 0,0 0 0,-1 0 0,1 0 0,-1 0 0,0 0 0,0 0 0,0-1 0,-1 0-1,1 1 1,-1-1 0,0 0 0,0 0 0,0-1 0,0 1 0,-1 0 0,0 0 0,0-1-1,1-8 1,-2 9 31,0 1 0,0 0 0,0-1 0,-1 1 0,0 0 0,1 0 1,-1-1-1,0 1 0,-1 0 0,1 0 0,-1 0 0,1 0 0,-1 0 0,0 0 0,0 1 0,0-1 0,0 1 0,-1-1 0,1 1 0,-1 0 0,1 0 0,-1 0 0,0 0 0,0 0 0,0 1 0,0-1 0,0 1 0,0 0 0,0 0 0,0 0 0,-1 0 0,-5 0 0,-33-3-1277,40 4 817,0 0 0,0 1 0,0-1 0,1 0 0,-1 1 0,0-1 0,0 1 0,1 0 0,-1-1 0,0 1 0,1 0 0,-3 2 0,3-2-591,15 6-10287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3 245 8641,'-1'-48'165,"0"24"595,0 0 0,2 0 1,0 0-1,2 0 0,1 0 0,7-28 0,-11 53-722,0-1 1,0 0-1,1 0 0,-1 0 0,0 0 0,0 0 0,0 0 0,0 0 0,0 1 0,0-1 0,0 0 1,0 0-1,0 0 0,1 0 0,-1 0 0,0 0 0,0 0 0,0 0 0,0 0 0,0 0 0,0 0 1,1 0-1,-1 0 0,0 0 0,0 0 0,0 0 0,0 0 0,0 0 0,1 0 0,-1 0 1,0 0-1,0 0 0,0 0 0,0 0 0,0 0 0,0 0 0,1 0 0,-1 0 0,0 0 0,0 0 1,0 0-1,0 0 0,0 0 0,0-1 0,0 1 0,0 0 0,1 0 0,-1 0 0,0 0 1,0 0-1,0 0 0,0 0 0,0-1 0,0 1 0,0 0 0,0 0 0,0 0 0,0 0 0,0-1 1,5 22 804,-2 27-224,-8 32 57,-2 131 460,8-183-1075,1 0 0,1 1 0,2-2-1,1 1 1,13 37 0,-17-59-142,0 0 0,1 0 0,0-1 0,0 1 0,1 0 0,0-1-1,0 0 1,0 0 0,0 0 0,1-1 0,-1 1 0,1-1 0,9 6 0,-11-9 36,-1 0 0,1 1 0,0-1 0,0 0 0,0-1 0,0 1 0,0 0 0,0-1 0,0 0 0,0 1 0,0-1 0,0 0 0,0-1 0,0 1 0,0 0 0,0-1 0,0 0 0,-1 0 0,1 0 0,0 0 0,0 0 0,0 0 0,-1-1 0,1 1 0,-1-1 0,1 0 0,-1 0 0,0 0 0,1 0 0,2-4 0,1-1 152,-1-1-1,1 1 1,-2-1-1,1-1 1,-1 1 0,0-1-1,0 1 1,-1-1-1,-1 0 1,1 0 0,0-12-1,13-37 1198,-15 79-202,12 144-673,-10-147-626,8 35-429,-10-51 399,-1 1 0,1 0-1,0-1 1,1 1 0,-1-1-1,0 1 1,1-1 0,-1 1-1,1-1 1,0 0 0,0 0-1,-1 0 1,2 0 0,-1 0-1,3 2 1,-4-4-126,0 0 0,0 1 0,0-1 0,0 0 0,0 0 0,0 0 0,0 0 0,0 0 0,0 0 0,0 0 0,0 0 0,1 0 0,-1-1 0,0 1 0,0 0 0,0-1 0,0 1 0,0-1 0,0 1 0,0-1 0,0 1 0,-1-1 0,1 0 0,0 0 0,0 1 0,0-1 0,-1 0 0,2-1 0,6-8-4731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9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31 10713,'-9'-7'300,"-3"1"-8,4 4 52,2-1-28,0 1-28,3-1-28,1 0-112,-1 1-188,14-1-3852,-5 3 2176,3 5-673,-1-2-379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9:0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39 7301,'17'-23'4841,"-5"7"887,-24 26-3732,-6 9-1724,0 1 0,1 0 0,1 1-1,1 1 1,1 0 0,1 1 0,1 1-1,1 0 1,-11 35 0,19-48-326,1 0-1,0 0 1,0 0 0,1 0 0,1 1 0,0-1 0,0 0-1,1 1 1,0-1 0,5 16 0,-3-18-108,0 0 0,0-1 0,1 0 1,1 0-1,-1 0 0,1 0 0,1-1 0,-1 1 0,1-1 0,1-1 0,-1 1 0,1-1 1,0 0-1,11 7 0,-6-6-504,0 1 0,0-2-1,1 1 1,0-2 0,0 1 0,1-2 0,21 5 0,-19-7-1186,0 0 1,-1-1 0,30-2-1,-8-1-3117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7.4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98 329 7125,'-73'-7'4285,"48"4"-746,55-3-2839,0-1-1,0-2 0,34-14 0,0 0-188,506-146 1584,-324 102-8536,-229 63 5567,-6-1-873,2 0-3839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7.8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263 9 8497,'-18'-6'275,"2"3"2378,15 4-2577,1-1 0,0 1 0,-1 0 1,1 0-1,0-1 0,-1 1 0,1 0 0,0 0 0,0-1 1,0 1-1,0 0 0,0 0 0,0-1 0,0 1 0,0 0 1,0 0-1,0 0 0,0-1 0,0 1 0,1 0 1,-1 0-1,0-1 0,0 1 0,1 1 0,63 200 2207,-38-130-1943,-3 2-1,15 87 1,-34-139-253,-2-1 0,0 1 0,-1 0 0,-1 0 0,-2 0 0,0 0 1,-1 0-1,-1-1 0,-1 1 0,-1-1 0,0 0 0,-11 21 0,4-17 51,-2-1 1,0 0-1,-1-2 1,-2 1-1,0-2 1,-28 26-1,-136 100 737,167-135-786,11-6 130,19-8-150,23-11-2,397-183-938,-272 133-3315,-51 23-4332,-78 27 3898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8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87 259 10441,'-18'-35'1239,"14"27"-525,1 1 0,-1-1 0,0 0 0,-1 1 0,0 0 0,0 0 0,0 0 0,-1 1 0,0 0 0,-1 0 0,-7-6 0,13 19-350,1 0 1,0 0-1,1-1 0,-1 1 1,4 13-1,2 1-247,1-1-1,1-1 0,1 1 1,1-1-1,0-1 1,1 0-1,1 0 1,17 17-1,-21-26-133,0 0 1,1-1-1,0 0 0,1 0 1,0-1-1,0-1 0,1 1 1,0-2-1,0 1 0,0-2 1,0 1-1,1-2 0,0 1 1,-1-2-1,22 3 0,-29-5 25,-1 1 0,0-1-1,0-1 1,0 1 0,0 0 0,1-1-1,-1 0 1,0 1 0,0-1-1,0-1 1,0 1 0,0 0-1,0-1 1,-1 1 0,1-1-1,0 0 1,-1 0 0,1 0-1,-1 0 1,0 0 0,0-1-1,0 1 1,0-1 0,0 1-1,0-1 1,-1 0 0,1 0-1,-1 0 1,2-4 0,3-10 184,-2-1 0,0 1 0,0-1-1,0-24 1,5-17 976,-9 59-1161,0 0 0,0 0-1,0 0 1,0-1 0,0 1 0,0 0-1,1 0 1,-1 0 0,0 0 0,0 0-1,0 0 1,0 0 0,0 0 0,0 0-1,0-1 1,0 1 0,1 0 0,-1 0-1,0 0 1,0 0 0,0 0 0,0 0-1,0 0 1,0 0 0,0 0 0,1 0-1,-1 0 1,0 0 0,0 0 0,0 0-1,0 0 1,0 0 0,0 0 0,1 0-1,-1 0 1,0 0 0,0 0 0,0 0-1,0 0 1,0 0 0,0 0 0,1 0-1,-1 0 1,0 1 0,0-1 0,0 0-1,0 0 1,0 0 0,0 0 0,0 0-1,0 0 1,0 0 0,0 0 0,1 1-1,-1-1 1,0 0 0,0 0 0,10 14 28,18 32-541,-8-13 84,-9-18 183,1 1 1,0-2 0,15 14 0,-23-24 186,0 0 0,0 0 0,1-1 0,-1 1 0,1-1 0,0 0 0,0-1 0,0 1 0,1-1 0,-1 0 0,0 0 0,1 0 0,0-1 0,7 1 0,-12-2 54,1-1-1,0 1 1,0-1-1,-1 1 1,1-1-1,0 0 1,-1 0-1,1 0 1,-1 0-1,1 0 1,-1 0-1,0 0 1,1 0-1,-1 0 1,0-1-1,0 1 1,0-1-1,0 1 1,0-1-1,0 1 1,0-1-1,0 1 1,-1-1-1,1 0 1,0 1-1,-1-1 0,0 0 1,1 0-1,-1-3 1,6-65 128,-6 55-121,2-141 117,-4 133-384,0 0-1,-1 0 1,-1 0-1,-13-38 1,16 60 99,0-1 0,0 0 0,0 1 0,0 0 0,0-1 1,0 1-1,-1 0 0,1-1 0,0 1 0,-1 0 0,1 0 1,-1 0-1,1 0 0,-1 0 0,0 0 0,1 1 0,-1-1 0,0 1 1,1-1-1,-3 0 0,3 1-52,0 0-1,0 0 1,0 0 0,0-1-1,1 1 1,-1 0 0,0 0-1,0 0 1,0 1-1,0-1 1,1 0 0,-1 0-1,0 0 1,0 0 0,0 1-1,1-1 1,-1 0 0,0 1-1,0-1 1,1 1 0,-1-1-1,0 1 1,1-1 0,-1 1-1,1-1 1,-1 1 0,0 0-1,1-1 1,0 1-1,-1 0 1,1-1 0,-1 1-1,1 0 1,0 0 0,-1 0-1,1-1 1,0 1 0,0 0-1,0 0 1,-1 0 0,1-1-1,0 1 1,0 1 0,3 8-3167,2-2-1110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8.7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12 104 9805,'0'-5'435,"1"0"1,-1 1 0,0-1-1,0 0 1,0 1-1,-1-1 1,1 0-1,-1 1 1,0-1 0,-2-4-1,1 4 258,1-1-1,-1 1 1,1-1-1,1 1 1,-1-1-1,1-9 1,24 54 627,-12-14-1628,-2 1 1,0 0-1,-1 1 0,-2 0 1,8 51-1,3 12-3815,-15-75 2251,-4-13 1505,2-1-1,-1 0 1,0 1-1,0-1 1,0 0-1,1 1 1,-1-1-1,0 0 0,1 0 1,-1 1-1,1-1 1,0 0-1,-1 0 1,1 0-1,0 0 1,0 0-1,0 0 0,1 1 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8.9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94 9545,'-8'-18'312,"-1"5"28,3 2-12,1 4 0,2-1-8,0 3-44,0 0-72,0-1-132,0-1-200,0 4-256,9 0-316,3 1-2332,-4-1 487,1 1-535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34 8429,'-3'-9'-52,"-2"-15"1705,9 25-653,7 13-621,1 3-271,1 0-1,1-1 1,1-1-1,1 0 1,0-1 0,25 18-1,-29-25-1119,0 0-1,0 0 1,0-1-1,1-1 1,0 0 0,22 5-1,-16-7-2206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9.2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48 8405,'-5'-6'494,"2"2"78,-1-1-1,1 1 1,-1 0 0,0 0 0,0 0 0,-1 1 0,1-1 0,-1 1-1,-6-3 1,10 8-424,1 0 0,-1 1 0,0-1 0,0 0 0,1 1 0,-1-1 0,1 1 0,0-1 0,0 0 0,0 1 0,0-1 0,0 1 0,0-1 0,1 3 0,0-3 4,6 73 698,4 1 0,22 75 0,53 144-2414,-82-281 1327,33 87-3728,-8-36-3813,-23-51 3639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09.4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33 212 8805,'-7'-63'813,"5"36"1229,-2-1 0,-12-46 0,12 55 3,12 27-332,12 32-620,-5 7-861,-2-1-1,-2 2 1,9 89-1,-1-9-710,-7-64-820,3 0 1,29 79-1,-28-104-2091,1-1 0,32 52 1,-30-60-1732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10.0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362 685 10417,'0'-11'495,"-1"0"-1,0 0 1,-1 0 0,0 0 0,0 1-1,-1-1 1,-1 1 0,0-1 0,0 1-1,-1 0 1,-11-16 0,13 22-378,1 1-1,-1 0 1,1 0 0,-1 0-1,0 0 1,0 1 0,0-1-1,0 1 1,-1 0 0,1 0-1,-1 0 1,1 0 0,-1 1-1,0-1 1,0 1 0,1 0-1,-1 0 1,0 0 0,0 1-1,0-1 1,0 1 0,0 0-1,0 0 1,0 0 0,0 1-1,0-1 1,0 1 0,0 0-1,0 0 1,1 1 0,-1-1-1,0 1 1,1 0 0,-1 0-1,-3 2 1,-6 5-2,0 1 0,0 0-1,1 0 1,1 2 0,-1-1 0,2 1 0,0 1 0,0 0-1,2 0 1,-1 1 0,2 0 0,-8 17 0,7-11-44,0 0 1,1 1-1,1 0 0,2 0 0,0 0 1,1 1-1,1 0 0,0 31 1,3-46-64,0 0 0,0 0 0,1 0 0,0 0 1,0 0-1,1-1 0,-1 1 0,1-1 0,1 0 1,5 10-1,-8-15-7,0 1-1,1-1 1,-1 0 0,0 1 0,1-1 0,-1 0 0,1 0-1,-1 0 1,1 0 0,-1 0 0,1 0 0,0 0-1,-1 0 1,1-1 0,0 1 0,0-1 0,-1 1 0,3-1-1,-2 0 0,1 0 0,-1-1-1,0 1 1,0-1-1,0 0 1,0 1 0,0-1-1,0 0 1,0 0 0,0-1-1,0 1 1,-1 0-1,1 0 1,0-1 0,-1 1-1,1-1 1,-1 0 0,1 1-1,1-3 1,4-7 1,0 0 0,0-1 0,-1 0 1,0 0-1,-1 0 0,-1 0 0,0-1 0,0 0 1,-1 0-1,-1 0 0,1-16 0,0-23 37,-7-79 0,2 90-16,-57-509 557,55 523-509,0 3 41,5 28 38,5 40-11,19 60-347,4-2 1,49 111-1,-75-205 83,80 195-3207,-14-75-5002,-67-125 7789,0 0 0,0 0 0,0 0 0,0 0-1,0-1 1,1 1 0,-1-1 0,1 0 0,3 3 0,9 3-3663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10.3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34 189 10173,'-1'-1'301,"-1"0"0,0 0 0,1 0-1,-1 0 1,0 0 0,1 1 0,-1-1 0,0 1 0,0-1 0,1 1 0,-1 0-1,0-1 1,0 1 0,0 0 0,0 0 0,1 0 0,-3 1 0,26 26 2226,5 1-2065,-2 2 1,-1 0-1,-1 2 0,20 36 0,-33-50-389,-1 1-1,-1 0 1,0 0-1,-1 1 1,-1 0 0,-1 0-1,-1 0 1,-1 0 0,2 30-1,-8-39 326,-2-20-130,-2-22-78,5-4-435,2 0 0,2 0 0,1 1 0,2-1 0,1 1 1,1 0-1,2 0 0,18-42 0,-19 58-372,1-1-1,1 2 1,0 0 0,1 0-1,1 0 1,25-26-1,-26 33-357,0 1 0,0 0 0,1 0-1,-1 1 1,2 1 0,-1 0 0,1 1-1,1 0 1,-1 1 0,20-5 0,-7 4-1925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11.2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246 311 7217,'3'-3'360,"-1"0"0,0 0 0,0 0 0,0 0 1,-1 0-1,1 0 0,-1 0 0,0-1 0,1 1 1,-1 0-1,-1-1 0,1 1 0,0-1 0,-1 1 1,0-1-1,0 1 0,0-1 0,0 1 0,-1-1 1,1 1-1,-1-1 0,0 1 0,0-1 0,0 1 1,0 0-1,-1-1 0,1 1 0,-1 0 0,0 0 1,-4-5-1,5 6-249,-1-1-1,0 1 1,1-1 0,-1 1 0,0 0 0,-1-1 0,1 1-1,0 0 1,0 1 0,-1-1 0,1 0 0,-1 1 0,0-1 0,1 1-1,-1 0 1,0 0 0,0 0 0,0 0 0,0 0 0,0 1-1,0-1 1,0 1 0,0 0 0,0 0 0,0 0 0,0 0-1,0 1 1,0-1 0,0 1 0,0 0 0,1 0 0,-1 0 0,0 0-1,0 0 1,0 0 0,1 1 0,-4 2 0,-7 8-47,0 1 1,0 0-1,1 1 1,1 0 0,0 1-1,1 0 1,1 0-1,0 2 1,2-1 0,-1 1-1,2 0 1,0 0-1,1 0 1,1 1-1,1 0 1,0 0 0,1 0-1,1 0 1,1 0-1,1 1 1,3 23 0,-3-37-87,0-1 1,1 0 0,-1-1 0,1 1 0,0 0-1,0 0 1,0-1 0,1 1 0,-1-1 0,1 0-1,0 0 1,-1 0 0,2 0 0,-1 0 0,0 0-1,0-1 1,1 0 0,0 1 0,-1-1 0,1-1-1,0 1 1,5 1 0,-6-2 13,-1 0 0,1-1 0,-1 0 0,0 1 0,1-1 0,-1 0 0,1 0 0,-1 0 0,1-1 0,-1 1 0,1 0 0,-1-1 0,0 0 0,1 0 0,-1 1 0,0-2 0,0 1 0,1 0 0,-1 0 0,0 0 0,0-1 0,0 1 1,-1-1-1,1 0 0,0 0 0,0 1 0,-1-1 0,1 0 0,-1 0 0,0-1 0,0 1 0,0 0 0,0 0 0,0-1 0,0 1 0,0 0 0,-1-1 0,1-2 0,1-5 35,0-1-1,-1 1 1,0-1 0,-1 0 0,0 1-1,-1-1 1,0 1 0,0-1-1,-4-12 1,-6-13 164,-19-46 0,18 53-25,2 1 1,-10-42-1,24 70-5,7 14-108,11 20-62,-16-19-21,14 30-307,37 61 1,-50-94 242,0-1 0,1-1 1,0 1-1,1-1 0,1-1 1,-1 1-1,1-2 1,1 1-1,0-1 0,18 10 1,-27-17 79,1 1 1,0-1 0,0 1 0,1-1-1,-1 0 1,0 0 0,0 0-1,1-1 1,-1 1 0,0-1-1,1 0 1,-1 0 0,0 0-1,1 0 1,-1 0 0,0-1-1,1 1 1,-1-1 0,0 0 0,0 0-1,0-1 1,0 1 0,0 0-1,0-1 1,5-3 0,-4 1 34,0 0 1,-1 0 0,1-1 0,-1 1-1,0-1 1,-1 0 0,1 0 0,-1 0-1,0 0 1,0 0 0,0-1 0,-1 1-1,0 0 1,0-1 0,1-5 0,3-123 490,-6 94-248,3 0 0,6-45 0,-8 84-260,0 1 0,0 0 0,0 0 0,0-1 0,0 1 0,0 0 0,0-1 0,0 1 0,0 0 0,0 0 0,0-1 0,1 1 0,-1 0 0,0 0 0,0-1 0,0 1 0,0 0 0,0 0 0,0-1 0,1 1 0,-1 0 0,0 0 0,0 0 0,0-1 0,1 1 0,-1 0 0,0 0 0,0 0 0,0 0 0,1 0 0,-1-1 0,0 1 0,0 0 0,1 0 0,-1 0 0,0 0 0,0 0 0,1 0 0,-1 0 0,0 0 0,1 0 0,-1 0 0,0 0 0,11 11 95,11 27-48,-19-33-53,8 16-265,2-1 0,0-1 0,1 0 0,1-1 0,1 0 0,1-1-1,27 22 1,-38-34 167,1 0 0,0-1 0,0 1 0,0-1 0,0-1 0,0 1 0,1-1 0,0-1 0,0 1 0,0-1 0,0 0 0,0-1 0,0 0 0,0 0 0,0-1 0,0 0 0,0-1 0,1 0 0,-1 0 0,0 0 0,0-1 0,0 0 0,-1-1 0,16-6 0,-17 5 119,0 0-1,0-1 0,-1 0 0,0 1 0,0-2 0,0 1 0,0 0 0,-1-1 0,0 0 0,0 0 0,0 0 0,-1-1 0,0 1 0,3-11 0,3-12 171,-1 0 0,5-33 1,-10 44-105,4-22 458,-3 0 0,0-58 0,-4 97-459,9 36-209,-7-29-107,22 57-1571,-22-59 1294,-1 0 1,1 0-1,1-1 1,-1 1-1,0 0 1,1-1-1,0 0 0,0 1 1,0-1-1,0 0 1,0 0-1,7 3 1,-9-5 161,0-1-1,1 1 1,-1-1 0,1 0 0,-1 0 0,1 0-1,-1 0 1,1 0 0,-1 0 0,1 0 0,-1 0-1,0-1 1,1 1 0,-1-1 0,1 1 0,-1-1-1,0 1 1,1-1 0,-1 0 0,0 1-1,2-2 1,11-8-3854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11.9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24 495 9221,'-2'-3'134,"-15"-30"1024,13 16 378,4 17-1468,0 0 0,0 0 1,0-1-1,0 1 0,0 0 0,0 0 1,0-1-1,0 1 0,0 0 0,0 0 1,0-1-1,0 1 0,0 0 0,0 0 1,0 0-1,0-1 0,1 1 0,-1 0 1,0 0-1,0-1 0,0 1 0,0 0 1,0 0-1,1 0 0,-1 0 1,0-1-1,0 1 0,0 0 0,1 0 1,-1 0-1,0 0 0,0 0 0,0 0 1,1 0-1,-1-1 0,0 1 0,0 0 1,1 0-1,-1 0 0,1 0 0,0 1 53,1-1-1,0 1 1,0-1-1,0 1 1,0 0-1,-1 0 1,1 0-1,0 0 1,-1 0-1,1 0 1,0 0-1,-1 1 1,0-1-1,1 0 1,-1 1-1,0-1 1,0 1-1,0 0 1,1 1-1,21 40 782,-17-32-589,1 2-162,1-1-1,0 0 1,0 0 0,1-1 0,1 0 0,0 0 0,1-1 0,0-1 0,14 11-1,-19-16-102,-1-1 0,1 1 0,0-1 0,0 0 0,1 0 0,-1 0 0,1-1 0,-1 0-1,1-1 1,-1 1 0,1-1 0,0-1 0,0 1 0,0-1 0,0 0 0,-1-1 0,1 1-1,0-1 1,0-1 0,-1 1 0,12-5 0,-14 3 42,0 1 0,0-1 0,0 0 0,0-1 0,-1 1 0,1-1 0,-1 1 0,0-1-1,0 0 1,0 0 0,0 0 0,-1-1 0,0 1 0,1-1 0,-2 1 0,1-1 0,-1 0 0,1 0 0,-1 1 0,0-7 0,3-14 221,-2-1-1,-1-42 1,-1 47-112,-1-34 55,-2 0-1,-3 0 1,-2 1-1,-24-85 1,18 113-853,-1 0-2982,10 11-4974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12.3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42 12369,'-18'-14'164,"15"11"-12,0 0 1,-1 0-1,0 0 1,0 0-1,0 1 1,0 0-1,0-1 0,0 1 1,-7-2-1,11 5-97,-1 0 0,0-1 1,1 1-1,-1 0 0,1-1 0,-1 1 0,1 0 0,-1 0 0,1-1 0,-1 1 0,1 0 0,0 0 1,-1 0-1,1 0 0,0 0 0,0-1 0,0 1 0,0 0 0,-1 0 0,1 0 0,1 0 0,-1 0 1,0 0-1,0 0 0,0 0 0,2 26 492,10 29 284,3-1-1,42 104 1,-18-54-352,27 104-106,-8 4 0,47 351 0,-98-510-2863,-2 1 0,-2 58 1,2-51-3480,-2-35 1136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1:12.7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120 55 10825,'-1'-1'209,"0"0"0,1 0 0,-1 1 0,0-1 0,0 0 0,0 1 0,0-1 0,0 1 0,0-1 0,1 1 0,-1-1-1,0 1 1,-1-1 0,1 1 0,0 0 0,0 0 0,0 0 0,0-1 0,0 1 0,0 0 0,0 0 0,0 0 0,0 1 0,0-1 0,0 0 0,0 0 0,-2 1 0,-23 24 1927,20-18-2386,-33 45 929,36-48-632,1-1 0,0 1 1,0 0-1,0 1 0,0-1 0,1 0 0,-1 0 0,1 1 0,0-1 0,1 0 1,-1 1-1,0 6 0,2-10-39,-1 0 0,0 0 0,0 0-1,0 0 1,0 0 0,1 0 0,-1 0 0,0 0 0,1 0 0,-1 0 0,1 0 0,-1 0 0,1-1 0,-1 1-1,1 0 1,0 0 0,-1 0 0,1-1 0,0 1 0,0 0 0,0-1 0,-1 1 0,1-1 0,0 1 0,0-1 0,0 1-1,2-1 1,-1 1-1,1-1 0,-1 0 0,1 0 0,-1 0 0,1 0 0,-1-1 0,1 1 0,-1-1 0,1 0-1,-1 1 1,3-2 0,3-2 27,0 0 0,0 0 0,0-1 0,-1 0 0,11-9 1,-14 9 41,0 1 1,-1-1 0,0 0 0,0 0 0,-1 0 0,1 0 0,-1 0-1,0-1 1,0 1 0,-1-1 0,0 1 0,0-1 0,0 0 0,0 1-1,-1-1 1,0-7 0,0 10-124,0 0 0,-1-1 0,1 1 0,-1 0 0,1 0 0,-1-1 0,0 1 0,0 0 0,0 0 0,-1 0 0,1 0-1,-1 0 1,1 0 0,-1 1 0,0-1 0,0 0 0,0 1 0,-1 0 0,1-1 0,-1 1 0,1 0 0,-1 0 0,0 0 0,1 0 0,-1 1 0,0-1 0,0 1 0,-7-2 0,9 3-467,-1 1 0,0-1 0,0 1 1,0-1-1,1 1 0,-1 0 1,0 0-1,1 0 0,-1 0 1,0 0-1,1 0 0,-1 0 0,1 0 1,0 1-1,-1-1 0,1 0 1,0 1-1,0-1 0,0 1 1,0 0-1,0-1 0,0 1 0,0 0 1,0 2-1,-5 14-5092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628 92 7265,'-12'-92'4547,"2"149"-2424,-8 33-1449,-5-1 1,-3-1-1,-47 106 1,16-71-2082,-112 181 1,-38 53-7232,174-293 5312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2.5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108 469 9721,'-25'-3'439,"11"2"-5,1 0 0,0-1-1,0-1 1,-17-5-1,80-16 963,482-176 393,-106 43-3247,-349 123-1679,-28 6-3283,-39 20 3778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3.0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254 7 7073,'-27'3'389,"22"-2"-167,-1-1 0,0 1 0,0-1 1,0 0-1,0 0 0,0 0 1,0-1-1,-8-2 0,55-5 2740,-35 9-2876,0 0-1,0 0 0,0 1 0,-1 0 0,1 0 0,0 0 0,-1 0 0,1 1 0,-1 0 0,0 1 0,0-1 0,0 1 0,0 0 1,0 0-1,-1 0 0,0 1 0,0-1 0,0 1 0,-1 0 0,1 0 0,-1 1 0,0-1 0,-1 0 0,1 1 0,2 10 0,3 12 27,-1 2 0,-1-1 0,-2 1-1,2 31 1,-4-29 24,5 31-51,10 181 81,-17-207-141,-1 1-1,-2-1 0,-2 1 1,-14 52-1,12-67 8,-1-1-1,-1-1 1,-1 0-1,-1 0 1,-1-1-1,-1 0 1,-1-1-1,-19 22 1,-20 14 313,-70 58 1,64-62 4,59-51-346,0 1-1,0-1 1,-1 0 0,1 0 0,0 0 0,0 0-1,-1 0 1,1 0 0,0 0 0,0 0 0,0 0-1,-1 1 1,1-1 0,0 0 0,0 0 0,0 0-1,0 0 1,-1 1 0,1-1 0,0 0 0,0 0-1,0 0 1,0 1 0,0-1 0,0 0 0,-1 0-1,1 0 1,0 1 0,0-1 0,0 0 0,0 0-1,0 1 1,0-1 0,0 0 0,0 0 0,0 1-1,0-1 1,0 0 0,0 0 0,0 0 0,0 1-1,1-1 1,-1 0 0,0 0 0,0 1 0,0-1-1,0 0 1,15-1 75,21-10-13,209-98 181,94-39-4691,-194 77-3974,-108 51 5533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3.8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36 346 8009,'-25'-62'2822,"15"29"-430,27 127 108,0-43-2064,27 58 0,-34-89-453,1 0-1,0-1 1,1-1 0,1 1-1,27 27 1,-39-44 9,1-1 1,-1 1-1,1 0 1,0 0-1,0-1 0,0 1 1,0-1-1,0 0 1,0 1-1,0-1 0,0 0 1,0 0-1,0 0 1,1-1-1,-1 1 1,0-1-1,1 1 0,-1-1 1,0 0-1,1 1 1,-1-1-1,1 0 0,-1-1 1,0 1-1,1 0 1,2-2-1,-2 1 30,-1-1 0,0 0 0,1 0 0,-1 0 0,0 0 1,0 0-1,0-1 0,0 1 0,-1 0 0,1-1 0,-1 0 0,1 1 0,-1-1 0,0 0 0,0 0 0,0 0 0,0 1 0,-1-1 0,1 0 0,-1-6 1,5-43 915,-3-83 1,-3 72-220,1 63-712,0-1-1,0 1 1,0 0-1,0 0 1,0 0-1,0-1 1,0 1-1,0 0 1,0 0-1,0-1 1,0 1-1,0 0 1,0 0-1,0 0 1,0-1-1,0 1 1,0 0-1,0 0 1,0 0-1,0-1 1,0 1-1,1 0 0,-1 0 1,0 0-1,0-1 1,0 1-1,0 0 1,0 0-1,1 0 1,-1 0-1,0 0 1,0-1-1,0 1 1,1 0-1,-1 0 1,0 0-1,0 0 1,0 0-1,1 0 1,-1 0-1,0 0 1,0 0-1,0 0 1,1 0-1,-1 0 1,0 0-1,0 0 0,1 0 1,12 9 141,18 25-78,-26-27-35,16 15-172,0-1 0,2-2 0,34 26 0,-42-36 44,-1 0-1,1-1 0,1 0 0,-1-1 0,1-1 1,1 0-1,22 4 0,-37-9 86,-1-1 1,1 1-1,0-1 0,-1 1 1,1-1-1,0 0 0,-1 0 1,1 0-1,0 0 0,-1 0 0,1 0 1,0-1-1,-1 1 0,1 0 1,0-1-1,-1 1 0,1-1 1,-1 0-1,1 1 0,-1-1 1,1 0-1,-1 0 0,2-2 1,-2 2 1,0-1 1,-1 1 0,1-1 0,-1 0 0,0 1 0,1-1 0,-1 1 0,0-1 0,0 0 0,0 1 0,0-1 0,0 0 0,-1 1 0,1-1-1,0 0 1,-1 1 0,1-1 0,-2-2 0,-5-11-10,0 1-1,-1 0 0,-15-20 0,20 30 13,-18-26-5,8 15-14,2-1-1,0-1 0,1 0 1,-12-25-1,21 37 18,-1 1 0,1 0 0,-1-1 0,1 1-1,1-1 1,-1 0 0,1 1 0,-1-1 0,1 0 0,0 1 0,1-1-1,-1 0 1,1 1 0,0-1 0,0 1 0,1-1 0,-1 1 0,1-1-1,0 1 1,0 0 0,1 0 0,-1 0 0,6-6 0,3-3 1,1 2 1,0 0 0,0 0 0,1 1-1,25-15 1,79-34-5,-18 10 176,-97 48-151,0-1-1,0 1 1,0 0 0,0 0 0,0-1 0,0 1 0,0 1 0,0-1 0,0 0 0,1 1 0,-1-1-1,0 1 1,0-1 0,1 1 0,-1 0 0,0 0 0,0 0 0,1 0 0,-1 1 0,0-1 0,0 1 0,1-1-1,-1 1 1,0 0 0,0-1 0,0 1 0,4 3 0,-2 0 7,0 1 1,-1 0-1,1 0 1,-1 0-1,0 1 0,0-1 1,-1 1-1,1 0 1,1 8-1,17 45-330,46 120 377,-24-94-3753,10-5-5604,-45-72 5460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4.0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47 8441,'-12'-15'805,"10"12"-420,0-1 1,-1 1 0,1 0 0,-1 0 0,0 1 0,1-1-1,-1 0 1,0 1 0,-5-3 982,2 27-491,8-16-1512,1-1 1,0 0-1,1-1 0,-1 1 0,1-1 0,0 1 0,0-1 0,0 0 0,1-1 0,-1 1 1,8 4-1,4 4-1951,-1 3-317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4.3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99 7661,'-48'-98'4622,"50"100"-4539,0-1 0,0 1 0,0 0 1,-1 0-1,1 1 0,0-1 0,-1 0 0,1 1 0,-1-1 0,0 0 0,0 1 0,0 0 0,1 2 1,-1-2 40,20 54 413,-3 2 0,-3 0 0,11 76 0,0-1-127,-21-113-596,60 285 62,-47-203-3134,-2-1-4169,-14-93 4149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4.5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35 138 7753,'-13'-42'344,"8"29"387,1-1-1,0-1 1,1 1-1,-3-26 457,8 43-1086,1-1-1,-1 1 1,0 0-1,0 0 1,-1 0-1,1 0 0,0 0 1,-1 0-1,2 4 1,-2-4-11,49 134 394,-5 3-1,31 174 1,-56-215-1089,14 59-2369,-26-132-60,21 47 0,-13-44-215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5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537 753 7809,'-26'-32'1074,"-40"-66"1,52 76 52,12 19-1005,0 0 0,-1 0 0,1 0 0,0 1 0,-1-1-1,0 1 1,1-1 0,-1 1 0,0 0 0,0 0 0,0 1 0,0-1 0,-1 0 0,1 1 0,0 0-1,-1 0 1,-5-1 0,2 1 17,0 0 1,0 1-1,0 0 0,0 1 0,0-1 1,0 1-1,0 1 0,-10 2 0,-5 4 108,0 1-1,1 0 1,0 2 0,-26 18-1,32-19-160,1 1 0,1 0-1,0 1 1,1 1 0,0 0-1,0 1 1,2 0 0,0 0-1,-11 20 1,16-24-84,0 0-1,0 1 1,1-1 0,0 1-1,1 0 1,0 0-1,1 0 1,0 1 0,1-1-1,0 1 1,1-1 0,0 0-1,1 1 1,0-1 0,4 15-1,-5-23-14,1 0-1,0 0 1,0-1-1,0 1 1,0 0-1,0-1 0,0 1 1,1-1-1,-1 1 1,1-1-1,0 0 1,0 0-1,0 1 1,0-1-1,0-1 1,0 1-1,4 3 1,-4-4 3,0-1 0,0 1 0,0-1 0,0 1 0,1-1-1,-1 0 1,0 0 0,0 0 0,0 0 0,0 0 0,0 0 0,0-1 0,0 1 0,0-1 0,0 1 0,0-1 0,0 0 0,3-1 0,2-3-2,0 1 0,0-1 0,-1 0 1,0 0-1,0-1 0,0 1 0,-1-2 0,0 1 0,0 0 0,8-14 0,-2-5 29,-1 1 0,-1-2 0,-2 1-1,0-1 1,-1-1 0,-2 1-1,-1-1 1,-1 1 0,-1-1-1,-4-39 1,-4-7 282,-3 0-1,-31-111 1,-49-101 1774,90 285-2054,0 0 0,0 0-1,0 0 1,0 0-1,0 0 1,0 0-1,0 0 1,0 0 0,0 0-1,0 0 1,0 0-1,0 0 1,0 0-1,-1 0 1,1 0 0,0 0-1,0 0 1,0 0-1,0 0 1,0 0-1,1 16 124,6 26-36,11 35 36,3-1 0,4-1 0,60 129 0,-56-149-1051,2-1-1,2-2 0,3-1 1,2-2-1,58 60 1,-96-109 903,6 6-842,-1 1-1,1-2 1,1 1 0,-1-1 0,1 0 0,0 0-1,0-1 1,0 0 0,0 0 0,15 5 0,-7-6-2945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5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63 234 8277,'-16'-6'396,"10"4"-19,0 0 0,0 0 0,0 0 0,0-1-1,-10-6 1,35 27 964,-1 1-1,16 22 0,63 101-518,-17-23-976,-10-14 163,-68-105 411,-1-9-261,-3-11 13,-5-14-83,1 0 0,2 0 0,1-1-1,2 0 1,2 0 0,1 1 0,1-1 0,2 1 0,2 0 0,1 0 0,15-41 0,-19 66-188,0 0 0,1 1 0,0-1 0,0 1 0,1 0 0,0 0 0,0 1 0,1-1 0,0 2 0,0-1 0,0 1 1,1 0-1,0 0 0,1 1 0,-1 0 0,1 1 0,18-7 0,4 2-1589,0 1 1,1 2-1,0 1 1,34 0-1,-28 1-1210,-9 2 421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6.0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188 101 6665,'2'-3'257,"0"-1"1,0 1 0,0-1 0,0 0 0,0 1 0,-1-1-1,0 0 1,0 0 0,0 0 0,0 0 0,0 0-1,-1 0 1,0 0 0,0 0 0,0-8 0,-1 10-127,0 1 0,0-1 0,0 0 0,0 0 0,0 0 0,0 1 0,0-1 0,0 1-1,-1-1 1,1 1 0,-1-1 0,1 1 0,-1 0 0,0 0 0,1-1 0,-1 1 0,0 0 0,0 1 0,0-1 0,1 0 0,-1 1 0,0-1 0,0 1 0,0-1 0,0 1 0,0 0 0,0 0 0,0 0 0,0 0 0,0 0 0,0 0 0,0 0 0,-4 2 0,0-1 0,0-1 0,1 2 0,-1-1 0,0 1 0,1 0 0,-1 0 0,1 0 0,-1 1 0,1 0 0,0 0 0,0 0 1,1 0-1,-1 1 0,1 0 0,-9 9 0,7-6-29,1 2 1,-1-1-1,1 1 1,1-1-1,0 1 1,0 0-1,0 1 1,1-1-1,-1 11 1,0-4-61,2 1 0,0-1 1,1 1-1,0 0 0,2-1 0,0 1 1,1 0-1,0-1 0,1 1 0,1-1 0,7 17 1,-8-25-95,1-1 0,0 1 0,0-1 1,1 0-1,0-1 0,0 1 0,1-1 1,0 0-1,0 0 0,0-1 0,1 0 1,0 0-1,0 0 0,0-1 0,12 6 1,-15-9 34,0 1 1,0-1-1,1 0 1,-1 0-1,0 0 1,0-1-1,1 1 1,-1-1-1,0 0 1,1-1-1,-1 1 1,0-1-1,1 1 1,-1-1-1,0-1 1,0 1-1,0-1 1,0 1-1,0-1 1,0 0-1,-1 0 1,1-1-1,0 1 1,-1-1-1,0 0 1,0 0-1,1 0 1,-2 0-1,1 0 1,0-1-1,2-4 1,0-1 90,0 0 1,-1-1-1,0 0 1,-1 1 0,0-1-1,-1 0 1,1-1-1,-2 1 1,0 0 0,0 0-1,-1-19 1,-3-12 527,-10-60 1,12 96-547,-27-111 1691,40 154-1853,1 0 0,2-1 0,21 38 0,-24-53-902,1-1-1,1 0 1,1-1-1,0 0 1,2-1-1,27 25 1,-37-39-282,1 1 0,-1-1 1,1-1-1,0 1 0,12 4 0,0-3-3051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6.5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93 380 9621,'-26'-52'1251,"24"49"-994,0-1 1,-1 1 0,1 0-1,-1 0 1,1 0-1,-1 0 1,0 1 0,0-1-1,0 1 1,-1 0-1,1-1 1,-6-1 0,8 3-206,1 1 1,-1 0-1,1 0 1,-1-1-1,0 1 1,1 0-1,-1 0 1,0-1-1,1 1 1,-1 0-1,0 0 1,0 0-1,1 0 1,-1 0 0,0 0-1,1 0 1,-1 0-1,0 1 1,1-1-1,-1 0 1,0 0-1,1 1 1,-1-1-1,0 0 1,1 1-1,-1-1 1,1 0-1,-1 1 1,1-1-1,-1 1 1,1-1-1,-1 1 1,0 0 0,0 1 32,1 0 0,-1 0 0,1-1 0,0 1 1,-1 0-1,1 0 0,0 0 0,0 0 1,0 0-1,0 0 0,1 4 0,17 48 755,-9-39-787,0-1 1,1 0-1,1 0 0,0-1 1,1-1-1,0 0 0,1 0 1,0-1-1,26 16 0,-33-23-51,-1-1-1,1 0 1,0 0-1,0-1 0,0 1 1,0-1-1,0 0 1,1-1-1,-1 0 1,1 0-1,-1 0 1,0-1-1,1 0 1,-1 0-1,1 0 0,-1-1 1,1 0-1,-1 0 1,0-1-1,1 0 1,-1 0-1,0 0 1,0-1-1,0 0 1,-1 0-1,1 0 0,-1-1 1,9-7-1,-10 7 48,0 0 0,-1-1 0,1 1-1,-1-1 1,0 0 0,0 0 0,-1 0 0,0 0-1,0 0 1,0 0 0,0-1 0,-1 1 0,0-1-1,0 1 1,0-1 0,0-6 0,-1-12 300,-1-1-1,-6-37 1,0-11 762,36 96-900,-19-11-394,1 0-1,0-1 1,0 0-1,2-1 1,20 13-1,-25-18 86,0 0 0,1 0-1,-1-1 1,1 0-1,0-1 1,1 0 0,-1 0-1,1-1 1,-1 0-1,14 1 1,-21-3 99,1 0 1,-1 0-1,0 0 0,1 0 1,-1-1-1,0 1 0,0-1 1,1 1-1,-1-1 0,0 0 1,0 0-1,0 0 0,0 0 1,0 0-1,0 0 0,0 0 0,0-1 1,0 1-1,-1-1 0,1 0 1,0 1-1,1-4 0,-1 1 18,0 1-1,-1-1 0,0 0 1,0 1-1,0-1 0,0 0 1,-1 0-1,1 0 0,-1 0 1,0 1-1,0-1 0,-1-5 1,-2-10 42,0 1 0,-2 0 1,0 0-1,-12-25 0,7 17-532,3 7 517,-1 0 1,-1 0-1,-16-25 1,21 39-582,0 0-1,0 1 1,0-1 0,0 1 0,0 0-1,-10-6 1,10 8-299,1 0 0,-1 0-1,0 0 1,1 1 0,-1-1 0,0 1-1,0 0 1,0 0 0,0 1 0,0-1-1,-5 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0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1479 289 7381,'-18'-9'1454,"17"9"-1384,0-1 0,0 1 0,0 0 0,0-1 0,0 1 0,-1-1 0,1 1 0,0-1 0,1 1 0,-1-1 0,0 0 0,0 0 0,0 1 1,0-1-1,0 0 0,1 0 0,-1 0 0,0 0 0,1 0 0,-1 0 0,1 0 0,-1 0 0,1 0 0,-1 0 0,1 0 0,0 0 0,0 0 0,-1-2 0,-1-4 136,0 0-1,-1 0 0,0 1 1,0-1-1,0 1 0,-1 0 1,0 0-1,0 0 0,0 0 1,-1 1-1,0 0 1,0 0-1,-9-6 0,-7-6 278,-2 1 0,-27-14-1,19 13-261,-2 2-1,0 1 0,0 2 1,-1 1-1,-1 2 0,0 1 1,0 1-1,0 3 0,-1 0 1,1 3-1,-1 1 0,0 1 1,1 2-1,-70 15 0,53-7-24,-83 31-1,115-33-171,0 0-1,1 0 0,1 2 0,0 1 0,0 0 1,1 1-1,-17 17 0,-9 13 33,2 1 0,2 2 0,-62 97 0,84-114-51,1 0 0,2 1 0,1 1 0,1 0 0,2 0 0,1 1 0,1 1 0,-5 54 0,3 192 34,12-226-26,2 1 0,3-1 0,15 63-1,-15-94-4,1 0-1,1 0 1,1-1-1,1-1 1,1 1-1,1-2 1,0 0-1,2 0 1,0-1-1,1-1 1,0-1-1,2 0 1,37 26-1,16 4 20,1-3 0,114 50 0,-154-79-17,0-2 0,1-1-1,1-1 1,-1-2 0,1-2 0,1 0 0,-1-3 0,44 0 0,-32-5 5,0-2 1,-1-1-1,1-3 0,-1-2 1,76-26-1,-81 19-12,0-1 0,-1-2 1,-1-2-1,-1-1 0,-1-2 0,-1-1 0,39-39 1,-17 8 21,-2-2 1,-3-3-1,45-70 1,-78 101 40,-1-1-1,-1-1 1,-2 0 0,-1-1-1,-2-1 1,-1 0-1,8-51 1,-9 19 110,-2-1 1,-4 1-1,-4-76 0,-1 109 47,-2 0 0,-1 0 1,-1 1-1,-2-1 0,-2 2 0,-18-48 0,19 62-107,-1 0-1,-1 1 1,0 0-1,-2 0 1,1 1 0,-2 1-1,0 0 1,-1 1 0,-1 0-1,0 1 1,-1 0 0,-22-13-1,2 5-90,-2 2 1,0 1-1,-81-25 0,89 35-1781,0 1 0,-1 1 0,-40-2-1,65 8 705,-1 0 1,1 0-1,-1 1 0,1-1 0,-1 1 0,1 1 0,-1 0 0,-9 3 0,0 3-4921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6.8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253 256 9721,'-30'-42'796,"-3"1"0,-1 1-1,-2 3 1,-54-45 0,66 68-125,24 14-651,0 1 0,-1-1 0,1 0 0,0 0 0,-1 0 0,1 0 0,0 1 0,-1-1 0,1 0 0,0 0 1,0 1-1,-1-1 0,1 0 0,0 1 0,0-1 0,0 0 0,0 1 0,-1-1 0,1 0 0,0 1 0,0-1 0,0 0 1,0 1-1,0-1 0,0 0 0,0 1 0,0-1 0,0 0 0,0 1 0,0-1 0,0 0 0,0 1 0,0-1 0,0 0 1,0 1-1,1 0 0,16 49 627,61 122-72,-16-40-330,75 234 0,-82-128-2303,-26-81-2866,-12-64-242,-11-56 2344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3:57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145 112 7709,'0'-1'135,"-1"0"0,1 0 0,0 0-1,0 0 1,-1 1 0,1-1 0,0 0 0,-1 0 0,1 0 0,-1 0 0,1 1 0,-1-1 0,1 0 0,-1 1 0,0-1 0,1 0 0,-1 1 0,0-1 0,0 1 0,1-1-1,-1 1 1,0-1 0,0 1 0,0-1 0,0 1 0,1 0 0,-1 0 0,0-1 0,0 1 0,0 0 0,0 0 0,0 0 0,0 0 0,0 0 0,0 0 0,0 0 0,0 0 0,1 1-1,-1-1 1,0 0 0,0 0 0,0 1 0,0-1 0,0 1 0,0 0 0,-4 0-47,1 0 0,0 0 0,1 1 0,-1 0 0,0 0 0,0 0 0,1 0 0,-1 0 0,-3 4 0,2 0-52,0 1 1,1 0-1,0 0 0,0 0 1,0 0-1,1 0 0,0 1 1,1 0-1,0-1 1,0 1-1,-1 9 0,3-15-30,0 0 1,0 0-1,0 1 0,0-1 0,0 0 1,0 0-1,1 0 0,-1 0 0,1 0 0,-1 0 1,1 0-1,0 0 0,0 0 0,0-1 0,0 1 1,0 0-1,0 0 0,3 2 0,-2-3-5,1 1 0,-1-1 0,1 1 0,-1-1 0,1 0 0,0 0 1,-1-1-1,1 1 0,0 0 0,0-1 0,-1 0 0,1 1 0,0-1 0,0 0 0,-1 0 0,1-1 0,5 0 0,-2-1 31,1 1 1,-2-1 0,1 0-1,0-1 1,0 0-1,-1 0 1,1 0-1,-1 0 1,0-1 0,0 0-1,0 0 1,-1 0-1,0 0 1,1-1 0,-1 0-1,-1 0 1,1 0-1,-1 0 1,0-1 0,0 1-1,0-1 1,-1 0-1,0 0 1,0 0-1,1-9 1,-1 10-47,-1 0 0,0 0 0,0 0 0,-1 0 0,0 0 0,1 0 0,-2 0 0,1 0 0,0 0 0,-1 0 0,0 0 0,0 0 0,-1 0-1,0 0 1,1 0 0,-1 1 0,-1-1 0,1 1 0,-1-1 0,0 1 0,0 0 0,0 0 0,0 0 0,-1 0 0,0 1 0,1-1 0,-1 1 0,-1 0 0,1 0 0,-9-4 0,10 6-240,0 0 0,0 0 1,0 0-1,0 0 0,0 1 1,-1 0-1,1-1 0,0 1 1,0 0-1,-1 0 0,1 1 0,0-1 1,0 1-1,0-1 0,-1 1 1,1 0-1,0 0 0,0 1 1,0-1-1,-5 3 0,3 0-314,-1 1 0,1-1 0,0 1 0,0 0 0,0 0 0,1 0 0,-1 1 0,-5 10-1,-13 26-2915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4T12:51:05.3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10954 9641 1555 0,'2'-13'-6'0,"2"-3"-1"0,-1 3 7 0,0 0 14 16,1-1 14-16,-4 3 18 0,2 0 0 16,-1 1 6-16,2 2-3 0,-1 2-6 0,0-1 6 15,-2 1-2-15,3 3 0 0,-1 0 3 16,-2 1 3-16,0 2-1 0,0 0 4 16,0 0-1-16,0 0 2 0,0 0 3 0,-5 14 3 15,3-8-4-15,-3 1-2 16,2 2-5-16,-4 4 0 0,-2 2-5 0,-5 3 3 15,2 1-1-15,-3 4-6 0,-2 2 1 16,-2 3-14-16,-3 9-2 0,-1 1 1 16,-1 2-3-16,-10 17-3 0,0 4 1 15,4 4 0-15,0 4-3 0,3 3 3 16,1 2-4-16,1 6-2 0,3 0 0 0,0 4-3 16,4 2 3-16,2 0-3 0,3 3-3 15,0 1 3-15,7 2-6 0,4 6 1 16,0 3 1-16,4 0-2 0,0-1-4 15,2 5-2-15,2 1-2 0,3-2 4 0,0-3-1 16,1-4 0-16,0-1 2 0,4-4-1 16,-2-9 1-16,0-2-1 0,5-2-3 15,1-2 1-15,-2-8 3 0,0-11-5 16,-2-9 3-16,-1 0-2 0,2-2 2 16,-1-3-1-16,-1-3-2 0,-3-2 6 0,0-5-3 15,0-2-2-15,0-2 0 0,-2-5 0 16,-1-4 0-16,0 0 1 0,-3-4 3 15,2-2 2-15,-2 1 3 0,1-5 9 16,-3 1-1-16,3-2-7 0,-2 0 5 16,0-3 2-16,-3 2 0 0,1-2-2 15,1 1 5-15,-1-2-8 0,2 1 9 16,-3-1-9-16,3 0 3 0,-1-3-4 0,0 4 8 16,-2-4-11-16,4 1 1 0,-4 0-8 15,1-3 3-15,-1 4 5 0,2-4 2 16,1 2 8-16,-3-2-2 0,1 2 0 15,-1-2 22-15,0-1-7 0,2 4-7 0,-2-4 3 16,0 2-7-16,0-2 4 0,0 4-4 16,3-3 1-16,-3-1-14 0,0 0 4 15,0 3 4-15,0-3-11 0,0 0 7 16,0 0 1-16,4-10-8 0,1 2-1 16,1-5-5-16,1-3-1 0,4-2-8 0,-3-4 7 15,5-3-1-15,-1-3 5 0,4-2-5 16,-3 0-1-16,-3-3 3 0,7 0 0 0,-1-6-2 15,-1-4 4-15,0 1 2 16,0-5-4-16,-1-3-1 0,6-14 2 16,-5 7-3-16,2-11 1 0,0-1 8 0,1 0-3 15,0 2 3-15,-4 10 0 0,-1 7-1 16,-2 1-4-16,1 2 6 0,-3 0-2 0,1-2-8 16,-3 4 10-16,-1 3-4 0,1 4 3 15,-1-2 1-15,-2-3-13 0,-1 2 12 16,2 1 2-16,-1 0-7 0,0-2 3 15,-1 2 8-15,2 0-4 0,-3-1 0 16,-1 1-6-16,2 4-1 0,-3-2 4 0,0 7 1 16,0-2 2-16,0 3-4 0,-3 1 0 15,3 0-7-15,-1 1 4 0,-1-1-1 16,2 0 2-16,0 5-3 0,-1-5-2 16,-3 2 2-16,4 1-1 0,0 0 13 0,4-2-16 15,-4 6 9-15,0 0-1 0,1 0 0 16,1 3-1-16,-2-2 4 0,0 2-4 15,1-1-4-15,-2 4 5 0,1-2 2 16,0 1 11-16,-2 0 0 0,1 0-1 16,-3-2-4-16,1-2 4 0,-1 0-11 15,0-4 6-15,-1 1-1 0,2-1-5 0,-1 0 4 16,1 0-3-16,0 4-1 0,1 1 7 16,-3-2-8-16,3 1-2 0,2 2 5 15,-2-1-4-15,2 2-2 0,-2 2-1 0,2 0 10 16,-4-1-7-16,4 1 2 0,-1 1 4 15,-1 2-1-15,-2-2 1 0,4 3 1 16,-3-1 0-16,0-3-1 0,1 3-2 0,-1 1 0 16,-1-1 1-16,2-1 5 0,0 0 9 15,0 0 3-15,0 3-1 16,0 0 0-16,0-1 0 0,0 1-3 0,0 1 3 16,0-1-12-16,-3-1 4 0,5 3 0 15,-2-3-5-15,2 1 0 0,0 0 0 0,-3 1-1 16,6-2 1-16,-3 1-3 0,0 0 1 15,0 1 0-15,0 0 3 0,0 2-2 16,0 0 8-16,-3 1 2 0,3 3 1 16,0-3 2-16,-2 2-1 0,2 1-1 15,-2-1-4-15,0 4-3 0,2 1-1 0,-4-2-5 16,0 1-32-16,4 1-97 0,-2-4-101 16,4 0-116-16,0-2-147 0,2-4-145 15,-2 1 82-15,2-2-348 0,1 1-378 16</inkml:trace>
  <inkml:trace contextRef="#ctx0" brushRef="#br0" timeOffset="1957.17">7590 10089 2271 0,'-13'-4'-103'0,"5"1"30"0,-3 2 2 0,0 1 27 0,3-2 31 16,2 2 25-16,-4-1 18 0,3-2 14 16,1 3 0-16,-1-1 3 0,0 1-3 15,3 0-6-15,4 0-1 0,-8-3-4 16,7 6 1-16,-2-2-2 0,1 2 1 16,2-3 0-16,0 4 1 0,2-1 3 0,2 2 4 15,2 0 0-15,2-3 8 0,2 1 1 16,4 4-1-16,5-3 2 0,0 0 5 15,5 0-3-15,6-2-1 0,1-2-1 16,0 4-5-16,3-3-3 0,3 2-7 0,-2-2-2 16,-1-1-4-16,9 5 0 0,-2-3 19 15,0 1-5-15,-1 1 0 0,3-3-3 16,-1 4 0-16,0-4-22 0,3 3 9 16,1 0-1-16,1-1-3 0,3 1-3 15,6 0 1-15,0 2 0 0,-9-3-7 0,-2 2 10 16,2-2-12-16,-3 4-1 0,0 0 5 15,-1 1 0-15,2 4-5 0,3 1 5 16,-4-1-2-16,1 2-5 0,-1 0 5 16,4 1-7-16,-11-4 10 0,3 0-4 0,0-1 1 15,1 1 1-15,5 1-1 0,-5-2-4 16,0-3 1-16,-2 1-1 0,-4-1 3 16,3 3-2-16,-2-2-6 0,-3-1-4 15,-4 1-1-15,0-1 1 0,1 1 3 16,-4-1 3-16,1 1 0 0,3-2-5 0,-3-1 7 15,3 1 0-15,4-2 7 0,-3-2-6 16,3 0 4-16,5 1 5 0,1-8-6 16,2 5-6-16,1-2 3 0,-1 2-2 15,-4-1-3-15,-1 1 6 0,-2 1-4 16,1 1 1-16,-4 3 0 0,2-4-3 0,-3 2 3 16,1 1-3-16,-2 0-3 0,-1-1 2 15,-1 2 2-15,-1-2-5 0,-3 0 2 16,-3 0-3-16,1-2 4 0,-1 2 1 0,-5 0-1 15,4-2 9-15,-4 1-14 0,1-1 0 16,0-2 2-16,-4 2 0 0,-1-1-4 16,2 0 4-16,-2 3-2 0,-2-3 6 15,-1 0-6-15,1 0 2 0,-2 0 10 0,4 0-15 16,-4-3 5-16,0 2 4 0,4-1 3 16,-2 1-4-16,-2-2 4 0,5-1-2 15,-3 1-1-15,1-1 4 0,-1 0-2 16,1 0 1-16,-3 2-2 0,2 1-2 15,-4-3-2-15,0 4-3 0,2-4 3 0,-2 4 2 16,1-2-7-16,0 2-25 0,-1 2-50 16,-4-4-84-16,2 2-99 0,-4 0-139 15,0 0-177-15,0 0 73 0,-14 3-277 16,-4 1-270-16</inkml:trace>
  <inkml:trace contextRef="#ctx0" brushRef="#br0" timeOffset="3906.45">7044 12728 2097 0,'-6'1'-32'0,"1"1"10"0,1-2 7 16,0 2 11-16,1 0 13 0,-1-2 16 15,4 0 15-15,0 0 20 0,0 0 12 16,0 0 9-16,13 0 32 0,-4 0-7 0,4 0 2 15,-1 0 1-15,6 0-10 0,4-4-8 16,8 4-9-16,4-2-2 0,8 1-13 16,7-3-3-16,8-2-11 0,25-2-7 15,-1-6 2-15,4 2-1 0,1-6-6 16,1-1-3-16,-4 0-3 0,-1-4 0 0,0 2-11 16,-6 5-1-16,1-5-22 0,-16 9 3 15,-6 1-2-15,-1 1 2 0,-4 0-1 16,-5 5-5-16,-3-1-1 0,-3 2 6 15,5-1-2-15,-6 0 3 0,1 2-3 16,-4-2-1-16,-1 3 3 0,0-3 1 0,-1 3 7 16,1-1-15-16,2 0 5 0,-2 0 0 15,-1 1 5-15,1 0-4 0,0-1 6 16,0 2-3-16,-1 1-4 0,-2 0 4 16,-1 0-3-16,3 1 2 0,-5-1-1 15,0 3-3-15,-1-1 2 0,0 0-4 0,0 0 4 16,-1-1 3-16,-2 2-2 0,0-2-1 15,-2 1-5-15,2-2 4 0,-2 2 10 16,0 0-14-16,1-2 5 0,-3 0 1 16,3 3 0-16,-2-3-4 0,1 0-2 15,2 1-1-15,2-2 9 0,-3 1-10 0,5 0 10 16,2 0-7-16,0 0-1 0,2-3 2 16,-2 6 14-16,0-6-13 0,-1 6 0 0,-3-3 5 15,0 0-1-15,-3 0-2 16,0 0 1-16,0 1-1 0,-3-1-4 0,-2 1 4 15,-1-1 8-15,3 3-10 0,-6-3-3 16,2 2 3-16,-2-2-5 0,0-2 1 0,-1-1 6 16,2 3 0-16,-2-1 0 15,3 0-4-15,0-2 0 0,-3 1 2 16,1 2-3-16,2-2-6 0,-5 2 10 0,2-2 0 16,0 2-4-16,-2 0-1 0,1 0 3 15,1 0-1-15,-2 0 1 0,3 0-2 16,5-4 6-16,2 1-5 0,2-4 10 15,5 2-10-15,2 0-4 0,4-5 3 16,-1 3 7-16,2-1-3 0,-5 0-3 0,-1 2 2 16,-6 0-1-16,-2 2 1 0,1 1 2 15,-8 2 4-15,0-2 8 0,-4 1 4 0,-4 2 1 16,-4 0 16-16,0 2-1 0,-2-2 9 16,0 0 9-16,0 0 10 0,0 0 0 15,2 3-2-15,-2-3-5 0,0 0-7 16,0 0-4-16,0 0-2 0,0 0-8 15,0 0-5-15,0 0 0 0,9-3-2 16,-9 3-6-16,4 0-1 0,-4 0-3 0,0 0 2 16,6 0-9-16,-6 0 4 0,5 0-4 15,-5 0 1-15,0 0 1 0,5-2-2 16,-5 2-5-16,0 0 1 0,0 0 1 16,3 0-2-16,-3 0-2 0,0 0 1 15,4 0-2-15,0 2 2 0,1-2 1 0,1 3-1 16,-2-3-4-16,2 1 5 0,-1 1 1 15,2-2-4-15,-4 1-3 0,2 2 2 16,-1-3 3-16,-4 0 2 0,6 0 15 0,-6 0 10 16,6 1 3-16,-6-1 4 15,5-1 3-15,-3-2-5 0,3 2-3 0,-1-2-3 16,0-2-3-16,4-1-2 0,1 2-4 0,1-4-6 16,3 1 4-16,3 0-3 15,-3 0-3-15,5-1 0 0,3-2-1 0,2 3-1 16,0-3-3-16,4 2 0 0,-3 1 0 15,4-1 0-15,0 0-1 0,6 1 1 16,-1 0-3-16,3-4-1 0,0 2 2 0,0 0 1 16,4-2-1-16,5 0 2 15,2-6-6-15,-1 2 1 0,5 0-1 16,-1 0 1-16,20-6 1 0,-12 6-1 0,-8 1-1 16,1 2 0-16,-1-1 1 0,-1 2 2 15,-7 4-1-15,1-2-3 0,1 4 1 0,-1-3-2 16,-1 3 2-16,2-1 0 0,0 1-1 15,-4 1 0-15,3 1 1 16,2-4 2-16,-2 1-3 0,5 1 1 0,-4-1 0 16,8-2-1-16,0 1 0 0,-9 0 0 15,11 0 0-15,-2-1 0 0,-7 1-2 16,-2 2 5-16,2-1-1 0,-2 2-4 0,1-3 1 16,0 3 2-16,1-2-1 0,-3 2 2 15,0-2-4-15,-1 1 1 0,1 1 0 16,-3-1 1-16,5-1-2 0,-5-1 1 0,-1 2 1 15,0-1-2-15,-1 0 3 0,-1 0-2 16,-5-1 2-16,1 2-3 0,0-1 0 16,-2-1 5-16,1 3-5 0,5-3 6 15,-2 1-3-15,-4 4 1 0,7-7-4 16,-5 4 1-16,7-2-1 0,-2-1 0 16,0 1 4-16,3-1-4 0,10-5 1 0,-11 5 0 15,8-3-2-15,2 1 2 0,5-4 0 16,-3 3 1-16,1 2-3 0,4-5 3 15,0 3-1-15,0-2 1 0,1 3-3 16,-4 0-10-16,0-1-2 0,-4 1-3 0,-9 2 3 16,0 1 1-16,-1 0 2 0,-2-4-1 15,-3 4 2-15,0 0 1 0,-4-1 2 16,3 1 0-16,-5-3 0 0,0 2 3 16,-1-2 0-16,1 3 2 0,-6 2-1 0,2-3-1 15,0 2 2-15,-3-2 0 0,-3 2 0 16,1-1-1-16,0-1 1 0,1 2-1 15,1-2 3-15,5-2 0 0,-2-3 2 16,6 2 0-16,2-4 0 0,0 0 1 16,-2 2 2-16,0-1-1 0,-2 2-2 0,-2 1 1 15,-2 0-1-15,-3 4 0 0,0-3-2 16,-5 4 2-16,-3 1-1 0,3-3-5 16,-4 4-20-16,-2 1-24 0,-1-4-30 15,-1 4-8-15,1 2-40 0,0-5-27 16,-1 1-35-16,1 2-52 0,-5 3-72 0,1-5-48 15,1 2-176-15,-3 2 2 0,-3-1 61 16,-5-1-187-16,-1-1-157 0</inkml:trace>
  <inkml:trace contextRef="#ctx0" brushRef="#br0" timeOffset="6515.72">10980 10311 1699 0,'-7'0'-27'0,"3"0"41"0,-2-1 20 15,1 1 14-15,-1 0 12 0,6 0 14 0,-9-3 10 16,8 1 6-16,1 2-29 16,-3-2-2-16,0-4 2 0,3 5 4 0,-2-2 11 15,2-1 7-15,0 0 9 0,0 0-2 16,0 2 6-16,0-2-5 0,0 4-3 16,0-4 22-16,0 4-10 0,0 0-15 15,0 0-4-15,0 0-3 0,2-1-9 16,-2 1-9-16,6 8-3 0,1-5-13 0,4 5 10 15,1-1-12-15,7 1-7 0,3 3 6 16,10-1-3-16,1 1 0 0,7 0-1 16,7 3-3-16,6-3 2 0,0-1-5 15,2 3-7-15,-2 1 0 0,4-2 0 0,17 8-10 16,-14-5 6-16,-8 0-7 0,1 3 4 16,0-3 0-16,13 9-3 0,-9-7 0 15,-8 0 0-15,-1 3-3 0,1-3-3 16,-1 3 7-16,18 6 5 0,-5 0 3 15,-10-1-4-15,-7-6 2 0,-1 1 0 0,-1 0 0 16,1 4 0-16,-3-4 0 0,0 1 14 16,0-2 0-16,-1 2 2 0,1-3-1 15,-2-3 6-15,-3-4-3 0,1 3-3 16,5-3 6-16,-3 0 0 0,0-1-3 16,1-3-3-16,-1 1-3 0,-1-1 3 0,1 0-3 15,-2-2 1-15,3 1-5 0,-3 1-1 16,-7-3-1-16,3 1 3 0,0 1-7 15,-2 2-2-15,0-2-5 0,0-1 2 16,3 1-5-16,-4-1-1 0,3-1 1 0,-2 3-3 16,1-4 0-16,-1 1 2 0,1 0-3 15,-3-1 1-15,0 0-2 0,-3 1-3 16,-4-3 2-16,1 2-2 0,-3 0 2 16,-3-2-5-16,3 3 1 0,-4 0 0 0,3-1 0 15,-4 0 0-15,1 1-2 0,2 0 3 16,1-1 0-16,-3 1-1 0,3-1 0 15,2 1 5-15,0-2-3 0,1-2-3 16,3 0 0-16,-4 1 0 0,0-1 0 0,0 0 0 16,0 1-2-16,-1 2 2 0,-3 0-2 15,2-2-2-15,-6 2 4 0,4 1-2 16,1 0 0-16,3 0 0 0,0-1 0 16,-2 4 0-16,4-6 0 0,3 3 0 15,2-1 2-15,0 0-1 0,1 0 0 0,2-2 0 16,1-1-2-16,-1 1 3 0,0 1-2 15,-2 1 0-15,-4-2-3 0,-4 2 2 16,0 0 3-16,2-1-3 0,-2 0 3 16,-4 2-1-16,4 0-1 0,-1 0 2 0,-3 2-4 15,3-4 3-15,2 3-1 0,1-2 1 16,-1 2 3-16,2-4-3 0,3 1-1 0,5-1 3 16,-8-1-2-16,3 0 0 15,0 0-1-15,-7 0 1 0,7 0 0 16,-8 0 1-16,1 0-2 0,0 0 0 0,1-1 1 15,-4 1 5-15,3 0-6 0,-2 1-2 16,2-1 4-16,0 3-1 0,0-6 0 16,2 3 4-16,3-1-5 0,2-1-1 0,-4 1 2 15,2 1-3-15,3-5 4 16,-3 3 0-16,-4 2-3 0,1-1 0 0,-6-1-1 16,0 2 2-16,-2-3-1 0,-2 3 1 15,1 3-2-15,-4-3 2 0,4 0-1 16,-4 2 1-16,0-2 1 0,-3 1 1 0,3 1-1 15,-2 3-3-15,4-4 1 0,-7 2 0 16,4 0 0-16,-1 1 1 0,-2 0-3 16,2-1 2-16,0-1 0 0,-1 1 2 15,-1 0-3-15,1-2 1 0,1 1 1 0,-2 1 3 16,-2-1-5-16,2-2-2 0,0 1 0 16,-2 1 1-16,3-2 2 0,0 3-3 15,1-3 3-15,-2 1-1 0,2 0-2 16,1 2-9-16,-3-3 1 0,0 4-3 15,2-1-3-15,0 1 1 0,1 0-4 0,-2-2 1 16,1 2 6-16,-3 0-1 0,3-1-1 16,-1-2 5-16,-1 1 1 0,0-2 2 15,-1 1 1-15,2 1-1 0,-2-2-1 16,2 0 7-16,-1 0-2 0,0 2 2 16,0-2-3-16,3 0-2 0,-5 3 6 0,-2-3-5 15,4 0-5-15,-4 0-5 0,0 0 1 16,7 3 0-16,-7-3 5 0,0 0-1 15,0 0 3-15,1 1 0 0,-1-1-3 0,0 3 4 16,0-3 3-16,0 0-3 0,0 0 4 16,0 0 2-16,0 0 1 0,0 0-3 15,-10-4 0-15,10 4 3 0,-7 0-3 16,5-2 6-16,2 2-4 0,-8-1 3 0,4 1 2 16,4 0-4-16,-7 0 2 0,7 0-2 15,-6 0 0-15,1 0 1 0,5 0 1 16,0 0-3-16,-6 1-3 0,6-1 6 15,-4 0-7-15,4 0-2 0,-4 2 6 16,4-1 3-16,0-1-3 0,0 7-3 0,0-3 4 16,1-2 0-16,-1 3-3 0,3-1 4 15,1-1-2-15,-2 1-1 0,0-3 1 16,3 5 6-16,0-2-4 0,-2-4-3 16,4 0 4-16,-1 0 0 0,-2 0 0 0,5-3 2 15,-3-1 0-15,0-1-2 0,1-1 0 16,-3-1 3-16,-2 3-1 0,3-3 0 15,-3 2 3-15,-2-1-4 0,0 1 4 0,-2-1 3 16,0 2 2-16,-3 0-3 16,1 2 2-16,-3 1 0 0,3-2 5 0,-4 3 1 15,1 0-5-15,1 0 2 0,0 4-1 16,-2-1-2-16,1 4 1 0,-2-1-3 16,2 2-3-16,1-1 0 0,3 1-2 0,-1-1 1 15,0 0 0-15,1 4-1 0,3-4-3 16,0-2 2-16,5 2-4 0,1-1 4 15,0-2-4-15,2 0-2 0,0-4 2 16,2-1 1-16,0 1-2 0,-2-5 6 0,1 3-6 16,-1-4 5-16,-1 1-2 0,-1-2 2 15,-2 0 1-15,1 0 1 0,0 0 2 16,-5-1 2-16,1-2 2 0,-2 5 1 16,-2-3 1-16,-1 3 1 0,-3-2-2 15,1 2-1-15,-3 2 1 0,1-2-1 0,-1 2 1 16,-1 3 2-16,2 0-2 0,-4-2-2 15,3 4 0-15,3-2-3 0,-1 1-1 16,0 3-2-16,2 2 1 0,0-2-1 16,2 0 0-16,0 0-2 0,0 3 0 0,3 0 2 15,2 1-1-15,-1-2 0 0,4 2-4 16,-1-2 1-16,3-1-1 0,3-1-4 16,-1-1 0-16,1 0 1 0,2-6 0 0,-2 2-1 15,2-1 1-15,1-5-2 0,0 2 3 16,-2 1 1-16,-3-4 1 0,1 2 1 15,-5-2 3-15,1 0 2 0,1 3-2 16,-3-3 1-16,-3 2-2 0,-3 0-1 16,-3 3 1-16,4-3-1 0,-4 2-3 0,2 3 1 15,1-2-1-15,-3 3-1 0,1 0-1 16,5 0 2-16,-7 5 0 0,3-2-1 16,2 1-1-16,0-1 0 0,2 4 1 15,-3-3-3-15,6 0-3 0,-3 3-12 0,0-2-5 16,0 1 0-16,2 0-4 0,0-2-4 15,0 0 6-15,0-1 3 0,3 1-1 16,-3 0 1-16,4-4 0 0,-1-1 8 16,1-2 4-16,-2-1 4 0,5-3 5 15,-3-1 12-15,-1-2 12 0,-2 0 13 0,-2-1 3 16,2 3-4-16,-3-5 0 0,-3 4-3 16,0-1-14-16,-4 5-40 0,-4 1-84 15,1 1-126-15,1 3-162 0,-3 7-270 16,0-2 62-16,1 5 66 0,2 1-366 0,1 4-387 15</inkml:trace>
  <inkml:trace contextRef="#ctx0" brushRef="#br0" timeOffset="13484.37">7065 11703 553 0,'-11'-3'226'0,"3"3"-78"0,0 0-30 15,-1-2-55-15,2 2-1 0,1 0-13 0,0-2-6 16,-1 2 0-16,2-1-4 0,2 1 4 16,3 0-1-16,-6 0 9 0,6 0-2 15,-3-2 5-15,3 2 1 0,0 0 2 16,6 5-1-16,0-3 6 0,1 1 6 15,6-2-4-15,2 1-1 0,2-2-3 16,5 0 0-16,6 0 1 0,5-2-3 0,5-2-3 16,5-1-1-16,1-1-3 0,0 1-4 15,9-4-6-15,0 2-3 0,-1-2 2 16,1 1-4-16,-3-1 1 0,-2-2 9 16,2 3-2-16,-1 0 11 0,2-2-7 15,-2-3 0-15,0 1 0 0,0 1-4 0,-4-3 0 16,-3 5 23-16,-3-2-6 0,3 1-5 15,-2 0-25-15,-1 3-3 0,-3-1-3 16,0 0-5-16,-2-1 0 0,-8 4-6 16,4-3 5-16,0 2-1 0,0 1-6 15,2-3-3-15,4 2 0 0,-3-2 2 0,5-1 2 16,-1 1 1-16,1-1-5 0,-2 2 1 16,2-3 2-16,-1 0-4 0,-2 1 6 15,1 2-5-15,-1-4 5 0,-4 4-6 16,-4 1-1-16,3-2 2 0,-2 1-5 0,1 0 4 15,-2 0-2-15,-2 2 3 0,3-2-2 16,0-3-2-16,-2 2 3 0,1-2-6 16,3-1 2-16,-3 0 4 0,3 0 1 15,-6-1 4-15,-1 1-13 0,1 1 0 16,0-1 8-16,-2 3-1 0,-4 0 0 0,2 1 9 16,3 0-2-16,-3-4-5 0,0 4 1 15,-2 0 3-15,2-4-2 0,-3 4-3 16,1-3 3-16,1 1-1 0,0-2 0 15,3 1 10-15,-5-1-6 0,4-2 2 16,-2 3 5-16,-1-2-8 0,-3-1-4 0,1 4 2 16,-2-2-1-16,2 2-7 0,-4-1 8 15,3 2-1-15,0-2-2 0,-3 0-1 16,6 2-5-16,-3 0 2 0,1-3 5 0,-1 1-2 16,4 2-5-16,-5-2 0 15,2 2 3-15,0-1-5 0,-3 3 6 0,0-1-7 16,0 0 10-16,-1 0-6 0,-1 1-3 15,0 1 2-15,-3-1-6 0,2 0 8 16,3 0-5-16,0 1 4 0,4-1-3 0,-4-2-3 16,7 1 7-16,-2-1 0 0,3-2 2 15,0-1-4-15,1 2 1 0,-3-3-4 16,2 2 3-16,-1 0 4 0,-3-3-8 16,1 6-4-16,-2-2 5 0,0 0 4 15,-2 2-9-15,2 2 4 0,-4-1 1 0,0 1-2 16,-2 1 3-16,3 1 4 0,-2-2 0 15,2 2-4-15,-3 0 1 0,-1 0 5 16,2 1-6-16,-3-3-6 0,3 2 7 16,0-1-4-16,-4 0 0 0,7-2 4 15,-4 1-3-15,2 1-2 0,6-2 0 16,-4 1 8-16,3 0 1 0,1 0-12 0,-2 1 3 16,0 3 8-16,4-3 3 0,-5 4-9 15,0-3 0-15,0 3 8 0,-3 0-6 0,2 3 5 16,-4-3-2-16,2 0-1 0,-3 0-6 15,0 0 4-15,1-3 8 0,-4 3-6 16,2-1 11-16,1-1 10 0,-3-3 6 16,2 0-8-16,-1 1-2 0,-1-1-2 15,1 1-2-15,-3 0 4 0,0 1-2 0,0 0-40 16,-4-1-56-16,0 1-92 16,0 3-103-16,-10 0-180 0,0 0-102 0,-8 1 77 15,-7 5-248-15,-5 0-218 0</inkml:trace>
  <inkml:trace contextRef="#ctx0" brushRef="#br0" timeOffset="14997.68">7383 14396 1910 0,'-4'1'-34'0,"0"3"22"0,-4-1 15 0,2 1 9 16,3-1 14-16,-3 4 17 0,0-3 4 16,-2 1 10-16,2 3 7 0,-1-2 1 15,1 0-22-15,2-1-2 0,-1 2-4 16,1-4-1-16,2 1-7 0,0 0 0 0,4-2-1 15,-2-2 0-15,11-2 3 0,2-8-2 16,1 2 6-16,9-3 6 0,7-4 9 16,4-2 4-16,7-2 0 0,-1-2 5 15,3 2-2-15,1-2-1 0,0 3-3 0,3-6 2 16,12-4-5-16,-3-4-1 16,4 0-2-16,-1-2 16 0,0-2 0 0,1 0-32 15,-1-2 9-15,0-1-4 0,1 2-2 16,-5 2-4-16,-1-1-3 0,-9 9-3 15,-7 2-8-15,2 3 1 0,-3 0 0 0,-6 1 0 16,-1 5-5-16,0-1-3 0,-2-1 4 16,2 1-1-16,-2 0-7 0,-1 0 0 15,3 1 0-15,-2-4-1 0,-1 1 3 16,4 0 12-16,-1 1-16 0,-2-4 0 16,2 3 1-16,0-2 8 0,-1 1-13 15,-1 2 2-15,-2 1 5 0,-2 0-6 0,-2 3-3 16,-3 2 5-16,0-1-5 0,-1 2 7 15,-1-1-1-15,2 1-2 0,-1 0-3 16,-2 0 2-16,4-1-5 0,-4-1 5 0,5-1 0 16,-5-1 3-16,5 1-6 0,-2-1 2 15,-3 3 1-15,4-4-2 0,-4 3 4 16,2 1 1-16,1-1-3 0,-5 1-1 16,2 3 3-16,-2 1-3 0,-1-2 3 15,2 2-3-15,1-2 5 0,-3-1-6 0,3 3 2 16,-2-3 4-16,5-1-3 0,-5-1 1 15,4-1 1-15,-1-1 6 0,0 2-12 16,1-3-2-16,-2 2 5 0,-1 3 0 16,1 0-2-16,-2-1 3 0,0 2-4 15,-2 2 0-15,-1 0-1 0,2-2 3 0,-1 3-1 16,1-3 6-16,0-1-7 0,0 2-3 16,3-4 8-16,4 1 0 0,-4-1-6 15,4 1 2-15,0-1 7 0,-5-1 3 16,6 1-4-16,-6-1-9 0,3 2 5 0,-2-1 3 15,1 2-3-15,-2 2-2 0,0-1-1 16,-3 0 1-16,2 2 1 0,-4 1 3 16,2 0-7-16,-1-1 7 0,-2 3-3 15,-2-1-2-15,0 0 4 0,2 1-4 0,-1-2 5 16,-1 2 1-16,-1 0-4 0,1 0-4 16,1 0 3-16,-2-1 0 0,3 0-1 15,-4 2 0-15,3-1 6 0,-2 1-4 16,2-2-5-16,-1 0 2 0,-1 1 3 0,0-1-3 15,3 0 4-15,-6-1-2 16,4 1-3-16,0 0 4 0,-1 0-1 0,0 0-1 16,2-1 3-16,-3 3 1 0,2-1-6 15,-1-1-1-15,2 2 6 0,-4-1-5 16,6 0 4-16,-6 3 3 0,6-1-6 0,-1-1-1 16,-1 1 4-16,0-1-4 0,0 0 0 15,2 0-2-15,-3 1 4 0,2-1 0 16,-1-2 1-16,1-1 0 0,-1 2-2 15,1-1 3-15,-3-1-2 0,3-1 3 16,0 2-5-16,-5 1 2 0,2 0 2 0,5 0-1 16,-7 0 2-16,2-1-2 0,0-1-2 15,0 5 0-15,-2-3 3 0,3 2-2 16,-3-3 2-16,2 2 4 0,1 0-6 16,-1 1 1-16,-1-1 0 0,1 0 4 0,0-2-5 15,1 2 4-15,-1 0-1 0,1-2 0 16,-3 1 2-16,3-1-2 0,0 1 0 15,-2 0 2-15,-1 3 0 0,3-4-4 16,-3 4 0-16,0-3-1 0,-2 4 4 16,4 0-1-16,-2-2 0 0,0 0-2 0,3 3 2 15,-3-1 1-15,4 0-4 0,-5-1 3 16,1-1-4-16,3 3-21 0,-5-1-34 16,2-2-35-16,-2 2-55 0,-2 1-44 0,0 0-44 15,0 0-136-15,0 0-98 16,0 0-197-16,-13 5-163 0</inkml:trace>
  <inkml:trace contextRef="#ctx0" brushRef="#br0" timeOffset="18522.64">10710 12322 1663 0,'0'0'-63'15,"0"-1"35"-15,1 0 28 0,-1 1 6 0,0 0 15 16,6-2 15-16,-6 2 9 0,3-3 6 16,-3 3 9-16,0 0 0 0,4-1 4 15,-4 1-5-15,2-3-3 0,-2 3-8 16,2-1-2-16,-2 1-9 0,6 0 2 15,-6 0-5-15,0 0-3 0,0 0-1 16,0 0-4-16,0 0 0 0,0 0-1 0,1 4-5 16,-1-4 3-16,0 0 1 0,0 4-1 15,0-4 0-15,3 2 1 0,-3-2-2 16,0 0 2-16,2 1-25 0,-2-1 9 16,0 0 3-16,0 0 5 0,1 1 1 15,-1-1 4-15,3 3-1 0,-3-3 0 0,4 0 3 16,-4 0-2-16,2 3 2 0,-2-3 2 15,0 0 2-15,4 1 1 0,-4-1 3 16,2 2-1-16,-2 0-4 0,0-2 0 16,0 0-3-16,2 2 0 0,-2-2-3 0,2 1 1 15,-2-1 1-15,0 0-2 0,2 3-1 16,-2-3 2-16,0 0 1 0,0 0 3 16,0 0 2-16,0 0 0 0,0 0 2 15,0 0-4-15,5 0 3 0,-5 0-1 16,0 0 0-16,0 0-1 0,0 0 7 0,0 0-14 15,0 0 0-15,0 0-5 0,0 0 3 16,0 0-2-16,7-3 3 0,-7 3-1 16,0 0-1-16,6-1 4 0,-4 1 1 15,-2 0 2-15,4-2-2 0,-4 2 2 16,4 0 16-16,-4 0 2 0,5 0-8 0,-3-2 5 16,-2 2-2-16,0 0 0 0,0 0-3 15,0 0-22-15,0 0 3 0,0 0-6 16,6 0 7-16,-6 0-11 0,0 0 7 15,5-2-3-15,-5 2 2 0,3 0-7 16,1-1 0-16,-4 1 0 0,7 0 6 16,-2 0-1-16,0-3-2 0,-2 3 3 0,-3 0-8 15,7 0 4-15,-2-3-5 0,-1 3 1 16,3 0 4-16,-2-1-7 0,-2 1 7 16,6-1 17-16,-3-1-5 0,3 2 3 15,1-4 1-15,-1 0 7 0,2 2 2 16,-1-2-1-16,0 0-4 0,4-1 1 0,-2-1-3 15,2 1 5-15,-3 0-5 0,1-1 6 16,2 1-5-16,0 1 1 0,0-1 6 16,-2-3 2-16,2 2 0 0,2 0 2 0,-2-2-1 15,3 0 0-15,0 1-2 0,4 0-2 16,1-4-1-16,2 3 4 0,-1-4-4 16,-1-1-3-16,8 2-2 0,-2-4 0 15,-3 4-7-15,2-2 1 0,-6 2 0 16,4 0 0-16,-1 2-3 0,0-2-2 0,-4 2-3 15,3-1-3-15,-3 2 5 0,1-1-4 16,-2 3 0-16,3-3 1 0,-1-1-5 16,4 1 1-16,-2 0 1 0,3-2-1 15,1-3 1-15,-1 5 0 0,4-5-2 0,-6 3-2 16,0 1 0-16,1 0 0 0,-3 1-2 16,-1-1 7-16,0 3-4 0,-4 2-2 15,0-1-3-15,0-2 5 0,-1 4-1 16,2-2-3-16,2 0 5 0,-2 0-2 15,4 2-4-15,2-4 6 0,-1 1-2 0,1-2 1 16,2 0-1-16,-2-1 0 0,0 1-1 16,1 0 5-16,-2-2-4 0,1 4-1 15,0-3 3-15,-3 1-2 0,2 2-4 0,-4 1 4 16,-3-2-2-16,2 3 0 16,-2-4 4-16,2 4-4 0,-4-1 2 0,3-1-4 15,-1-1 5-15,0 2-2 0,0-2 0 16,8 1-1-16,-2-3 2 0,-1 1-1 15,1 0 0-15,2-4-1 0,1 5 1 0,-1-2 1 16,-3-3-3-16,4 4 0 0,-1 1 2 16,-3-2 3-16,2 3 0 0,2-4-6 15,-1 4 2-15,-3 0-2 0,5-1 1 16,-4 1 2-16,4-1-2 0,0-4 1 16,1 6 0-16,0-5 0 0,1-2 1 0,-1 5-1 15,-2-1-2-15,6-3 2 0,-2 3 2 16,-2 1-4-16,-1-3 4 0,-2 1 0 15,1 3-2-15,1-3 2 0,-4 1 0 16,4-1-2-16,-1 0 2 0,-1 2 3 0,0-2-1 16,2 3-2-16,0-2 2 0,-3-1 0 15,3 2-2-15,-2-2 0 0,3-1 0 16,-1 2 1-16,0 0-3 0,-2-2 6 16,2 2-3-16,-3-1 0 0,5-1-1 15,-6 2 0-15,2-1 0 0,-4 0 0 0,0 0 0 16,0 2 1-16,-3 2 0 0,0-2 1 15,2 1-2-15,-1 2 1 0,-1-2-3 16,-1-1 9-16,5 2-8 0,-8-2 2 16,4 1-3-16,2-1 2 0,-2 2-3 0,0-1 4 15,4-4-1-15,-1 3 0 0,2-2-1 16,1 0 0-16,1 1-2 0,-5-2 5 16,4 1-3-16,-3 3-2 0,3-4 1 15,-3 2 2-15,2-1 2 0,-5 3-1 16,2-1 3-16,-2 1 2 0,1-3 2 0,1 2-4 15,-1 4-1-15,-1-4 5 0,4-2-2 16,-4 3-4-16,2-1-1 0,2-2 1 16,-3 3-2-16,4-4 1 0,-4 7 2 0,0-4-1 15,0 2-1-15,0-2-2 16,2 1 6-16,-2 0-9 0,-1 0 5 0,1 0-4 16,-2 0 3-16,6 0-2 0,-1-2 2 15,-2 1-4-15,4-2 5 0,-2 2-1 16,0-4-1-16,5 2 0 0,-5 0 1 0,-1 0-2 15,2 2 2-15,-3-2-1 0,1 1 0 16,-4 2-1-16,2 0 2 0,-2 0 2 16,1-1-4-16,-1 2 2 0,0 1-2 15,-2-3 2-15,2 2-2 0,-4 1 2 0,3-3-2 16,-2 2 0-16,-1 0 2 0,1 1-1 16,-1-1-2-16,0 0 2 0,-2 1-2 15,0 1 3-15,1-2-3 0,0-1 2 16,-1 1-1-16,1 2 1 0,0 1-2 15,-3-4 1-15,1 4 0 0,-1-1 0 0,0 0 3 16,-2 0-3-16,2-2 0 0,0 2 0 16,0 1-3-16,-1-1 4 0,1-1 1 15,0 0-2-15,-2 3 1 0,2-5 0 16,2 1 0-16,-2 2 0 0,-2 0-1 16,2-3 0-16,0 3-2 0,0-2 2 0,-2 3 1 15,2-2-1-15,-3 2-1 0,0-1 1 16,0-1 0-16,3 2 8 0,-2 0-9 15,1-1 0-15,0-2-2 0,1 2 4 0,-2 0-2 16,0 1 2-16,4-1-1 0,-4 0 0 16,2 0 2-16,-2 1-2 0,0-1-1 15,2 0 1-15,-2 0 1 0,-2 2 6 16,0 0-9-16,0 1-5 0,-2-1-18 0,-2-1-40 16,0 3-44-16,0 0-53 15,-4-2-65-15,2-1-97 0,-2 1-78 0,0 0-201 16,-2 0 31-16,3 1 64 0,-2-2-283 15,-1 2-279-15</inkml:trace>
  <inkml:trace contextRef="#ctx0" brushRef="#br0" timeOffset="20581.33">11258 10296 1957 0,'-7'-1'-105'16,"-2"-1"36"-16,3-1 17 0,-1 2 7 0,-4 1 15 15,2-4 41-15,2 1 18 0,-3 2 8 16,4-1 2-16,-2-2 1 0,2-1 9 16,-1 1 11-16,0-2 8 0,3 2 7 15,0-2 4-15,0 5 9 0,-1-3 0 0,2 2 2 16,0-2 0-16,-1 2-10 0,3 0-11 15,-2 1-2-15,3 1-7 0,0 0-6 16,0 0-5-16,0 0-7 0,0 7-2 16,4-3-3-16,3-3-5 0,3 2 0 0,0-3 4 15,6 1-3-15,2-1 7 0,6 0 4 16,1-1 2-16,5 1-4 0,2-3-4 16,4 0-3-16,3 1 1 0,6 0-1 15,-1-2-7-15,3 0-3 0,1 2 0 16,4-1 2-16,5 1 1 0,2-1 6 0,-2 2-3 15,1 0 2-15,-8-2-20 0,-1 1 4 16,3 0-1-16,-6 2-1 0,2 2 2 16,-2-4 0-16,1 4-8 0,-5 0 7 15,3-2-2-15,-5 3-4 0,0-1-1 16,0 3-4-16,-1 0 1 0,1 1 14 0,-2-2-19 16,0 4 7-16,4-3 1 0,-6 1-1 15,2 2-2-15,-1-2-2 0,-1-2 4 16,0-1-4-16,-4 3-1 0,-1-3-4 15,1 2 2-15,-2-4 0 0,2 3 4 0,-1-1-4 16,2-1 4-16,2 3-5 0,-2-5 0 16,2 1 8-16,-2 2-7 0,3 1-2 15,-3-3 3-15,4 1 0 0,-4-1-3 16,0-1 8-16,1 3-2 0,-1-3 0 16,1-3-1-16,-2 2 10 0,0-1-17 0,-1 1 13 15,-1-3-17-15,2-3 12 0,-3 4 7 16,1-1-4-16,0 0-7 0,-1 1 5 15,1-1 1-15,0 0 3 0,-1 0-5 0,1 1-4 16,2 0 7-16,-5 2-2 0,2-2-7 16,-8 2 7-16,9-1-3 0,-2 0-2 15,0 0 2-15,2 0 2 0,-3-1-1 16,0-2-4-16,3 0-2 0,0 1 4 16,-3-2 6-16,3 1 1 0,-3-1 1 0,3-1 1 15,-2 2 0-15,-6 0-4 0,3-1 3 16,1 2-1-16,-4 0-2 0,-2 1 4 15,3 0-5-15,-6-1-6 0,5 1 6 16,-1 0-4-16,3 1 6 0,1-5-8 0,0 5 5 16,2-3 0-16,-3-1-1 0,4 1 1 15,-2-2-1-15,-1 0-3 0,-4 2 4 16,2-1-7-16,-2 2 6 0,-2-2-2 16,0 2 6-16,-2-1-11 0,0 2 8 0,-3-1-4 15,4 1 3-15,-5 0-9 0,3 1 9 16,0 0 6-16,0-2-15 0,-1 2 4 15,-2 0 2-15,2-2-5 0,-1 2 6 16,2-2-1-16,-2 0 3 0,0 3-5 16,0-3 6-16,-4 2-10 0,3-2 6 0,-3 1-4 15,3 2 7-15,1-2-2 0,-5 3-1 16,5-3-1-16,-4 3-1 0,0 0 5 16,0-1-7-16,4 1 7 0,-4-3-2 0,3 3-8 15,-1 0 1-15,-1 0 3 0,2-1 2 16,-1-1 3-16,2 0-5 0,-1 0 3 15,1-2 0-15,-2 3 3 0,1-2-5 16,-2 0 0-16,1 3 3 0,-4-2 0 16,4 0-2-16,-6-1 3 0,3 2 0 0,-3 1-6 15,2-1-1-15,-5-2 8 0,7 1 0 16,-4 0-2-16,1 1 0 0,-3-4-5 16,4 4 8-16,-2-3-2 0,3 2-2 15,0-2-3-15,-3 3 0 0,2-3 3 0,-2 1 0 16,1 2-7-16,-1-1 4 0,-1-1 6 15,1 3-4-15,0-1 3 0,-1 1-2 16,-1 1 18-16,0-1 0 0,-1 3-4 16,2-3 1-16,-1 2 1 0,-2-2-4 0,3 0 1 15,-5 0-2-15,7 0-3 0,-7 1-5 16,0-1 2-16,6 0 6 0,-6 0-8 16,4 0 2-16,-4 0-4 0,0 0 3 0,3 0 3 15,-3 0 0-15,0 0-13 0,5 0 10 16,-5 0-5-16,2 3 2 0,-2-3 0 15,4 0-2-15,-4 0 2 0,10-3 3 16,-4 3-6-16,0-1 1 0,0-1 3 16,3-1 0-16,-1 2-7 0,-2 0-2 0,1-2 2 15,-1 1 1-15,1 2 1 0,-1-2 3 16,-2 1-3-16,1 1-1 0,-5 0 0 16,4 0 3-16,-4 0 5 0,9-2-1 15,-7 2-2-15,-2 0 1 0,0 0 0 0,6-3 4 16,-6 3-2-16,4-1-3 0,-4 1 4 15,3-3-4-15,2 2 0 0,-1-1 1 16,-2 0-3-16,3-1-13 0,-3 0 1 16,2 2-8-16,-2-3 3 0,0 2 2 15,2 1-15-15,-1-2 17 0,-3 3 1 0,2-3-1 16,-1 2 3-16,-1 1-1 0,0 0 11 16,0 0-5-16,0 0 2 0,0 0-8 15,0 0 13-15,0 0 4 0,-10 4-8 0,10-4 15 16,-4 0-3-16,4 0-6 0,-2 3 3 15,2-3-5-15,0 0-4 0,-4 1-58 16,4-1-57-16,0 0-65 0,-7 0-65 16,7 3-40-16,-4 0-55 0,2 2-100 0,-2-1-54 15,1 2 49-15,-2 0-135 0,-1 2-81 16</inkml:trace>
  <inkml:trace contextRef="#ctx0" brushRef="#br0" timeOffset="21516.04">15341 10234 1582 0,'-6'0'70'0,"0"1"28"0,2 1 22 0,-4 0 16 15,5-2 17-15,0 2-1 0,-1 0 0 16,4-2-17-16,-4 3-30 0,2-3-9 15,0 3-13-15,2-3-4 0,-2 4-8 16,2-3-6-16,0-1-2 0,0 5-5 16,0-5-5-16,2 1 1 0,2 1-4 0,-4-2-4 15,6-2-1-15,-1 2-10 0,1-1 3 16,3-4-8-16,-1 4-3 0,0-6-1 16,2 4-3-16,4-3-7 0,-2-2 3 15,3-1-4-15,-3 1-2 0,2 0 2 16,0-1-2-16,2-2 0 0,-4 1 0 0,3 2-4 15,-2-1 0-15,7-3-3 0,-7 3-3 16,5-1 6-16,-4 3 1 0,-4-1 3 16,3 1-5-16,-4 0 3 0,-1 5 0 15,-1-4 1-15,2 2 5 0,-3 0-8 0,-3 2 0 16,1 1 3-16,-2-3-13 0,4 4 8 16,-2 0 17-16,-2-3-20 0,-2 3-1 15,4 0-1-15,-4 0 1 0,3-1 3 0,2 1-6 16,-5 0 7-16,1-2-7 15,2 0 8-15,-3 2-2 0,0 0 6 0,2-2 1 16,-2 2 27-16,5-2-2 0,-5 0-11 16,0 2 2-16,0 0-6 0,0 0-1 15,6 0-2-15,-6 0-3 0,2-3 2 0,-2 3-3 16,0 0-3-16,2-1 3 0,-2 1-1 16,0 0 2-16,0 0 4 0,3-2-7 15,-3 2 1-15,0 0 3 0,0 0-5 16,1-1 0-16,-1 1-2 0,0 0-3 0,0 0 6 15,5 0-11-15,-5 0 9 0,1-3-5 16,2 2-2-16,-3 1 4 0,0 0-5 16,4-3-1-16,-4 3 6 0,0 0 0 15,5 0-4-15,-5 0 5 0,0 0-2 16,0 0 0-16,2 4-1 0,-2-4 0 0,0 4-7 16,0-2 3-16,2-1-1 0,0 2-3 15,0-1-9-15,-2-2-12 0,6 2-8 16,-4-2-5-16,-2 0 2 0,6 0 6 15,-6 0-3-15,6-4 2 0,-4 1 8 0,0 0 5 16,-2 2 2-16,2-3 1 0,-4 0-3 16,2-2 2-16,0 1 0 0,-2 0 6 15,0 0 5-15,-1 0 5 0,0 0-6 16,1 2 15-16,-2 1-3 0,-2-1 1 0,2 2-17 16,-2 2 11-16,-1 2 6 0,1 0-4 15,-3 4 2-15,3-2-1 0,2 5-4 16,-3-3-4-16,3 1-8 0,2-1 3 0,2 3 7 15,0-2-12-15,2-3-5 16,-2-2 0-16,4 4 6 0,-2-7-7 0,5 1 6 16,-3-1-15-16,0 0 20 0,0-1-3 15,1-3-2-15,-1 0 11 0,0-2 0 16,-1 1 9-16,-1 1-1 0,-2-2-9 0,0-1 14 16,-2 0 0-16,-1 2-5 0,1-1-22 15,-4 0-59-15,0 3-100 0,-1-7-125 16,3 5-227-16,0-5-9 0,-4 0 51 15,8-1-229-15,0 0-204 0</inkml:trace>
  <inkml:trace contextRef="#ctx0" brushRef="#br0" timeOffset="22222.35">15739 7195 1877 0,'2'-6'-47'0,"1"1"26"0,-2 2 4 0,-1 2 29 0,0-1 29 15,0 2 14-15,0 0 16 0,0 0 7 0,0 0 8 16,-4 7 8-16,2-1 7 0,0 2-7 15,2 2-3-15,0 2 16 0,-2 5-18 16,2 0 1-16,0 5-12 0,0 3-3 16,0 5-17-16,-2 1-45 0,0 6-51 15,0 3-48-15,-2 0-39 0,4 1-37 0,-2 1-24 16,-4-3-22-16,4-2-28 0,1 2-439 16,-2-9-170-16</inkml:trace>
  <inkml:trace contextRef="#ctx0" brushRef="#br0" timeOffset="22378.52">15695 7963 1763 0,'-2'26'-31'0,"-1"-1"20"0,1-7 33 15,0 3 26-15,-1-4 15 0,2-1 21 0,-4 3 20 16,5 1 0-16,-1 1 19 0,1-1 0 16,-3 2-5-16,1-2-12 0,2 2 0 15,-2-2-31-15,2 1 9 0,0 1-13 16,-2-2-13-16,0-1-49 0,0 3-66 16,-3 2-62-16,0 3-72 0,-1-2-81 0,3 2-77 15,-4 1-76-15,2-3-122 0,1 3-48 16</inkml:trace>
  <inkml:trace contextRef="#ctx0" brushRef="#br0" timeOffset="22674.11">15614 9028 1553 0,'-4'28'62'0,"1"-2"20"0,-2-4 21 15,3-1 16-15,-1-2 13 0,-1-2 5 16,2 2 0-16,0 0-7 0,2 0-12 16,0 2-14-16,2-3-9 0,0 4-6 0,0 3-15 15,0-4-25-15,1 4-50 16,-3 1-60-16,-3 3-43 0,1 0-43 0,0 0-28 15,-2 1-11-15,-2 2-7 0,-1-2-3 16,3-1 15-16,-1-1 22 0,1 3 54 16,0 0 49-16,0-2 25 0,2 0 25 0,0 0 29 15,0-1 12-15,2 2 21 16,-3-3 10-16,3-2 13 0,0 1 9 0,-1 2 5 16,1-7-5-16,0 2-2 0,1 3-6 15,2 0-6-15,-1-1-9 0,-2 3-5 16,2-2-3-16,2 0-14 0,-2-1-27 0,2 0-43 15,-2 0-51-15,5 2-52 16,-3-5-85-16,3 3-104 0,-3-3-233 0,0 2-55 16</inkml:trace>
  <inkml:trace contextRef="#ctx0" brushRef="#br0" timeOffset="22810.09">15652 10643 1486 0,'0'13'3'15,"4"1"23"-15,-4-2 24 0,0 2 11 0,0 4 11 16,0-3 7-16,0 1 1 0,2 4-6 15,-2-3-7-15,3 2-10 0,-1 0-4 16,-2 0-20-16,2 2-35 0,2-2-33 16,-2 2-60-16,3 1-42 0,-4 0-72 15,2-1-357-15,0 4-67 0</inkml:trace>
  <inkml:trace contextRef="#ctx0" brushRef="#br0" timeOffset="22968.38">15744 11442 1522 0,'1'28'13'0,"1"-2"44"0,-5-4 21 0,4-3 10 15,1-1 12-15,1-1 9 16,-3 1 1-16,1-2 4 0,-1 1-21 0,0 2-6 16,0-2-11-16,-1 2-8 0,2-2-18 15,-2 2-30-15,-4 2-47 0,4-1-65 16,1 8-59-16,-5-6-82 0,7 2-112 16,-4 3-246-16,2 2-91 0</inkml:trace>
  <inkml:trace contextRef="#ctx0" brushRef="#br0" timeOffset="23209.39">15775 12361 1585 0,'-4'26'87'16,"2"-1"31"-16,2 0 15 0,-1-3 8 0,1-2 11 15,1 0-16-15,-1 1 12 0,5 4 2 16,-4 0 1-16,2 2-6 0,0 4-18 16,1-3-8-16,-1 5-7 0,1-1-9 15,-4 5-13-15,2 2-7 0,-2 1-15 0,0 2-6 16,0-2-1-16,0 2-11 0,0-2-2 15,0 0-3-15,0 0-10 0,0-2-16 16,0-3-38-16,0-3-33 0,0 1-49 0,-2-3-52 16,2-3-63-16,-2 0-60 15,-3-2-165-15,1-3-56 0,0-3 65 0,1-3-174 16,-3-1-105-16</inkml:trace>
  <inkml:trace contextRef="#ctx0" brushRef="#br0" timeOffset="41544.08">15125 10118 1428 0,'0'-4'-63'0,"0"0"14"0,2-1 8 0,-2 4 3 0,0 1 10 0,0-7 9 0,0 6 8 0,2 0 15 0,-2 1 6 0,0 0 8 0,0 0 10 15,0 0 4-15,0-5 10 0,0 5-10 16,0 0 1-16,0 0-6 0,0 0 3 16,0 0-5-16,-8 6 18 0,6-5-4 15,-1 2-4-15,3-3 1 0,-3 3-4 0,3-3-3 16,-1 1-6-16,1-1 3 0,-3 1-7 16,3-1-1-16,-2 2-1 0,2-2-1 15,0 0-1-15,0 0-5 0,-2 3-2 16,2-3-16-16,0 0-23 0,0 0-38 15,0 0-40-15,0-10-109 0,-3 6-255 0,6-2 19 16</inkml:trace>
  <inkml:trace contextRef="#ctx0" brushRef="#br0" timeOffset="45316.61">13705 7260 1307 0,'0'0'13'0,"-6"-3"11"0,6 3 14 0,-2-2 4 0,2 2 12 0,-2-1 3 0,2 1 10 0,-5 0-2 0,5 0 0 15,0 0 5-15,0 0 3 0,0 0 1 16,0 0 3-16,0 0-5 0,0 0 3 16,0 0 0-16,0 0 1 0,0 0-20 15,7 6 0-15,-7-6 1 0,4 1 3 16,0 2-3-16,-2 0-2 0,2-1 3 0,0 0-3 15,3 2-3-15,-1 0-3 0,1-1-4 16,1 1-4-16,-1 0-3 0,1 2-4 16,1-2-1-16,1 0 1 0,3 3 10 15,-1-3-17-15,1 3-1 0,0 0-1 16,-1 0-4-16,1 1 26 0,2 2-2 0,0-1-2 16,-3-1-6-16,1 4 3 0,0 1-24 15,1 1-3-15,1 1 0 0,-2 2-2 16,2 1 0-16,-3 0-6 0,2-2 6 15,-2-2-1-15,1 5 3 0,1-5-10 0,-1 1 7 16,-2-1-2-16,-1-3-5 0,2-1 0 16,0 4 0-16,-4-5 7 0,4 1-2 15,-2 1 3-15,0-1 4 0,1-1 1 16,-2 2 1-16,2 2 5 0,2-2 0 0,0 2-4 16,1 1 2-16,0 2 2 0,0-2-3 15,-1 1 2-15,0-5-5 0,0 7 4 16,-1-6 1-16,0 0-10 0,3 0 6 15,-5 0-2-15,2 0-2 0,-1-1 9 16,1-2-6-16,-1 2-2 0,-3-2-5 0,2 2-1 16,0-2 15-16,1 2 1 0,-4 2-3 15,2-1 4-15,2 3-4 0,-2 0 4 16,0-2-4-16,0 3-3 0,1-1-2 16,1 1-6-16,-2-4 5 0,1 3 1 15,0-3 0-15,0 3-4 0,0-3-2 0,-2 0 0 16,4 3-1-16,-3-3-3 0,2 3-2 15,-3-6 4-15,3 6 1 0,-3 0 3 16,0-1-3-16,4 1-2 0,-4-1 0 0,2 2 0 16,3 0-4-16,0 0 5 0,1 3-5 15,-1-2 0-15,1 0-1 0,-1 1 2 16,0-4 0-16,1 5-2 0,-2-6 2 0,-1 2-4 16,0-1 4-16,-1 0 0 15,1-1-2-15,-2 0 5 0,0 0-5 16,-1 1 3-16,2-2-5 0,-1 3 3 0,-5-2-2 15,6 3-6-15,0 1 5 0,-1-3-2 16,-3 1 4-16,3 1-4 0,-1-1 5 0,-2-2-1 16,3 3 1-16,0-1-5 0,-3 0 6 15,3 0-6-15,-3 1 3 16,2-3 3-16,-2 2-3 0,1 1 0 0,2-2 4 16,-4 1-2-16,1-1-1 0,1 2-4 0,-1 1 9 15,0-2-9-15,4-2 4 0,-4 2-2 16,0-3 2-16,2 4 0 0,-1 0-1 15,4 4-4-15,-3-2 3 0,2 4 8 16,-3-3-11-16,-1-1 4 0,2 0 1 16,2 2 0-16,-4-2-1 0,2 2 2 0,-2-1 0 15,0 4-1-15,3-2-6 0,-2-4 1 16,1 5 9-16,-2-2-10 0,1 1 4 16,-1-1 3-16,-2 2 2 0,2-4-4 15,1 1 5-15,-3 2-4 0,3-1-3 16,-3 0 3-16,1-1 0 0,-2 0-1 0,1 1-2 15,-1 1 3-15,2-3-5 0,1 0 2 16,-2 0 3-16,-2-1-2 0,2 2 2 16,-1-3-3-16,2 2-1 0,-1-2 4 0,1 2-1 15,-1-2 3-15,0-3-3 0,0 4-3 16,0-3 4-16,-1 0-1 0,0-1-3 16,0-1-2-16,1 3 12 0,-1-3-5 15,-1 0-1-15,0 1-1 0,0-1 3 0,2 0-4 16,-2 2 1-16,0-2 0 0,0 3-2 15,0-2-1-15,2 3 4 0,-2-1-2 16,4 1 0-16,-4-2 0 0,0 2 3 16,2 1 0-16,-2 0-3 0,2-1 0 15,-2 0 0-15,3-2 2 0,-2 3-2 0,0-1 0 16,-2-3 2-16,3 2-6 0,-1-1 10 16,-1-1-3-16,2-1-4 0,0 3 3 15,-1-2-2-15,0-2-1 0,-2 2 0 16,1 1 3-16,2-1-6 0,-1-3 7 15,-2 3-1-15,2-1-4 0,-1 0 3 16,2 5-2-16,-2-3-1 0,0 1 5 0,2 1-3 16,0-1 0-16,-2 0 0 0,3 1 4 15,-3-1-3-15,1 1-4 0,-1-2 4 16,2 1-4-16,-2-1 9 0,2-1-7 0,-2-1 2 16,0 0 2-16,0 3-3 0,0-3-1 15,2 3-1-15,-2-3 0 0,3 0 4 16,-2 3-2-16,1-3 1 0,-4 0-3 15,4 1 6-15,0 1-5 0,-2 1 3 16,2-1-6-16,-2 0 9 0,3 0-5 0,-3 1 0 16,2 0 0-16,-2-2 2 0,-1 1-2 15,4-1 7-15,-4 3-9 0,2-1-1 16,-1-3 6-16,3 1-3 0,-2 0-1 16,-1-1 1-16,0 0-3 0,1 0 4 0,1 1-1 15,-1-2-5-15,-1-1 3 0,-1 1 5 16,2-1-7-16,-1 0 2 0,0 1 5 15,0 2 2-15,0-2-2 0,0 1-8 16,1 0 7-16,-1-1-2 0,1 0 2 16,-1 2-1-16,-1 0 1 0,2-1-3 0,-1 3 4 15,0-3 2-15,0 1 1 0,0-1-2 16,0-2-3-16,0 3 1 0,-4-2-1 16,4 1 4-16,-2-2-8 0,2 2 7 15,0 2-5-15,0-2 1 0,-2-3 3 0,0 6 4 16,3-3-4-16,-3 1 5 0,-3 4 0 15,3-5 2-15,0 2-2 0,0-1 2 16,3 1-2-16,-6-2 2 0,3 2-2 16,0-1-2-16,0 2 4 0,-2-3 1 15,2 0-7-15,-2 0 12 0,2 2-6 0,-2-1-3 16,0 0 5-16,0 3-3 0,-2-2 0 16,2 2-2-16,0 3-4 0,-1-3 1 15,0 0 0-15,0 3 1 0,-2-3 2 0,3 2-5 16,-2 1 7-16,2-3-6 0,-3-1 0 15,4 4 0-15,-4-6-2 0,4 2-1 16,-2 2 0-16,0-3 4 0,3 1-2 16,-4-2-1-16,-1 2-1 0,0 0 3 0,1 0-2 15,-1-1 1-15,2 1-3 0,-3 0 0 16,-1-3 3-16,3 1-4 0,0 2 2 16,-2 0-11-16,2 0 13 0,-4-3 1 15,4 0 1-15,0 0-4 0,0 0 1 16,-2 3 2-16,0-3-1 0,1 1-6 0,1 1 4 15,-3 0 1-15,3 1 0 0,0 0-1 16,-2 0 3-16,0-3-4 0,2 1-2 16,-1 2 3-16,-1 0 0 0,-2-1 2 15,5 0-3-15,-1 1 4 0,0-3-8 0,-2 3 5 16,1-2 0-16,-1 0 0 0,2 1 0 16,-2-1-2-16,0 1 6 0,0-1-3 15,2-1-2-15,-2 3 1 0,2-3 2 0,-3 3-4 16,3-4 2-16,-2 2-1 15,1 1 0-15,1 0 0 0,-2 1-1 0,-1 0 5 16,1-2-1-16,1 2-2 0,1 0 2 16,-1 0-3-16,-3-1 4 0,1 1-6 15,4 0 6-15,-3 0-3 0,5 1 1 0,-6-5-3 16,3 3 3-16,-3 1-1 0,3 0-6 16,-1-3 6-16,-1 3 0 0,2-3 0 15,0 2-2-15,-3-2 3 0,3 3 2 16,0-3-4-16,-1 3 2 0,2-1 2 0,-2 1-6 15,1-1 4-15,-1-1-2 0,1 4 1 16,0-5 0-16,-1 3-5 0,2-1 8 16,-1-1 0-16,1 1-2 0,-2 0-1 15,0-4 0-15,0 5 0 0,-1-3 3 16,0 3-2-16,3 0 1 0,-3-2-9 0,-2 2 5 16,4 1 5-16,-2-1-1 0,0-2-2 15,-1 5 4-15,0-5-1 0,1 4 0 16,0-1-2-16,-2-2-2 0,0 1 2 15,4-3 0-15,-2 0-2 0,4 3 1 0,-5 0 3 16,1-3-4-16,1 3 3 0,0-5 0 16,-1 4-4-16,-3-1 3 0,4 2 1 15,0-3-3-15,-1 3-1 0,-1-3 6 0,1 3-4 16,0-3 0-16,-2 3 2 16,2-1 0-16,2 1 0 0,0-1-1 0,-2 0-1 15,0 1 0-15,-2-2-1 0,5 2 3 16,-4 0-4-16,1 0 0 0,-2 0 1 15,2 1-3-15,2-1 4 0,-2 1 3 0,-2 0-1 16,1 1-1-16,-1 1-3 0,2-1 4 16,0 1-5-16,-5 2 2 0,0 2 2 15,1-2 1-15,-5 2-4 0,3-1 4 16,1-1-2-16,-2 0 2 0,3 0-6 0,-4-2 5 16,5-3-1-16,0-2 2 0,0 2 1 15,1 0 0-15,0-3 1 0,-1-1 4 16,2 0 2-16,-1 0 3 0,2-3 0 15,-2 3-2-15,0 1 2 0,2-4 0 16,-2 2-1-16,0-2-3 0,2 1 2 0,-1 2 4 16,-3-3-3-16,4 1-4 0,2-1 4 15,-6 3-7-15,4-2 3 0,-2 2-1 16,2-3 0-16,-1-2 1 0,-2 3 0 16,3 2-4-16,0-3 0 0,0 1 1 0,-4 0-3 15,4 0 2-15,0 1 0 0,-2-1-2 16,-2 2 3-16,3 0-1 0,1 1-7 15,-1-4 6-15,-3 2 0 0,3 1-2 16,1 1 1-16,-2-2-2 0,-2 3 0 16,4-2 3-16,-2 0 0 0,0 0-1 0,-1 0-1 15,0-1 0-15,-1 1 1 0,1 0-4 16,1-1 2-16,-2 1 3 0,2 1 1 16,-4-1-4-16,2 1 0 0,0 0 2 0,-1 1 0 15,2-1-5-15,-1 0-1 0,1 2 4 16,-1-5 1-16,-1 4-1 0,2-2 3 15,3 0-2-15,0-3-10 0,0 1 7 16,-1-1 4-16,3-2-2 0,-1-1 1 16,-1 2-4-16,4 0 3 0,-2-2 2 0,2 1 0 15,-2 2-4-15,0 0 1 0,-1-2 3 16,1 2-3-16,0 0 1 0,-2 3 0 16,2-3-2-16,-2 1 1 0,-2 3 0 15,4-6 2-15,-2 4 2 0,0-1 2 0,-3 0 3 16,2 2 2-16,1-3-3 0,-2 3 5 15,1 2-1-15,-1-5 3 0,2 1-1 16,-1-1 3-16,1 1 1 0,-1-1-2 16,3 1-8-16,-2 2 7 0,3-4-1 0,-2 2-4 15,-1-1 1-15,2-2-2 0,-2 2 2 16,3 1-1-16,-2 1-1 0,1-4 2 16,0-2 3-16,2 4 4 0,-2-1-1 15,2-4-1-15,-1 4 5 0,1-4 4 16,0 0-5-16,0 5 0 0,0-7 1 0,0 1 2 15,-1 1-1-15,3 0-1 0,-2 0 1 16,2-2-1-16,-2 4 4 0,2-4 0 16,0 0 0-16,-2 1-6 0,2-1 1 0,-2 3-1 15,2-3-4-15,0 0 1 0,0 0-2 16,-2 1 1-16,2-1 4 0,0 0-8 16,0 0-3-16,0 0 1 0,0 0-2 15,0 0 2-15,0 0-7 0,0 0 2 16,0 0 0-16,0 0-1 0,0 0 0 0,0 0 1 15,0 0-27-15,0 0-59 0,-11-4-52 16,5-1-99-16,2-1-141 0,-2-2-141 16,-1-2-144-16,-3-5 71 0,3 0-506 15,1 1-566-15</inkml:trace>
  <inkml:trace contextRef="#ctx0" brushRef="#br0" timeOffset="48284.4">16345 5770 2870 0,'-2'-14'-43'0,"-2"5"33"0,0 0 19 0,2 2 16 0,0 0 18 15,2 2 19-15,-2 1 16 0,2 0 28 0,-2-1-16 0,2 0 0 0,0 3-16 0,0 2 0 16,0 0 18-16,0 0 12 0,12 14 14 16,-6 2 3-16,4 8 1 0,0 11-8 15,5 9-7-15,2 25-8 0,0 4-11 16,0 7-6-16,-4 0-9 0,-1 0-6 16,-1 0-10-16,-1-4-19 0,-3-14-36 15,-1-10-50-15,1-5-59 0,-3-8-71 0,0-9-83 16,-2-1-66-16,0-8-169 0,-2-2-60 15,0-8 67-15,0-2-290 0,-2-6-268 16</inkml:trace>
  <inkml:trace contextRef="#ctx0" brushRef="#br0" timeOffset="48608.42">16246 5869 2145 0,'-16'-27'60'16,"-1"2"18"-16,2 7 20 0,5 0 6 15,-1 1 7-15,5 4 8 0,0-2 14 0,-1-1-8 16,4 1-31-16,6 0-12 0,2 0-1 16,6-3-14-16,5 1-12 0,2 0-6 15,10 0-3-15,4 2 12 0,2 2-16 16,3 2-7-16,-2 4-3 0,-2 3-5 16,0 4-4-16,-2 3 3 0,-1 2-11 0,-4 1-4 15,-2 4 1-15,0 1 4 0,-5 4-5 16,-2 0 7-16,-4 4 1 0,-3 1 1 15,-4 1 9-15,-4-1 8 0,-2 3 4 0,-6 4 8 16,-4 3-4-16,-5 3-3 0,-6 3-9 16,-4 0 1-16,-2 0-10 0,-2-3-21 15,4-3-54-15,1-8-72 0,8-7-93 16,4-5-99-16,2-6-229 0,5-8 23 16,5-3 83-16,5-3-222 0,5-5-157 0</inkml:trace>
  <inkml:trace contextRef="#ctx0" brushRef="#br0" timeOffset="48861.96">16793 5320 2137 0,'-21'-16'172'0,"6"2"-1"0,1 3 20 15,2-1 6-15,4 4 0 0,0 0-15 0,3 5-16 16,0-3-22-16,2 4-13 0,1 2-10 15,2 0-7-15,2 17-12 0,2 2-6 16,0 10-12-16,5 14-4 0,-1 8-11 16,5 25-6-16,0 4-17 0,-3 0-48 15,4 1-46-15,0-2-57 0,5-7-70 0,1-1-99 16,-4-18-105-16,1-13-172 0,2-4 28 16,0-6 65-16,0-5-205 0,0-8-158 15</inkml:trace>
  <inkml:trace contextRef="#ctx0" brushRef="#br0" timeOffset="49908.18">17368 5646 2162 0,'-5'-26'193'0,"-1"5"2"16,-3 6 14-16,6-2 29 0,-3 5 19 0,0 2 11 16,0-1-6-16,-3 1-17 0,3 1-36 15,-5 0-24-15,0 2-14 0,-2 2-15 16,1 1-19-16,-3 3-12 0,3 2-16 15,-5 3-9-15,0 3 1 0,0 1-22 0,0 6-8 16,-2 2-8-16,1 1-4 0,0 7-8 16,-3 1-5-16,2-1-4 0,6 3-5 15,3-2-7-15,0 0-1 0,4 0-6 16,2 3 0-16,2-2-12 0,4-1-17 0,4 0-12 16,4-4-15-16,2-1-7 0,3-5-8 15,4-1-4-15,2-3-2 0,-3-5 3 16,2-2 9-16,-1-4 2 0,-2-2 1 15,1-3 3-15,-2-3 7 0,-1 1 5 16,-1-6 1-16,-3 1 3 0,-3-3 1 0,-2-3 2 16,-1 1 19-16,-3-2 2 0,-4 0 13 15,0-2 12-15,-4-2 11 0,0 6 9 16,-4-2 13-16,4 4 8 0,0 0 1 0,0 1-2 16,3 4 0-16,-2 1-11 0,0 3-5 15,1 0-7-15,-2 2 0 0,2 3-8 16,4 1 6-16,-5 5-15 0,5 1-2 15,0 2-5-15,5 2-1 0,-2 1-5 0,8 2 1 16,0 1-13-16,1 1-15 0,6 2-5 16,-4-3-10-16,3 1-5 0,2-2 1 15,-2-4-2-15,3 1 0 0,-4-2 3 16,-1-2 5-16,0-4 4 0,-1 1 2 16,-1-3 4-16,0-4 1 0,-2-2 2 0,-3-2 1 15,-2 1 9-15,0-3 9 0,-2-2 5 16,-1-2 3-16,-6-4-6 0,3 2 13 15,-4-1 3-15,2-2 3 0,-4-4 7 16,2-1-2-16,0-1-3 0,0 6-3 0,0-3-5 16,1 5 1-16,1-1-5 0,0 3-1 15,0 4-5-15,4 0-3 0,0 3 3 16,3 3 8-16,1 0-11 0,0 5-3 0,3 3-1 16,1 2 5-16,1 5-3 0,-1 1 1 15,0 3-4-15,1 3 0 0,0 2-5 16,-3-1 5-16,1-3 2 0,-3 0-3 15,2-3 2-15,-4 2-7 0,4-3 8 16,-4-1 0-16,0-3-3 0,0 1 3 0,-2-2 1 16,0-4-8-16,-4 0-2 0,2-2 3 15,0 0-2-15,-2-11 5 0,0 1-10 16,2-2 2-16,-2-1-1 0,2-6 6 16,-2 0-3-16,2-5-2 0,0-2-1 0,2 1 0 15,2 3 2-15,-2 1-5 0,2 4-3 16,0 3 8-16,1 3-2 0,1 8 2 15,0 0-2-15,5 6 7 0,-2 5-9 16,3 4 7-16,0 5 0 0,4 2-3 0,2 2-10 16,4 0-15-16,2 1-6 0,0-6-10 15,0 1 0-15,-2-6 0 0,4 0 3 16,-2-7 5-16,-2-4 3 0,1-1 3 0,4-5-1 16,-4-3 7-16,3-8 1 15,-1-4 5-15,-2-4 1 0,-4-4 2 0,3-6 3 16,-10 0-3-16,3-5 4 0,-6 0 1 15,-5 0 4-15,-2-2-4 0,-4 3 9 16,-5 2 14-16,-2 5 16 0,3 8 3 0,-4 5-1 16,-2 9 2-16,-5 13-5 0,1 8-1 15,-4 13 1-15,0 13 11 0,4 11 1 16,-2 17-7-16,8-4-3 0,8-10-3 16,6 0-5-16,6-2 5 0,8-2-12 0,7-5-43 15,3-6-58-15,3-3-75 0,3-7-105 16,3 0-138-16,-10-8-153 0,2-3-111 15,-6-4 41-15,-2-4-541 0,-3 0-633 16</inkml:trace>
  <inkml:trace contextRef="#ctx0" brushRef="#br0" timeOffset="50690.69">12863 6366 3028 0,'-11'-11'-95'0,"4"0"35"0,-2-2 32 0,3 6 30 0,1-2 31 0,-1 1 23 0,-1 1 12 0,3-2 6 0,-2 4-15 0,1-1 14 16,-2 1 4-16,3-1 4 0,-2 2-2 15,-2 3-16-15,-1-2 5 0,-2 6 0 16,1-2-5-16,-1 5-7 0,1 3-1 16,-3 1-2-16,2 5-6 0,2 2-2 0,-2 5-10 15,4 3-1-15,2 1-5 0,4 0-1 16,4 6 2-16,7-1-9 0,4 1 0 16,5-1 1-16,5 0 2 0,10-3 3 15,4-5-12-15,3-5 4 0,7 0-6 16,0-8-3-16,-4-3-25 0,-4-5-31 0,-2-2-33 15,2-4-35-15,-3-1-47 0,-1-5-44 16,-4-1-51-16,-6-5-76 0,1-5-187 16,-9 3 37-16,-4-1 59 0,-4-1-142 0,-2 1-67 15</inkml:trace>
  <inkml:trace contextRef="#ctx0" brushRef="#br0" timeOffset="51084.67">13279 6141 1821 0,'-13'-15'155'0,"2"5"-2"0,-1-1 9 15,5 3 20-15,1 2-8 0,1 1-5 16,0 0-8-16,1 0-9 0,2 0-29 0,0 1-10 16,0 1-13-16,0-1-14 0,2 4-4 15,0 0-6-15,0 0-8 0,8 5-12 16,-2 1-2-16,2 2-4 0,1 4-5 15,2 2-2-15,2 3-5 0,1 0-7 16,2 3 0-16,0-3-3 0,3-1-3 0,3 2-4 16,-2-6-1-16,1 2 1 0,5-5-4 15,-3-1 0-15,1-7-1 0,-3 0-3 16,-2-2 0-16,-1-3-2 0,0-1-1 16,-4-4 0-16,-3-2 15 0,-4 0 6 0,-3-3 2 15,-4 2 14-15,-4-6-1 0,-3-3-3 16,-4 1 1-16,-3-8-8 0,-4-1-5 15,4 3-2-15,-3 1-3 0,5 4-5 16,1 2-7-16,1 2-34 0,1 4-57 16,2 1-73-16,1 2-72 0,2 1-84 0,0 4-137 15,2 3-140-15,-3 2 62 0,5 0-313 16,-2 7-319-16</inkml:trace>
  <inkml:trace contextRef="#ctx0" brushRef="#br0" timeOffset="51458.67">13658 5966 2544 0,'-8'-6'111'0,"2"1"25"0,-3-3 14 15,0 0-3-15,2 0 6 0,-2 1-4 0,3-1-12 16,-2 1-16-16,4 2-16 0,1-2-5 16,3 1-12-16,1 5-13 0,4 0-4 15,4 1-8-15,1 1-13 0,5 5-1 16,2-1-8-16,2 7-13 0,1 4-9 15,6 0-13-15,0 5-1 0,-2 1-1 0,2 0-4 16,-7 0 2-16,3 2 0 0,-8-8 5 16,2 2 1-16,-4-1 4 0,-3-2 7 15,-3-3 29-15,-3-1 18 0,-2-1 17 16,-2-5 1-16,-2-1 6 0,-3-2-6 0,-1-5-5 16,1-4 0-16,-2-4-3 0,-1-5-7 15,0-6-6-15,-1-6-9 0,1-5-3 16,3-3-9-16,-3-2-3 0,3-3-5 15,3 4-23-15,0 0-34 0,0 8-42 16,2 1-57-16,2 6-47 0,-1 0-54 0,3 4-53 16,0 4-59-16,2-1-67 0,1 7-204 15,-2 1 55-15,3 2 55 0,4 2-248 16,-3 1-234-16</inkml:trace>
  <inkml:trace contextRef="#ctx0" brushRef="#br0" timeOffset="51832.67">13978 5711 2266 0,'-10'0'98'16,"-1"-2"15"-16,2 2 20 0,1 0 26 15,1-3-19-15,1 2-16 0,0 2-8 0,3-2-13 16,0 0-16-16,3 1-10 0,0 0 10 16,10-6-22-16,0 2-3 0,3 0-5 15,2-2-5-15,0 1-5 0,2-5-9 16,1 2-3-16,-5 1-2 0,5-3-8 15,-6-2-5-15,1 1 5 0,-1-3-2 0,-4-1-4 16,0 1 4-16,-4-4-11 0,0 2 23 16,-4-4 9-16,-2 1 12 0,0-2 4 15,-2 2 2-15,-4-2 5 0,0 0 1 16,-4 1-5-16,1-1 4 0,-1 5 7 0,-1 5-2 16,-1 1-6-16,-1 9-7 0,-3 1-4 15,0 7-5-15,-2 6-4 0,-1 12-6 16,2 11-4-16,3 10-2 0,9 6 0 0,5 6-6 15,11 18 0-15,14-7-7 0,14-4-1 16,15-10 0-16,13-10-4 0,7-6-50 16,13-9-90-16,2-9-90 0,-3-3-103 15,-6-3-128-15,-16-4-184 0,-11-4 67 16,-11 1 73-16,-4-1-343 0,-9 0-318 0</inkml:trace>
  <inkml:trace contextRef="#ctx0" brushRef="#br0" timeOffset="54860.18">13904 7504 2144 0,'-1'-4'-18'0,"-1"4"36"16,-1-3 17-16,2 2 16 0,1 1 13 0,0-4 18 0,0 4 16 0,0-3 19 0,1 0 7 0,-1 3-16 0,5-4 17 16,-4 2 12-16,3 1 2 0,-4 1 13 0,4-1 12 15,-4 1 6-15,1-6 6 0,-1 5-2 16,0 1-2-16,0 0-4 0,-1-4-19 16,1 4-5-16,-4-2-6 0,4 2-6 0,-4-1 1 15,4 1-18-15,0 0-9 0,0 0-9 16,0 0 8-16,-3-3-8 0,3 3-13 15,0 0-6-15,0 0-11 0,0 0-1 16,0 0-11-16,0 0-5 0,0 0-7 16,0 0-2-16,0 0-8 0,0 0 0 0,0 0-3 15,0 0-5-15,2 10 0 0,3-6 1 16,0 1-4-16,1 1-1 0,2 2 0 16,0 2-3-16,3 2 0 0,2 4-3 0,0-1-3 15,-1 4 5-15,2 0-5 0,1-1-1 16,-2 0 3-16,4 1-7 0,-4 1 3 15,0-1-1-15,1-2 3 0,0-2 3 0,-4-1 12 16,-2-3-8-16,1 0 6 0,0-2 0 16,-1 1 0-16,-2-2 5 15,1-1 2-15,-1 0 7 0,-2-2-1 0,-1 1 1 16,0-2-5-16,-1-1-1 0,-2-1 0 16,0-2-5-16,0 0-25 0,0 0 3 0,-14-5 0 15,8 1 4-15,-1-2-4 0,1 1 2 16,-2-5-3-16,-1-2 3 0,0 2-3 15,1 0-1-15,-2-4 1 0,1 1 9 0,0-2-12 16,-1 0 0-16,1-2-1 0,0 1 6 16,-1-1-9-16,4 2 9 0,-2-1-7 15,-1 3-1-15,3-1-1 0,0 2 2 0,2-1-1 16,-1 4 7-16,0 0-7 16,1 1 2-16,2 2-3 0,-2 1 0 0,2 0-7 15,2 2 18-15,2 0-12 0,-2 3 1 16,9 6-1-16,-3-5 5 0,1 5-4 0,-1 2 5 15,5-1-3-15,-1 1 0 0,4 3 3 16,-1 0-4-16,2 1-1 0,-3-1 11 16,6 3-9-16,-4-1-1 0,2 1-1 15,-2-1 1-15,1-2-2 0,-5-1 3 0,4-2 0 16,-7 2 2-16,2-2 2 0,1-1 3 16,-3 0 7-16,0 0-6 0,-3-3 6 15,0 0 11-15,-2-1-2 0,-2-3-4 16,0 0 3-16,0 0-1 0,-10-3-4 0,1-1 6 15,-2-3-6-15,1 1 0 0,0-6-2 16,-4 0-2-16,1-6-2 0,-3-2 0 16,3 1 1-16,-2 0-3 0,3-3 0 15,-3 3-1-15,2-1-3 0,0 1 0 0,3 4-1 16,-1 0-4-16,2 3 1 0,1 1-1 16,2 3-4-16,3 1 2 0,-2 3 4 15,3 1-6-15,2 3-3 0,0 0 7 0,4 10 0 16,2-2-2-16,4 6 0 0,3 1 14 15,1-1-2-15,4 5-2 0,4 1 2 16,-2 2-5-16,2-3 1 0,1 1 2 16,-1 0-4-16,0-2 3 0,-4 0-2 0,0-3-2 15,-1 0 5-15,-2-5-3 0,-2 1-2 16,-4 1 1-16,2-3 4 0,1 2-1 0,-5-4-2 16,-1 0 15-16,1 1 4 15,-2-6 6-15,-1 5-2 0,-2-5 0 0,-2 1 3 16,0-3-8-16,0 0 2 0,-8-6 2 15,-2-2-6-15,3-6 0 0,-5-3-1 0,-2-5 0 16,1-1-4-16,-5-2 4 0,6 2-8 16,-4-2-3-16,-3 0 0 0,2 0-3 15,2 7-27-15,0-1-73 0,2 2-79 16,-5 3-65-16,0 1-75 0,-4 4-150 0,4 1-94 16,0 7-228-16,5 1 46 0,-2 1 76 15,5 5-631-15,1-4-752 0</inkml:trace>
  <inkml:trace contextRef="#ctx0" brushRef="#br0" timeOffset="55716.45">13912 7345 3229 0,'-4'2'-77'0,"4"-2"57"0,-5 2 37 0,5 1 33 0,0-3 17 0,5 2 25 0,0-2 20 0,0 1 13 0,-1-1 0 0,5 0-9 0,0 0-9 15,1 1-11-15,-1 1-12 0,4-2-4 16,1 3-6-16,2-1-5 0,1 1-9 15,-1 0-6-15,1-1-8 0,-2-2-15 16,1 3-32-16,2 0-25 0,2-2-35 0,0-1-36 16,0-1-43-16,7-5-37 0,-3-1-55 15,4 1-39-15,-2 2-13 0,-3-5-24 16,-3 4-49-16,-4-2-7 0,-1 3 31 16,-3-1-309-16,-1 3-138 0</inkml:trace>
  <inkml:trace contextRef="#ctx0" brushRef="#br0" timeOffset="56054.5">14392 7327 1689 0,'8'2'-33'0,"-4"-1"19"16,2 2 16-16,3 0 24 0,-2-1 33 15,2 0 16-15,2-1 19 0,-1 2 16 16,3-3 8-16,-1 1 10 0,4-1 6 16,0 2 7-16,2-2-2 0,-2 2-10 0,-2 1-29 15,2-1-15-15,-3-1-8 0,1 0-6 16,0 4-4-16,0-3-7 0,1-1-24 16,-2-1-42-16,1 2-36 0,1-2-35 15,1 0-30-15,-2 0-27 0,5 3-17 0,-2-3-4 16,2 0 22-16,-3 0 10 0,2 0 13 15,-3 0 15-15,2 1 15 0,-4 0 26 16,1 5 20-16,-4-6 30 0,1 1 26 16,0 2 18-16,-1-1 12 0,1 0 8 0,-2 1 9 15,-1-2 0-15,0 1 0 0,1-1 7 16,1 3 7-16,3-1 3 0,-2-3-8 16,1 1-4-16,1-1-5 0,0-1-5 15,-1 1-10-15,2 0-5 0,-2-3-13 16,0 3-42-16,0-1-58 0,-3 1-57 0,3 0-57 15,-5-3-50-15,4 3-90 0,0 0-96 16,0 3-168-16,1-3-81 0</inkml:trace>
  <inkml:trace contextRef="#ctx0" brushRef="#br0" timeOffset="56188.49">15297 7400 1537 0,'6'0'93'0,"0"3"37"16,0-1 9-16,2 1 13 0,0-3 1 15,-4 2-25-15,2-2 4 0,0 3-19 16,-2-3-8-16,3 1-7 0,-1-1-12 15,1 0-27-15,-1-1-45 0,1 1-49 16,-1 0-65-16,2 0-51 0,5-3-39 0,-2 3-66 16,-1-2-66-16,0 2-319 0,4-2-139 15</inkml:trace>
  <inkml:trace contextRef="#ctx0" brushRef="#br0" timeOffset="56310.48">15538 7405 1814 0,'7'1'92'0,"-3"-1"33"15,2 2 3-15,-2-2 19 0,0 2-12 0,3 1 10 16,-3-2-1-16,2 2 23 0,1 0-20 15,1-2-15-15,-1 2-12 0,1-2-37 16,2-1-68-16,-4 0-97 0,2 0-120 16,-2 0-180-16,-2 0-92 0,-4 0 22 15,6-1-161-15,-3 1-112 0</inkml:trace>
  <inkml:trace contextRef="#ctx0" brushRef="#br0" timeOffset="56889.23">14270 7907 1667 0,'-6'1'148'0,"4"2"33"0,2-3 2 0,-4 0-24 0,4 0 5 0,-5 3 6 0,5-3 3 0,0 0-3 0,0 0-15 0,0 0-16 0,0 0-12 15,13 1-10-15,-4-1-11 0,1 0-8 16,2-1-10-16,4 1-13 0,-2 0-42 16,5 0-43-16,0-3-51 0,-2 3-50 15,1-3-57-15,-2 3-62 0,1-1-52 0,0-2-112 16,0 1-93-16,-1 0 47 0,2-1-162 15,1 0-102-15</inkml:trace>
  <inkml:trace contextRef="#ctx0" brushRef="#br0" timeOffset="57201.58">14776 7871 1779 0,'4'0'112'0,"0"4"14"0,-2-4 0 0,2 3 2 16,1-2 12-16,0 0 27 0,1 1-17 15,2 1-10-15,-2 1-9 0,4-3-13 0,3 2-17 16,-4 0-10-16,2-2-5 0,-1 2-47 15,0 1-37-15,4-3-36 0,-4 2-33 16,3 0-34-16,-2 1-31 0,5-3-36 16,-2 2-28-16,2-3 8 0,1 0 3 0,-3 0 16 15,4-3 20-15,-4 2 33 16,1 1 33-16,-2-1 55 0,1 1 42 0,-5 0 44 16,-2-3 40-16,7 3 21 0,-7 0 12 15,-1 0 3-15,0 0 2 0,3 0 5 16,-5 0-14-16,3 0-12 0,-1 0-10 15,-2-3-11-15,5 6-6 0,-3-6-8 16,2 2-15-16,3-1-13 0,0 1-36 0,-1-3-42 16,-3 0-57-16,4 2-60 0,-2 1-58 15,-5-2-63-15,2 2-103 0,2-2-67 16,-2 3-204-16,0 0-135 0</inkml:trace>
  <inkml:trace contextRef="#ctx0" brushRef="#br0" timeOffset="57374.43">15344 7919 1892 0,'3'3'112'0,"1"2"8"0,-1-3 2 16,-2 1 6-16,4 1 2 0,-1-1 2 0,1-2-35 16,0 0-9-16,-2 2-3 15,4-3-12-15,-1 2-10 0,0-2-23 0,0 0-42 16,0 1-48-16,-1-1-49 0,2 2-54 16,1-2-33-16,-4 0-60 0,2 0-90 15,0 3-66-15,-1-6-145 0,2 6-50 0</inkml:trace>
  <inkml:trace contextRef="#ctx0" brushRef="#br0" timeOffset="57506.48">15543 7974 1542 0,'2'3'71'0,"-1"-2"22"15,4 1 6-15,-3-1-5 0,-2-1 3 16,6 2-3-16,0-2-12 0,-1 0-3 16,-5 0-15-16,8 0-27 0,-3-2-52 0,-1 2-66 15,0 0-57-15,-4 0-93 0,11-1-411 16,-6 2-139-16</inkml:trace>
  <inkml:trace contextRef="#ctx0" brushRef="#br0" timeOffset="57674">15720 7964 1705 0,'3'0'80'0,"-3"0"39"16,6 0 10-16,-6 0 4 0,2 2 5 15,0 1 4-15,-2-3-5 0,4 0-29 0,0 0-10 16,-4 0-17-16,4-3-41 0,-2 1-78 15,1 1-108-15,-3-4-110 0,1 2-182 16,-1 0 12-16,0 3-121 0,-4-5-48 16</inkml:trace>
  <inkml:trace contextRef="#ctx0" brushRef="#br0" timeOffset="61689.87">15883 7396 1535 0,'-6'-1'86'0,"1"1"15"0,5 0 12 16,-6-3 11-16,4 2 14 0,-2 1 11 0,4 0 2 0,-4-2-30 0,4 2-2 0,-2-6-6 0,2 4-18 15,0 2-8-15,-2-4 0 0,2-2 4 16,2 4-10-16,-2-1-3 0,2 0-2 16,-2-2 4-16,2 3-2 0,-2 0 10 0,2-3 1 15,0 3 0-15,-2-1-6 0,2-1-2 16,0 0-2-16,-2 1-3 0,2 0 3 15,-2 0-8-15,2 0-5 0,-2 0-4 16,2 1-3-16,-2 2-6 0,3-4-5 0,-3 3-2 16,2-2-2-16,-2 3-3 0,0 0-3 15,0 0 6-15,2-3 3 0,-2 3 9 16,0 0-2-16,0 8-3 0,0-3-6 0,0-2-1 16,0 3-5-16,-2 0-5 15,2 2-2-15,0 0-3 0,-2 1-3 0,2 0 0 16,-3 1-1-16,3 1-1 0,0 1-5 15,0 1-2-15,0-1 3 0,0 0 1 16,0 1 3-16,0-1 2 0,0 2 2 0,0-3 2 16,-2 3-3-16,2-2 3 0,-2 1-1 15,2-2-1-15,0 1-3 0,-2-1 2 16,2-3-4-16,-2 2 2 0,0-2-3 16,2-1 2-16,-2 3 0 0,2-3 2 0,-2-2-2 15,2 1 8-15,0-2-12 0,-2-1-2 16,2 1 2-16,0-1-5 0,0-3 0 15,-2 1 0-15,2-1-5 0,0 0-3 16,0 0 1-16,0 0-2 0,0 0-1 16,-2-9 1-16,2 3-2 0,0 0 3 0,-3-2-2 15,6 1-2-15,-3-4 1 0,0 0-1 16,0 1-1-16,2 0 4 0,0-4-8 16,0 3 10-16,0-1-6 0,0 3-4 0,0-2 1 15,0-1 0-15,0 2 3 0,0 0 0 16,-2 2-1-16,2 1 4 0,1 0-6 15,-3 2 2-15,0-1 1 0,2-1 1 16,-2 5-1-16,2 0 7 0,-2-1-9 0,0 3 0 16,0 0 0-16,0 0-1 0,0 0-1 15,-7 14 0-15,5-8 2 16,0 3 1-16,0 2 0 0,0 3 1 0,0 3 0 16,0-2-4-16,0 4 3 0,0 0 2 0,0 2-5 15,0 0 4-15,-1 1 7 0,0-3-5 16,-1 2 0-16,2-3 3 0,-2 0 3 15,4-2-5-15,-2 0 4 0,0-5 0 0,2 3 1 16,-2-5-4-16,2 2 4 16,-2 0-7-16,2-5 4 0,0 2-1 0,-2-3 9 15,2 4-3-15,0-6 8 0,0-1 0 16,0 1 6-16,0-3 7 0,0 0-10 16,0 0 0-16,2-11-3 0,-2 2-1 0,0-1 4 15,2 1-7-15,-4-2-2 0,2-5-2 16,2-1-1-16,0 1 0 0,-2-4-4 15,0 1 0-15,2 0-1 0,-2 2 1 16,2-2 1-16,-2 2-6 0,2 2 4 0,-2 1 1 16,0 1-5-16,0 1 1 0,0 3 2 15,0-1-3-15,2 1 0 0,-2 2-2 16,0-2 9-16,-2 6-11 0,2-2-2 16,0 5 7-16,0 0-6 0,0 0 0 0,-4 17 1 15,2-7 1-15,0 2 1 0,0 4 2 16,0 2-2-16,0 3-1 0,-2-2 1 15,2 3 0-15,2 2-2 0,-3 0 2 0,3-2-2 16,-2 1 2-16,2-4 1 0,-2 0 3 16,2-2-1-16,0-1-5 0,0-2 1 15,-3-3-1-15,6 0 3 0,-6 0 3 16,3-1-5-16,0-3 4 0,0-2 4 0,0 0-5 16,0-4 3-16,-2 0 1 0,2-1-2 15,0 0 2-15,0-11-6 0,0 4 4 16,0-2-1-16,0-4-1 0,0 2 1 15,0-4-6-15,0-2 2 0,2-2-1 0,-2-2 2 16,3-1-2-16,-1-3 8 0,0 2 17 16,1 1-27-16,-1 4 0 0,0-1-4 15,-2 4 4-15,0-1 4 0,2 5 0 16,-2-1-4-16,0 4 3 0,0 4 0 0,0 2 0 16,0 2-2-16,0 0 1 0,-9 9-2 15,7-1-2-15,0 3 8 0,2 4-4 16,-5 3 2-16,3-1-1 0,-2 0-2 0,4 5 5 15,-2-2-1-15,2-1-4 16,-2 2 2-16,2-3 0 0,-2 1 5 0,0-2-2 16,0-1-3-16,0-5 2 0,2 3 4 15,0-6-2-15,-3 3-2 0,3-1 2 0,0-3 1 16,0 1-3-16,-2-5-1 0,2-2-1 16,0-1-1-16,0 0 1 0,0 0-1 15,5-15 0-15,-3 8 0 0,0-5 2 16,-2-5-1-16,0 1 6 0,0-6-6 15,0 2-2-15,0-2 5 0,0 3-2 0,-2 1 0 16,2 0-3-16,0 1 2 0,-2 2 1 16,2 1-2-16,0 4 4 0,0 0-10 15,-3 3 4-15,3 0-4 0,0 4 2 16,0 3 0-16,0 0-2 0,-4 7 6 0,0-1-3 16,2 3 5-16,2 4-6 0,-1-4-2 15,-2 8-1-15,1-2-1 0,2 0-2 16,-1 2 0-16,-2 1-7 0,-1-3 0 0,4-3-11 15,-1 2-6-15,1-1-8 0,0-3-6 16,0 0-4-16,0 0 1 0,0-3-1 16,0-3 3-16,1-3 0 0,-1 2 8 15,0-3 5-15,7-7-1 0,-6 2 8 0,1-3 0 16,1-1 3-16,-2-2 3 0,-1 0 3 16,2-3 3-16,-2-2 0 0,1 2 3 15,-2 3 1-15,2 3 2 0,-1-4 3 16,3 3 0-16,-3 1-1 0,2 1 1 0,-4-2 0 15,4 4-2-15,0-2-4 0,-2 4 3 16,0 2 0-16,0 1-2 0,0 0 0 16,0 0-2-16,0 0 1 0,-2 12 0 0,2-6 3 15,0 3 1-15,0 4 1 0,0-1 1 16,2 2 2-16,-2 0 0 0,0 5 1 16,3-5 1-16,-3 0 3 0,0-1-2 15,0 0-10-15,0-1-18 0,0-5-8 0,0 3-18 16,2 0-18-16,-4-2-7 0,2-1-19 15,2-3-26-15,-2-3-32 0,0-1-22 16,0 0-27-16,0 0-38 0,0-9-40 16,-2 2-145-16,-1-2-94 0,-4 1 28 15,3-4-271-15,-5 0-260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4T12:53:39.21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1655 8734 1898 0,'-10'-8'377'0,"4"3"-182"0,-2 2-51 0,3-2 12 0,2 3-21 0,0 1-3 0,-1-2-35 0,3 1-10 0,1 2-8 0,-5-1-8 15,5 1-10-15,-1-4-7 0,1 4 8 16,0 0 2-16,0 0 6 0,-5 7 37 0,7 1 11 15,-2 2 7-15,3 5-2 0,-3 4 5 16,0 3 0-16,0 7-1 0,0 4-5 0,0 2-6 16,-3 5-8-16,6-1-9 0,-3 0-9 15,1 3-7-15,1-5-6 0,-2-7-7 16,3 1-2-16,-2-4-4 0,-1-6-3 16,0 0 2-16,3-5 7 0,-3 2 6 0,1-4 7 15,2-3-23-15,-1-3 2 16,-2 2 0-16,0-3-7 0,0-6-3 0,0-1-8 15,1-11-2-15,2-3-12 0,-1-6-2 16,3-5 1-16,1-9-7 0,1-5 0 16,0-8-6-16,4 0-5 0,1 0 3 0,-2-2-4 15,2 3 6-15,1 3-11 0,0 6 3 16,-3 5-4-16,1 3-4 0,-3 5 3 16,-2 4-8-16,4 4 11 0,-2 3-5 0,-2 9 0 15,2 1 6-15,1 6-7 0,2 1 14 16,-3 12-8-16,3 1-3 0,-1 4 0 15,1 4 5-15,0 8-5 0,-1-1 2 16,-1 6 0-16,-2 1 0 0,4-3-3 0,-4 1-1 16,-1 0 8-16,0-1-2 0,-3-7-2 15,3-1-2-15,0-2-35 0,-2-1-47 16,1-6-70-16,-2-1-68 0,0-3-144 16,-1-1-126-16,0-6-256 0,-2-5 83 0,5-2 68 15,1-5-480-15,4-4-544 0</inkml:trace>
  <inkml:trace contextRef="#ctx0" brushRef="#br0" timeOffset="333.08">2245 8841 2854 0,'-19'-2'51'0,"4"4"23"0,2-2 12 0,2 0-4 0,5-2 3 0,2 1 0 0,-1 1-6 0,3-3-2 0,2 3-11 16,-3-1-10-16,3 1 0 0,0 0-7 15,11 0-12-15,-3 0 8 0,-2-3 0 0,2 6-11 16,2-2-1-16,0 2-5 0,0-2-4 16,3 1 0-16,0 3-3 0,0 2 2 15,2 0-1-15,-2 3-5 0,2 0 9 16,1 6-1-16,-3 1 15 0,1 10 10 16,-1 3 12-16,-5 5 11 0,1 5 2 0,2 8-5 15,-5 0 13-15,4 5-5 0,-2-1-5 16,5-2-6-16,-4-2-4 0,8-3-8 15,2-5-7-15,2-4-2 0,5-4-7 0,-3-4-5 16,0-3-31-16,2-4-35 0,-1-3-54 16,-5-2-59-16,-4-1-61 0,3-4-63 15,-8-1-61-15,-4-2-116 0,3-3-131 16,-7 1 65-16,2-4-325 0,-4 0-322 16</inkml:trace>
  <inkml:trace contextRef="#ctx0" brushRef="#br0" timeOffset="569.08">2476 9206 2627 0,'-3'-3'179'0,"1"1"-10"0,0-3 18 16,-2 4 26-16,2 0 27 0,2 1 6 0,0 0-15 15,-8 5-20-15,6 1-9 16,4 3-10-16,-7 8-15 0,4 6-14 0,-6 5-19 15,-1 9-14-15,-3 9-12 0,-2-2-16 16,1 1-22-16,-4-3-63 0,2-6-95 16,4-3-112-16,-1-3-125 0,0-9-117 0,3-8-247 15,1-5 72-15,3-6 76 0,4-4-420 16,0 2-430-16</inkml:trace>
  <inkml:trace contextRef="#ctx0" brushRef="#br0" timeOffset="1075.89">3041 8606 2607 0,'-4'-12'46'15,"-1"-2"3"-15,1 3-5 0,2-2 11 16,-2 4 41-16,2 0 29 0,0 0-1 0,0-1 15 15,-3 1 5-15,4 4 6 0,-1-3 2 16,-2 1 6-16,0 3 0 0,0-2-8 16,-2 4-12-16,0-4-14 0,-3 5-13 15,1 2-10-15,0 5-11 0,-3-4-8 0,-4 6-6 16,3 0-5-16,-4 1-9 0,4 4-8 16,2-2-5-16,-3 0-6 0,4 0-2 15,1 4-8-15,1-1-8 0,7-3-12 0,-3-1-14 16,8 2-10-16,0-1-6 15,3-1-3-15,3 1-6 0,2-3 0 0,-1 2-2 16,-2-3 3-16,6 2 2 0,-4 1 6 16,1-3 0-16,0 2 3 0,0-1 0 15,-1 1 1-15,-2 1 4 0,4 2 1 0,-4 0 4 16,0 1-4-16,1 2-1 0,-4 0 2 16,1 2 6-16,-4 1-1 0,-2 1 5 15,-2-1-2-15,-2 1 11 0,0 1 10 16,-2-1 7-16,-2-2 4 0,-3 2-1 15,-2-3-1-15,-3-1-4 0,0-1 6 0,-2 0-29 16,2-8-48-16,-2-1-62 0,4-6-81 16,-1-5-129-16,1-6-99 0,6-1-220 15,2-4 49-15,8-3 72 0,2 0-314 0,6-4-314 16</inkml:trace>
  <inkml:trace contextRef="#ctx0" brushRef="#br0" timeOffset="1339.91">3259 8668 2566 0,'0'-4'173'0,"-2"0"19"0,0 1 33 0,0 1 30 0,-3-3 27 0,3 0-4 0,-2-1-19 0,1 2-17 0,-2 0-25 0,4 1-26 16,-4-1-17-16,3 1-18 0,0 0-20 15,2 3-21-15,-4-2-17 0,4 2-9 0,0 0-5 16,8 12-10-16,-3-2-5 0,-2 2-4 15,3 10-13-15,2 2-3 0,-1 2-14 16,1 7-14-16,0 0-28 0,2-3-24 16,-2-3-50-16,-2-2-49 0,4-2-65 0,-2-5-52 15,-2-3-68-15,2-3-76 0,-3-9-94 16,-4-3-159-16,4-3 70 0,-5-5-445 16,0-1-495-16</inkml:trace>
  <inkml:trace contextRef="#ctx0" brushRef="#br0" timeOffset="1499.98">3117 8285 2801 0,'-9'-15'65'16,"-3"2"25"-16,-2 5 27 0,7 2 20 15,-1 2 16-15,1 0-6 0,3 0-12 16,0 1-16-16,0-1-40 0,1 0-83 0,1 0-100 16,2 2-113-16,0 2-89 0,7-1-241 15,1 2 57-15,1 5 47 0,5 2-146 0,4 5-90 16</inkml:trace>
  <inkml:trace contextRef="#ctx0" brushRef="#br0" timeOffset="2123.92">3396 8480 1981 0,'-4'5'282'0,"0"-4"38"0,0 1 36 16,0 0 32-16,-2 2-29 0,2-4-19 15,-1 2-6-15,1-2-36 0,2 1-29 16,2-1-33-16,-5 0-29 0,2 3-39 15,3-3-51-15,0 0-31 0,0 0-21 16,8 5-19-16,-2-3-15 0,0 4-13 0,3 2-6 16,-1 3 2-16,2 3-3 0,2 3-1 15,-2 4-1-15,2 0 4 0,-1 4-1 16,0 0-4-16,-3 2 3 0,3 4-1 16,-5-4 3-16,0-2-4 0,-1-1-1 0,2-3 8 15,-2-1 11-15,-4-4 5 0,2 1 19 16,2-2 12-16,-4-4 16 0,2-3 4 15,-1 0 4-15,-1-2-27 0,4-2 5 0,-3-6-10 16,1-4-5-16,2-1-7 0,-2-7-2 16,2-1-6-16,-1-1-3 0,2-4 1 15,-2 1-4-15,-1-1-4 0,1 5-4 0,-2-1-9 16,2 2-2-16,-2 3 0 0,0 1-7 16,0 2 3-16,3 1-5 0,-3 2 0 15,4 2 5-15,-1 1-7 0,1 2 5 16,-1 0 1-16,1 5-4 0,-2-2 2 0,7 3-3 15,-5 1 2-15,0 1-1 16,1 2 5-16,0 0-3 0,0-1 11 0,-1 2-10 16,1-1-1-16,-4 0 1 0,2-1 0 0,0 1 16 15,-1-5-13-15,0 2-3 16,-2-1-1-16,2-2 2 0,0 0 3 16,-2 0 1-16,2-4-1 0,-4 0-1 0,8-5-3 15,-6-2-4-15,2-3 0 0,0-2 2 16,0-3-4-16,-2-3 2 0,2 1 1 15,1-2-4-15,-1 4 3 0,-3 1-6 0,2 3 3 16,-1 0-3-16,-1 2-6 0,3 1 3 16,0 6 1-16,1 2 4 0,1 1 8 15,-2 7-9-15,2 2-5 0,0 5-7 0,2 3-31 16,2-2-67-16,-3 2-86 0,6 2-98 16,-2-5-124-16,0-1-137 0,3-9-176 0,1-1 45 15,2-5 83-15,6-6-544 16,11-4-618-16</inkml:trace>
  <inkml:trace contextRef="#ctx0" brushRef="#br0" timeOffset="2618.06">4379 8239 3597 0,'-26'-1'169'0,"8"-2"4"0,2 0 17 0,3 2 37 0,2 0-16 0,2 1 5 0,2-2-5 0,1-1-21 0,0 6-25 0,1 0-14 0,-1 4-18 16,2 1-10-16,-2 3-13 0,4 4-13 16,-2 3 4-16,-4 5-22 0,4 4-8 15,-2 2 6-15,2 1-19 0,0 9-4 16,2 1 5-16,-2 0-15 0,4-2-7 0,-3 5 1 16,8-3-5-16,1-1-2 0,2-4-7 15,8-1-3-15,2-7 13 0,5-2-13 16,5-6-5-16,2-6 1 0,-3-3-3 15,4-6-3-15,-4-6-2 0,2-2 10 0,-2-4-9 16,-1-3 3-16,-1-4-7 0,-1-4 17 16,-4-2-16-16,-1-3 0 0,-5-2-2 0,-2-3 16 15,-4-2-18-15,-6 0 0 0,0-2 5 16,-8-3-1-16,-2-4-3 0,-5-3 0 16,-8 2 18-16,1 4-15 0,-7-2 6 15,-4 6-4-15,-2 5 7 0,6 5 3 0,1 5 4 16,-2 3-2-16,6 2-12 0,1 6 9 15,2 5-8-15,1 2 0 0,5 5-3 16,-2 2-2-16,4 4 0 0,5 3-2 16,1 1 3-16,5-1-3 0,7 5 2 0,5 1 0 15,4-1-21-15,4 4-52 0,5-3-59 16,1 2-68-16,3-6-67 0,-4 4-59 16,-1-4-64-16,3 2-87 0,-3 0-83 0,0-4-141 15,-4-3 74-15,4 0-551 0,-1 0-639 16</inkml:trace>
  <inkml:trace contextRef="#ctx0" brushRef="#br0" timeOffset="2817.09">4873 8580 3396 0,'3'0'82'0,"-3"0"27"0,4-2 42 0,-4 2 43 0,0-4 39 0,3 2 25 0,-3 2-32 0,0 0-16 0,2-2-1 15,-2 2-24-15,2 6-13 0,2-1 3 16,0 5-8-16,3 4-11 0,-3 2-12 15,3 9-13-15,-1 1-16 0,0 13-10 0,0 1-15 16,3 5-29-16,-2 8-102 0,-1-6-63 16,-1-5-97-16,1-4-114 0,-2-4-133 15,3-6-142-15,0-6-119 0,2-7 88 16,-2-1-583-16,5-7-668 0</inkml:trace>
  <inkml:trace contextRef="#ctx0" brushRef="#br0" timeOffset="3431.22">5603 8141 3325 0,'0'0'8'0,"-14"0"22"0,10 3 39 0,-2-3 24 0,0 2 37 0,2-2 27 0,-3 0 3 0,0 1-10 0,3-1-16 0,4 0-13 16,-4 2-12-16,4 0-6 0,0-2-9 15,8 4-15-15,2-3-6 0,2 1-8 0,3-2-13 16,-1-2-39-16,4 2-48 0,0 0-45 15,1-1-33-15,-2 0-46 0,-4-2-49 16,0 3-56-16,0-4-58 0,-2 1-125 16,-4 0-107-16,0 2 65 0,3 1-291 0,-7-2-270 15</inkml:trace>
  <inkml:trace contextRef="#ctx0" brushRef="#br0" timeOffset="3610.27">5606 8394 2573 0,'-9'19'216'0,"1"-7"-4"0,2-2-9 16,2-2-2-16,4-1 23 0,0-1 10 16,2 1-7-16,4-5-23 0,4 1-35 15,4 0-31-15,5-3-62 0,-1 0-79 16,6 1-93-16,-3-1-124 0,3 3-111 0,-6-3-134 16,-1 3-114-16,-2-1 72 0,-2 4-335 15,-1 2-328-15</inkml:trace>
  <inkml:trace contextRef="#ctx0" brushRef="#br0" timeOffset="4866.75">3439 9664 2242 0,'-9'-4'24'0,"1"0"24"0,-3 1 17 0,4 0 19 0,-3-1-2 0,2 3 20 0,0-3 27 0,0-2-8 0,2 2 14 0,-4 1-12 15,4-1-9-15,2 0 3 0,-3 0 4 16,4 2 9-16,-4 0-6 0,3 0-7 16,0 2-8-16,2 6 2 0,0 2 1 0,-3 7-10 15,2 6-9-15,1 4-10 0,0 5-9 16,2 5-16-16,0 2-77 0,7 4-92 16,2-3-151-16,3-7-169 0,5-2-172 15,6-9 71-15,2-11-374 0,5-7-386 16</inkml:trace>
  <inkml:trace contextRef="#ctx0" brushRef="#br0" timeOffset="6164.81">6391 7985 2529 0,'-8'-2'14'0,"2"-1"24"0,0 1 14 0,0-2 20 0,-1 1 14 0,2 1 19 0,3-1 18 0,0 0-1 0,-2 1-9 15,2-3-9-15,0 4-1 0,0 0 7 16,2-4-17-16,-2 2-5 0,2-2-8 16,0 0-4-16,2 1-5 0,-2 1-4 0,0-1-4 15,-2 0 4-15,2 4-2 0,0-5-3 16,0 5-6-16,0 0 5 0,0 0 22 16,2 17 8-16,2 2 4 0,0-1-4 15,0 8-1-15,0 3 2 0,4 6-7 16,-2 1-5-16,0 0-2 0,0 1 5 0,0-1 2 15,-1-9 4-15,3 6 2 0,-1-8 1 16,-3-2-4-16,0-4 5 0,1-2-22 16,-1 0 12-16,-1-2-4 0,-2-2 4 15,1-2-3-15,-1-2-10 0,-1-2-7 16,0 0-5-16,-1-5-12 0,1-2-6 16,0 0-2-16,-2-17-9 0,2 3 3 0,0-5-11 15,0-5-2-15,2-6-5 0,-2 0-1 16,1-3 0-16,2-5-5 0,-1 1 2 15,-1 3-3-15,4 2-1 0,0 6-6 0,-2 0-4 16,1 2 1-16,0 6-3 0,-1 0 4 16,3 4 0-16,1 6-1 0,-1 1 7 15,5 6-7-15,0 6 1 0,2 5 6 0,0 8-5 16,-1 0 1-16,3 11 0 0,-2 0 2 16,2 1-1-16,-3 5-1 0,-2-4 2 15,1 2-15-15,2-1-28 0,-2-2-30 16,-3-5-40-16,-2-1-55 0,2-4-52 0,0-5-100 15,-2-1-124-15,-2-4-135 0,0-7-124 16,1 1 78-16,-4-5-539 16,2-4-627-16</inkml:trace>
  <inkml:trace contextRef="#ctx0" brushRef="#br0" timeOffset="6504.8">6798 7964 3052 0,'-8'-6'30'0,"1"3"35"0,3 0 26 0,0-2-2 0,0 2-10 0,2-1 12 0,2 0-10 0,-2 0-2 0,4-1-7 0,0-1-10 16,4-1-2-16,4-3-9 0,1 0-6 16,2 2-5-16,0 1 0 0,-1-1-14 15,3 2-5-15,-2 5-7 0,-3 1 2 0,1 1 2 16,0 4-1-16,-1 4-3 0,1 1 2 15,-3 5 6-15,-2 6 7 0,3 6 10 16,3 2 3-16,-3 6 2 0,1 3 1 16,8 4 1-16,-4 3-8 0,5-3 0 15,1-1-5-15,0-2-6 0,4-5 0 0,3-1-4 16,-3-7-27-16,-3-4-43 0,2-1-44 16,-1-7-64-16,-5-3-69 0,-3-3-74 15,-1-2-77-15,-2-3-151 0,-3-1 14 16,-2-2 56-16,-2 0-202 0,0-2-154 0</inkml:trace>
  <inkml:trace contextRef="#ctx0" brushRef="#br0" timeOffset="6712.79">7128 8194 2039 0,'-9'-5'175'0,"0"4"5"0,-1 1 5 15,3 1 25-15,3 1 37 0,-2 2 23 16,-3 2 6-16,0 3-5 0,-2 2-9 15,3 3-43-15,-5 5-23 0,5 2-20 0,-3 1-15 16,0 3-23-16,3 8-20 0,-1-2-64 16,2 1-84-16,-1 0-90 0,4-4-144 15,-1-2-126-15,4-4-159 0,-1-2-54 16,2-7 52-16,3-2-357 0,3-3-390 16</inkml:trace>
  <inkml:trace contextRef="#ctx0" brushRef="#br0" timeOffset="7052.83">7385 8486 2564 0,'1'-1'121'0,"4"-2"25"0,-4 1-17 16,2 1-14-16,1 0-7 0,-2-2 6 16,2-1 2-16,3 3-9 0,2-4-12 15,1 4-10-15,1 0-12 0,1-2-1 16,1 0-8-16,0 3-10 0,-1 6-1 0,1-5-2 15,-1 3-3-15,-1 3 24 0,-2 0 24 16,-3 4 20-16,-2-3 13 0,-2 6 5 16,-2-3 0-16,-2 4-8 0,0 3-6 15,-4-1-9-15,0 2-29 0,-5 2-10 0,-3 6-5 16,-4-2-7-16,2 0-7 0,-2 1-5 16,2-4-4-16,1-2-6 0,4-2-8 15,0-8-11-15,5 4-10 0,0-3 2 16,4-1-3-16,4-4-1 0,6-1-1 15,1-2-3-15,5-3-17 0,1-3-36 0,2 2-51 16,3-3-68-16,-2-2-112 0,6-2-117 16,-3-5-125-16,0-1-122 0,5-6 78 15,-1-3-441-15,7-4-482 0</inkml:trace>
  <inkml:trace contextRef="#ctx0" brushRef="#br0" timeOffset="7468.82">7967 7831 3151 0,'-9'-1'202'0,"1"-4"12"15,1 1 20-15,1 4 16 0,0 3 2 16,-3-2-44-16,0 2-24 0,-4 1-19 16,2 4-14-16,-1 1-20 0,-2-1-8 0,1 5-22 15,3-1-9-15,-1 3-21 0,4-1-27 16,1 4-19-16,2-3-14 0,4 2-10 15,0 0-4-15,4-1-7 0,1 0-4 16,1-1-2-16,0 0-4 0,3 1-4 0,-1-2-6 16,1-2-9-16,2 0-9 0,-3-1-1 15,4 2-7-15,1-5 4 0,-2 2 4 16,1 0 1-16,1-1 6 0,1 0 7 16,0-1 4-16,-4 1-1 0,3 1 4 0,-2 0 8 15,-3 2 12-15,3-4 8 0,-6 6 9 16,1-3 5-16,-3-1 1 0,1 4 3 15,-4-4 0-15,-4 3-1 0,0-1-1 16,-2 2-2-16,-3-1-3 0,-1-1-2 16,-2-1-6-16,0 0-30 0,-2-3-40 0,3-2-58 15,0-6-96-15,5-2-111 0,2-7-111 16,2-4-174-16,4-2 68 0,2-4-387 16,7-2-414-16</inkml:trace>
  <inkml:trace contextRef="#ctx0" brushRef="#br0" timeOffset="7696.39">8227 7999 2899 0,'0'-4'173'0,"-2"-2"52"15,2 0 47-15,-2 1 44 0,0 1-7 16,0 0 25-16,-1-2-15 0,2 3-24 0,-2-2-30 16,3 3-24-16,-2-3-31 0,2 2-27 15,-2 1-20-15,2 2-14 0,0 0-17 16,0 0-6-16,8 10-20 0,-3-1-11 15,1 6-23-15,-2 2-19 0,2 6-26 0,1-1-45 16,2 2-58-16,-3-2-70 0,-2-3-75 16,3-2-87-16,-3-1-102 0,0-8-76 15,2 0-207-15,-3-7 10 0,2-1 66 0,-5 0-508 16,6-9-592-16</inkml:trace>
  <inkml:trace contextRef="#ctx0" brushRef="#br0" timeOffset="7868.38">8176 7621 3165 0,'-9'-13'150'0,"-3"7"37"0,2-5 34 16,3 5 37-16,-1 2-5 0,1 1 15 15,3-1-24-15,1 1-22 0,-1 1-35 0,2-1-61 16,2 3-100-16,0-3-118 16,0 3-136-16,9-2-154 0,-2 2-273 0,1 3 40 15,3 2 58-15,3 3-388 0,6 0-424 16</inkml:trace>
  <inkml:trace contextRef="#ctx0" brushRef="#br0" timeOffset="8366.9">8424 7864 2687 0,'-9'0'197'16,"5"-3"36"-16,1 2 15 0,-4-3 16 15,3-2-1-15,0 2 10 0,-2-2 15 0,4 1-21 16,1-2-27-16,-2 0-31 0,3 0-23 15,0-1-18-15,4 1-21 0,-2 1-17 16,4-2-20-16,0 3-26 0,3 2-27 0,-3-3-18 16,4 5-7-16,1 0-7 0,-2 1 3 15,0 1-14-15,2 3 3 0,-1 3-3 16,0 0 1-16,2 1-1 0,-2 6-2 0,1 1-1 16,-2 3 2-16,1 0-2 0,-1 1 2 15,-2 5-2-15,-4-3 9 0,1 3-2 16,-2-3 0-16,-1 0 8 0,-1 1 4 15,0-3-1-15,0 2 3 0,0-4 0 0,0-5-3 16,0 2 1-16,0-3 9 0,0 0 0 16,0-4-5-16,0-3-6 0,0-3-7 15,0-1-2-15,4-9-1 0,-1-4-6 16,0 1-3-16,1-6 5 0,3-6-6 0,-4-2-2 16,2 0 4-16,1-5-2 0,0 7-2 15,-2-1 0-15,5 3-7 0,-4 1 7 16,1 3-8-16,0 3 0 0,1 0 2 15,1 4-4-15,-1-1 0 0,3 6 2 0,-1 0 1 16,1 6 2-16,-1 3 0 0,6 4 8 16,-6 5-6-16,4 5-3 0,-2 2 5 15,0 2-3-15,-3 1 0 0,1 2-23 16,-1-1-57-16,-1-9-93 0,1 5-123 0,-1-7-137 16,-1-5-153-16,3 0-157 0,-2-7 58 15,5-4 80-15,0 0-509 0,3-6-580 16</inkml:trace>
  <inkml:trace contextRef="#ctx0" brushRef="#br0" timeOffset="8874.93">9150 7480 3402 0,'-9'-2'141'0,"1"-4"8"0,-2 5 29 0,4-1 36 0,0-2 12 0,3 3-35 0,-3 1-16 0,-3 0-17 0,3 3-15 0,-1 2-14 0,-1 5-17 0,1-2-9 16,-1 7-9-16,-1 7-12 0,1 0-6 15,-1 6-11-15,1 1-1 0,1 5-8 16,1 1 1-16,1 4-2 0,1-4-8 16,4 4-3-16,0-6-2 0,2 3-13 0,5 0 5 15,-1-4-4-15,3-1-3 0,-1-6-1 16,3-1-5-16,4-4-6 0,0-5-13 15,-2 1-14-15,8-7-11 0,-6-3-33 0,3-5 7 16,1-2 5-16,-1-5 4 0,-1-5 4 16,-1-3 4-16,-2-2 4 0,0-5 6 15,-5-2 12-15,1-8 17 0,-4-2 14 16,-4-1 2-16,-2-3 10 0,-2-3 10 0,0-2 1 16,-7-2 3-16,0-3 3 0,-3 5-8 15,-9 1 2-15,-2 4-4 0,2 1 10 16,-2 12 17-16,-1 1-6 0,-3 4-6 15,8 7 1-15,-2 2-7 0,-1 6-5 16,6 1 8-16,-2 6 2 0,6 4-3 0,3 4-5 16,5 3-8-16,4 2-3 0,7 6-1 15,3 3-6-15,4 2-31 0,6 4-58 16,7-2-59-16,-5 0-70 0,3 1-63 16,-2-5-68-16,-2 1-61 0,3-2-81 0,-3-3-115 15,-4-4-107-15,1 0 87 0,5-4-523 16,-3-1-589-16</inkml:trace>
  <inkml:trace contextRef="#ctx0" brushRef="#br0" timeOffset="9225.01">9618 7785 3409 0,'-4'0'112'0,"-2"0"-6"0,-1 0-12 0,3-2 2 0,-1 0 15 0,3 1 14 0,2 1-11 0,0-9-11 0,7 8-10 16,-1-3-10-16,2 2-10 0,2 1-21 16,2-1-18-16,-3 2-5 0,2 0-9 0,0 3 0 15,0 2-5-15,-1 3 0 0,-3 0-4 16,-1 3-1-16,-2 3 1 0,0 1 1 16,-6 3-1-16,0 7 2 0,-4 0 6 15,-5 7 2-15,-2 1 2 0,-5 11 1 16,-1-3 4-16,-1 1 0 0,4-2 8 0,3-9 3 15,5 2-4-15,5-8 0 0,6-4-2 16,3-3-5-16,9-6-3 0,3 1-2 16,7-9-26-16,5 0-32 0,0-4-40 15,2 2-24-15,0 0-42 0,-5-2-57 0,1 3-76 16,-5-2-85-16,0 5-154 0,-6 1-59 16,3-1 64-16,-2 3-306 0,1 2-300 15</inkml:trace>
  <inkml:trace contextRef="#ctx0" brushRef="#br0" timeOffset="13750.36">2045 13935 2089 0,'-6'1'-77'0,"0"3"30"0,-4-4 24 0,3 4 22 0,3-1 19 0,-4 2 17 0,0 1-17 0,0-3 22 15,0 4 15-15,2-3 11 0,-2 3 13 16,2 0 13-16,-1 1 7 0,1-2-3 0,1-2-7 16,1 1-4-16,4 2 7 0,0-1 0 15,4 2 1-15,5-5 18 0,10 1-9 16,5-4 4-16,11 0-7 0,21-7-11 15,21-7 2-15,13-7 5 0,13-3 9 0,11-4 3 16,13-6-12-16,16-1-7 0,33-12-9 16,5 0-7-16,1-2-7 0,19-3-5 15,7 3-2-15,7-1-4 0,0 1-6 16,3-1-1-16,-4 2-6 0,1 0-1 0,-4 2-5 16,1 3 1-16,-1 2 0 15,-6 2 3-15,-13 6 14 0,-12 3 5 0,-38 6 7 16,-3 1 4-16,-8 2 12 0,-3 2 1 15,-5 0-4-15,-10 2-7 0,-4-1-2 16,-10 0-9-16,-4 0-8 0,-8 2-2 0,-8 0-5 16,-19 1-2-16,-8 4-5 0,-13 1-4 15,-2 1 1-15,-3 1-4 0,-9 2-4 16,-3 0-32-16,-6-2-75 0,-4 3-67 0,-3-5-124 16,-6 3-148-16,-6 2-202 0,-9-3-38 15,-13 0 92-15,-11 0-473 0,-18 3-513 16</inkml:trace>
  <inkml:trace contextRef="#ctx0" brushRef="#br0" timeOffset="15533.97">2885 11605 2653 0,'-6'-4'-83'0,"3"1"47"0,0-1 35 0,0 2 23 0,0-3 29 0,1 2 20 0,-2 2 24 0,2-3 22 0,0 1-2 0,0-1-20 0,0 2 10 16,2 2-3-16,-3-2 7 0,1-1-6 16,2 3-8-16,0-4-10 0,0 4-11 15,-2-1-3-15,2 1-8 0,0-5-8 16,0 5-4-16,0 0 18 0,0 0 12 15,13 5 4-15,-7-4-7 0,2 6-1 0,6-3 4 16,-2 4 4-16,6 2-10 0,-2 1-6 16,5 0-6-16,3 0-4 0,-2 3-5 15,8 0-6-15,0 2-2 0,2-2-5 16,1 1-4-16,2 0 1 0,-1 2-5 0,0-1-6 16,-1 1 1-16,-1 1-5 0,4 1 0 15,0 3 0-15,-5-1-2 0,3 0-2 16,3 3 2-16,-2 1-6 0,-1 3 1 15,2-2-1-15,2-1 1 0,0 1-3 16,-1-1 8-16,1 0-9 0,0 0 1 0,-1-2-4 16,2-1 2-16,-1 0-2 0,-2-2-1 15,-2-3 1-15,6 4-1 0,-9-3 2 16,2-4-3-16,-4 2-1 0,3-1 3 0,-2-1-4 16,0-1 0-16,-2-1-2 0,-2-1 1 15,-2 0-1-15,1-1-1 0,-1 1 2 16,0 0 1-16,4 0 0 0,2 0-2 15,0 3 2-15,-2-2-2 0,1 2 0 16,-4-3 2-16,1 0-1 0,-3 2-1 0,1-3 2 16,-4 0-4-16,1 1 0 0,0-1 1 15,-1 0 0-15,-1-2 0 0,-2 0-2 16,-3 1 1-16,2-1-1 0,1-1 4 16,-3 1-3-16,3-1 0 0,-2 1 1 0,0-1-2 15,1 3 0-15,2-2 3 16,-2 3-1-16,4-2 1 0,-2 0 4 0,-3 1-5 15,7-1 0-15,-3 4 0 0,0-4 0 16,-5-1 4-16,1 1-4 0,-2 0 0 16,2-2 0-16,-3 2-1 0,4-1-1 0,-4 0 0 15,0 1 2-15,-1-1 4 0,2-1-6 16,-3-2-2-16,0 2 2 0,1 0 0 16,-2-2-1-16,1-2-2 0,-1 4 2 15,-1-4 2-15,1 1-3 0,-2 3 3 0,1-4-3 16,-2 1 2-16,3 0 0 0,-3-1-1 15,2 1 0-15,1 1 2 0,0 0-1 16,0 0 3-16,-2-1 1 0,1 0-3 0,2 0-1 16,-2-1 1-16,2 2-1 15,-1-2-1-15,-3 2 1 0,5-3 1 0,-3 3 0 16,1-2 1-16,0 3 0 0,0-2 4 16,1 0-4-16,-2 2 0 0,1-2 3 15,-2 1-4-15,0 1-1 0,3-2 1 0,-3 2 2 16,1-2-2-16,-1-1 1 0,1 2-3 15,-2-2 0-15,1 1 1 0,-3-1 1 16,3-2-1-16,-3 5 0 0,2-5 0 16,-2 0 1-16,0 2-2 0,1 0 1 15,-3-2 2-15,3 2-1 0,-1 1 1 0,0-2-2 16,0 2 0-16,1 0 2 0,1-3-3 16,-2 3 3-16,0-2-2 0,-1-1 2 15,2 2-1-15,-3-3-2 0,-2 0 4 16,4 4-4-16,1-4-1 0,-2 1 4 0,-3-1 1 15,5 0-2-15,-2 2-1 0,-1 1-1 16,-1-2-1-16,6 3 3 0,-1 6 5 16,2 1-3-16,2 4 2 0,2 3-2 15,-2-1 3-15,4 2-2 0,-2-3-5 16,3 1 2-16,-5-5 3 0,0 1-2 0,0-4 4 16,-3 0 7-16,0-1 11 0,-1-4 2 15,-1-2-1-15,-1-2-1 0,0-2 0 16,-4-2-2-16,0 0 1 0,0-2 1 15,0 2 4-15,0 0-1 0,0 1-2 0,0-1-1 16,0 0-5-16,0 0-2 0,0 2 1 16,0-2-8-16,0 4 2 0,0-4-13 15,0 4-15-15,0-3-16 0,0 1-16 16,0 2-15-16,0-6-12 0,-2 5-13 16,2-4-5-16,-4 2-8 0,4-3-12 0,-4 4-10 15,1-2-16-15,1 0-25 0,-2 3-34 16,-3-2-48-16,4 2-56 0,-1-1-42 15,1 2-116-15,0-2-124 0,-5 2 72 0,8 0-309 16,-6 0-307-16</inkml:trace>
  <inkml:trace contextRef="#ctx0" brushRef="#br0" timeOffset="16076.2">5728 13147 2185 0,'-5'-1'7'0,"3"-1"27"0,-2-2 11 0,2 3 21 0,2 1 11 0,-9-4 16 0,7 4-9 0,-2-2-4 0,-1 0-6 0,5 2-7 15,-4-2-2-15,4 2-9 0,-4-1-4 0,4 1-8 16,-2-3 8-16,2 3 9 0,0 0 28 15,0 0-8-15,0 0 20 16,0 0 5-16,0 0 8 0,-7 4 7 0,7-4 3 16,-2 4 4-16,2-1 0 0,0 1 0 15,2 3-6-15,0 4-4 0,5 0-7 16,1 7-6-16,1 4-8 0,2 0-9 0,2 9-10 16,4 0-7-16,-1 7-7 0,3 2-6 15,-1 1-7-15,12 21-2 0,1-5 1 16,0 6 10-16,1-2 3 0,-1 9-9 15,3-1 10-15,1 3 4 0,1 2-8 16,0 1 4-16,-2-1 1 0,0 2 15 0,1 3-17 16,1-2 3-16,0-1 14 0,0-1-35 15,-2 3-1-15,0-1-6 0,-2 0 1 16,-1-2 2-16,-1-7-3 0,0 3-2 16,-4-9 0-16,-3 2-5 0,-6-12 3 0,4-12-11 15,-6 3-1-15,1-2 2 0,-1 1-6 16,0 1-3-16,0-4 7 0,-2 3-10 15,1-1-7-15,-4 1-23 0,3-1-45 0,-2 0-41 16,-3 1-47-16,1-2-48 0,-3-7-84 16,2 0-136-16,-1-6-100 0,2-9-185 15,-5-10 81-15,2-8 70 0,0-8-467 16,1-7-494-16</inkml:trace>
  <inkml:trace contextRef="#ctx0" brushRef="#br0" timeOffset="16832.59">6167 11529 2715 0,'-5'-14'-2'0,"1"3"30"0,-1 3 17 0,1-2 8 0,0 2 13 0,-1 1 37 0,3 0-9 0,-1 2 19 0,2-1-5 0,-2-1-8 16,1 5-12-16,1-3-14 0,-2 3-11 15,3 1-7-15,0 1 5 0,6 8-5 0,1-4-4 16,2 8 1-16,3 7 6 0,2 2 0 16,4 7-1-16,3-1 7 0,0 10-3 15,2 2 11-15,1 0 7 0,-4 1 0 16,-1 0 6-16,1 0 10 0,-4-1 1 16,0-9 3-16,-4-3-1 0,-1-3 2 0,0-4 9 15,-3-4 8-15,-1 0 2 0,1-2 0 16,-2-3-3-16,0-3-10 0,-2-2-6 15,2-4 8-15,-5-2-62 0,2-6-2 0,-3-1-3 16,0-5-1-16,-3-4-5 0,2-2-8 16,-2-6-3-16,-2-5 0 0,0-9-2 15,2-4-9-15,-1-9-1 0,1-5-1 16,-2 3-3-16,0 0 2 0,5 10-6 0,-2 6-3 16,2 2-4-16,2 6 2 15,1 5-4-15,1 3 1 0,2 7 2 0,4 6-2 16,4 8 3-16,-1 7 11 0,7 8-11 15,3 7 4-15,1 3 0 0,3 8 5 16,0 6 1-16,7 9-4 0,-4-2-4 0,-4-7 0 16,-4 0-20-16,0-3-51 0,-3-4-75 15,-2-5-65-15,-2-2-132 0,-1-6-120 16,-4-2-183-16,0-5-39 0,-2-2 93 16,1-7-497-16,3 0-559 0</inkml:trace>
  <inkml:trace contextRef="#ctx0" brushRef="#br0" timeOffset="17168.59">6997 11660 3045 0,'-2'-7'35'0,"-2"-1"7"0,4-1-11 0,0 1 25 0,1-1 16 0,4 1-1 0,-4 1 7 0,9 0 8 15,-4 2 0-15,-2-1-7 0,7 3-7 0,-2-1-3 16,-1 4-9-16,2-3-3 0,1 6-8 15,0-2-4-15,3 5-5 0,1 0-4 16,0 3-8-16,2-1 6 0,0 3-9 16,2 0-1-16,-2 3-1 0,0 1-2 15,-1 0-4-15,3 3 1 0,-5 0 0 0,0 1-7 16,2 2 4-16,0-2 0 0,3 5-5 16,0-2 2-16,-2-2-8 0,3-3 4 15,-4 0-2-15,5-3-6 0,-2-3-7 16,2 0-45-16,-3-6-45 0,-2-2-74 0,-1-3-84 15,0-3-52-15,-6 0-190 0,1-2-39 16,-4-3 73-16,1-1-222 0,-6 1-179 16</inkml:trace>
  <inkml:trace contextRef="#ctx0" brushRef="#br0" timeOffset="17372.59">7401 11787 1934 0,'-12'7'167'0,"0"-3"28"15,0 3-2-15,0-1 12 0,1 2 32 16,1-1 25-16,-3 3 11 0,4 2-5 0,-1 6-17 16,0 1-30-16,-2 2-20 0,4 3-20 15,-1 6-16-15,2 0-29 0,-3 2-82 16,0-1-103-16,6-3-103 0,-1-3-129 16,4-3-99-16,7-6-247 0,0-5 50 15,3-4 86-15,4-4-321 0,5-3-298 0</inkml:trace>
  <inkml:trace contextRef="#ctx0" brushRef="#br0" timeOffset="17558.59">7654 11670 2621 0,'0'-6'230'0,"0"6"-14"15,0 0 28-15,0 0 40 0,7 15 2 16,2-2-22-16,-1 5-25 0,2 7-24 15,2 10-22-15,2 10-98 0,0 2-86 0,4 1-126 16,-5-3-181-16,0 5-253 0,1-2-67 16,3-5 92-16,2-3-422 0,1-7-426 15</inkml:trace>
  <inkml:trace contextRef="#ctx0" brushRef="#br0" timeOffset="18452.78">7361 13802 2818 0,'-8'-2'56'0,"1"-3"26"0,-1 5 42 0,2-1 3 0,2 1 8 0,-1 3 9 0,4 0 7 0,-4 2-4 0,3 2-12 15,2 3-5-15,0 3-5 0,4 7-10 0,0 1-9 16,5 4-7-16,-1 5-11 16,4 4 0-16,-3 1-5 0,5-1-9 0,-6 1 0 15,1-3 4-15,0 0 9 0,0-5-3 16,0-2 1-16,-3-2 1 0,-2-6 5 16,0 2 3-16,0-7 7 0,1 1 2 0,-1-2-5 15,0-4-6-15,-1-3-12 0,-2-1-13 16,1-6-11-16,1-3-3 0,-2-2-7 15,4-9-10-15,-3 1 7 0,3-9 9 16,1-4-49-16,0-5 0 0,0-1 2 0,2 1 6 16,2 2-9-16,-2-1 0 0,-1 4-4 15,-1 1 3-15,2 6 2 0,-2 0-5 16,0 3-4-16,-2 4 2 0,3 2-3 16,-2-1 1-16,1 3-1 0,0 2-3 15,1 3 4-15,3 2-1 0,1 4 7 0,4 4 1 16,-1 6 2-16,3 2-7 0,4 8 3 15,3 6-6-15,-1 5-29 0,-2-3-51 16,1 6-54-16,5 1-80 0,-2-5-123 16,-2-5-107-16,3-1-226 0,-3-6 11 0,-1-2 70 15,1-5-451-15,-1-4-521 0</inkml:trace>
  <inkml:trace contextRef="#ctx0" brushRef="#br0" timeOffset="18743.41">8221 13954 2866 0,'-6'-11'90'0,"-4"1"25"0,4 2 5 0,4 2 0 0,-3 1 3 0,4 1-6 0,-1 0-6 0,2 0-12 0,0 3-9 0,0-4-6 16,6 4-11-16,0-1-4 15,1 4-2-15,1-1-11 0,3 4-2 0,2 0-5 16,-3 5-4-16,3 1-4 0,1 2-5 0,-1 5 1 15,1 1 2-15,-1 1 2 16,5 5-1-16,0 2-2 0,0 4-2 0,1-2-5 16,-1 1-2-16,4 3-4 0,1 4-1 15,0-2-4-15,-3-10-7 0,1 1-21 16,0-5-24-16,-3-4-33 0,5-4-29 0,-1-7-46 16,-2-4-64-16,-1-2-66 0,2-4-40 15,-5 0-120-15,-3-6-129 0,-1 1 60 16,-6 1-245-16,-1 0-235 0</inkml:trace>
  <inkml:trace contextRef="#ctx0" brushRef="#br0" timeOffset="18945.43">8534 14109 2158 0,'-17'1'117'0,"2"5"31"15,5-3 25-15,-1 5 22 0,0 0 38 0,1 6 22 16,-5 1 0-16,5 6-5 15,-4 6-18-15,2 6-24 0,-2 9-16 0,-2 3-20 16,4 0-21-16,3 3-50 0,1-9-107 16,4 1-112-16,-1-5-148 0,3-9-101 15,6-6-265-15,3-5 61 0,3-10 72 0,3-5-311 16,7-1-297-16</inkml:trace>
  <inkml:trace contextRef="#ctx0" brushRef="#br0" timeOffset="19272.99">8814 14135 2251 0,'3'-16'106'15,"-2"6"17"-15,2 0 26 0,1-2 0 16,-1 6-5-16,2 1 7 0,0-2 6 16,1 2-2-16,1-3-13 0,4 4-12 15,2 3-14-15,0-1-9 0,-1 0-9 16,3 4-9-16,0-2-8 0,0 6-6 0,-4 3-6 15,2-2-4-15,-3 7-7 0,-4 2-4 16,0 2-10-16,-4 7 0 0,-4 3-4 16,0 4-5-16,-7 8-1 0,1-4-4 0,-5 8-4 15,3-8-2-15,-3-2-3 0,5-1-3 16,0-3-5-16,3-5-3 0,5-3 0 16,0-5-4-16,9-3 4 0,1-5 0 15,5-4-8-15,5-8-36 0,-3-2-50 16,7-4-54-16,-1-5-73 0,-3 0-71 0,1-8-55 15,-5 0-201-15,-2 2-8 0,-4-1 51 16,-1-2-247-16,1-1-233 0</inkml:trace>
  <inkml:trace contextRef="#ctx0" brushRef="#br0" timeOffset="20837.14">4902 12562 1889 0,'-3'-1'-50'0,"1"0"29"0,2 1 13 0,-2-5 23 0,2 3 18 0,-2-4 11 0,2 2 11 0,0 0 6 0,0 1 6 16,2 0 4-16,-2-1 6 0,0 3 1 15,2-2 0-15,-2 3-1 0,0-4-29 16,2 3 0-16,-2 1-6 0,3-2-2 15,-3 2 4-15,0 0-4 0,2-4 6 16,0 1 3-16,-2 3 4 0,0 0 0 0,0-3 10 16,0 3 8-16,0 0 21 0,0 0 21 15,0 0 15-15,0 0 6 0,0 0 10 16,-7 0 5-16,7 0-5 0,0 0-8 16,-4 3-10-16,4-3-12 0,-2 3-11 15,-2 1-13-15,2 2-13 0,-5 1-5 0,-1 7-10 16,2 1-6-16,-5 5-5 0,-1 5-5 15,2 7-7-15,-4 5-4 0,2 7-5 16,2 0 2-16,-2 5-6 0,4-1-3 0,2-7-9 16,1-2-33-16,5-6-41 0,5 4-35 15,1-10-55-15,2-4-89 0,5-6-111 16,-4-4-176-16,3-2-79 0,-1-3 60 16,-1 0-309-16,0-5-338 0</inkml:trace>
  <inkml:trace contextRef="#ctx0" brushRef="#br0" timeOffset="21676.84">3725 12746 2186 0,'-6'-1'-28'0,"2"-4"34"0,-1 4 24 0,0-2 25 0,-1 0 16 0,4 1 8 0,-4-1 15 0,4 0 20 0,-2-2 16 15,0 3 10-15,-1-1 4 0,1 3-2 16,-1-1-11-16,1 1-11 0,-2 4-14 0,-3-1-12 16,1 7-13-16,1 2-10 0,-8 3-5 15,3 3-9-15,4 3-3 0,-7 6-5 16,4 2-3-16,1-4-11 0,3 1 1 0,3 1-5 15,0 0-4-15,4-1-10 16,0-2 5-16,2-4-4 0,4 1-7 0,3 0 3 16,-1-6-1-16,5-1 1 15,-2-3 3-15,3-5-9 0,0 2-1 0,-2-7 2 16,0 2 5-16,1-6-6 0,-2-1 7 0,2-3-5 16,-3-1-1-16,0-3 0 0,0 0-6 15,-4-3 6-15,0-1-3 0,-2-3 0 16,-4 1 1-16,3-2-1 0,-6 1 0 15,-1-3 4-15,-2 2-8 0,-2-5-1 0,-4 4 1 16,0-1 2-16,-5-2 2 0,0 5 1 16,1 1-1-16,-1 6 8 0,-1-1 1 15,-1 1 0-15,2 4-2 0,0 0-7 16,2 4 0-16,0 2-8 0,5 1 4 16,1 2-1-16,-3 3-2 0,3 0 1 0,3 2-4 15,4 3-3-15,2 1 7 0,2-3 2 16,4 6-8-16,3 0-11 0,4-3-10 15,5 3-48-15,2-2-33 0,1-2-44 0,0-2-54 16,5-3-50-16,1-3-29 16,-4 0-90-16,-1-4-124 0,-2 0-15 0,0 1-168 15,-1-3-175-15</inkml:trace>
  <inkml:trace contextRef="#ctx0" brushRef="#br0" timeOffset="21868.91">3897 12816 2016 0,'0'0'77'0,"0"0"17"0,0 0-8 0,5-1 8 0,-5 1-3 0,0 0-6 0,1 7 22 0,1 5-8 0,-2-1-8 16,1 6-10-16,2 5-12 0,0 4-9 16,2 4-42-16,1 5-88 0,7-2-134 0,4 4-256 15,0-4-20-15,7-7-151 0,9-1-128 16</inkml:trace>
  <inkml:trace contextRef="#ctx0" brushRef="#br0" timeOffset="22691.56">6330 13128 1777 0,'-2'-3'37'0,"0"-1"16"0,-1 2 9 0,2 1 18 0,-1-3 12 0,1 1 5 0,-2 0-4 0,0 1-4 0,1 0-1 15,0 1-4-15,-1-2-7 0,3 3-5 0,-1-4-17 16,1 3-5-16,-2-1-3 0,2 2 1 16,0 0-4-16,0 0-1 0,0 0 1 15,0 0 6-15,-3 7 8 0,3 1 10 16,3 2 1-16,-6 1 6 0,3 3-5 16,-1 1 7-16,-2 2 10 0,2 2-2 0,-4-1 4 15,-1 6 0-15,0-4-12 0,-6 3-6 16,2-2-12-16,-2 0-2 0,-1 1 3 15,-2-4-26-15,0 1-26 0,2-2-41 16,-7-3-63-16,7-1-74 0,0-1-87 16,0-3-76-16,5-2-96 0,2 0-98 0,3 0 51 15,6-2-168-15,3 0-142 0</inkml:trace>
  <inkml:trace contextRef="#ctx0" brushRef="#br0" timeOffset="23188.57">6714 13236 1761 0,'2'-8'116'0,"-2"0"15"16,-2 3 10-16,1-1 11 0,-6 0 23 16,6 3 16-16,-4-3-7 0,-2 2-12 0,3 1-19 15,-5 2-11-15,3 1-11 0,-3 0-22 16,3 0-8-16,-3 4-16 0,3 1-3 15,0 3-8-15,-1 4-7 0,1 1-7 16,-1 0-6-16,1 2 1 0,-1 3-14 16,5-1-2-16,-3 2-2 0,2 0-14 0,-1-2 4 15,4 2-4-15,-2 1-12 0,4-4-10 16,-1-1-16-16,4 2 2 0,1-5 0 16,1-5 3-16,1 0 3 0,1-2-2 15,2-3 0-15,-1 1-17 0,1-6 3 0,0 1 1 16,-1-1 3-16,-1-3 8 15,-2 2-6-15,2-3 11 0,-5-1 0 0,0-1 1 16,-3 2 3-16,-1-1-6 0,-1-2 0 16,-6 2 4-16,1-1 1 0,-1-4-1 15,-2 5 0-15,-1-4-1 0,-4 4 2 16,4-1 0-16,0 2-1 0,-1 0 4 0,0 2-7 16,3-1-4-16,1 2 6 0,-1 2 3 15,2 1-5-15,2 1 2 0,1 1-1 16,-1 1-1-16,4 2 3 0,4 2-2 15,-3 2-14-15,4-1-21 0,2 1-44 0,1-1-52 16,5-1-60-16,2 2-67 0,2-4-107 16,0-4-136-16,4 0 16 0,2-3-158 15,3 0-144-15</inkml:trace>
  <inkml:trace contextRef="#ctx0" brushRef="#br0" timeOffset="23458.5">6944 13299 1711 0,'-8'7'40'0,"0"-3"13"0,-1 4 4 0,2-2-5 0,1-2-2 0,2-1-4 0,4-1-2 0,0 1-4 16,4-3-6-16,-4 0-1 0,17-3-2 15,-6 1-30-15,4 0 1 0,-3 1-4 0,0-2-8 16,1 3 0-16,-2 0 4 0,-3 0 4 16,1 4 15-16,-2 0 15 0,-3 2 14 15,0 1 7-15,-4 2 10 0,0 4 7 16,-2-2 1-16,2 0-5 0,-2 4-2 15,2 0-1-15,2 2-1 0,0 2-1 0,2-4 6 16,5 3-8-16,2 2-5 0,6-8-5 16,3 2-6-16,6-3-6 15,7-2-5-15,-1-4-53 0,4-4-87 0,7-2-97 16,-7-1-145-16,4-4-112 0,1 0-191 16,-4-1-153-16</inkml:trace>
  <inkml:trace contextRef="#ctx0" brushRef="#br0" timeOffset="35538.98">23804 7755 1729 0,'0'0'18'0,"-4"-1"23"0,4 1 4 0,-3-5 7 0,1 3 13 0,2 2 22 0,0 0 14 0,-2-1 26 0,2 1 1 15,-3-2-3-15,3 2-3 0,0 0-7 16,-2-3-17-16,2 3 0 0,0 0-1 16,0 0 7-16,-2-3 10 0,2 3-17 15,0 0-2-15,0 0-5 0,0 0 0 0,0 0-3 16,-4 0-9-16,4 0-3 0,0 0-1 15,0 0-3-15,0 0-5 0,0 0 4 16,0 0-7-16,6 6 2 0,-1-4 2 16,3-2-4-16,3 1 2 0,2-1 1 0,3 2-2 15,6 1-4-15,0-3-5 0,8 2 0 16,3-2-5-16,1 1 0 0,8 2-1 16,0 0-4-16,5-3 2 0,8 3-8 0,4 3-4 15,3-2-5-15,-1 3 7 16,24 1-7-16,-16-1-4 0,-6 0-2 0,-1-2-2 15,1 1 0-15,-5 0-1 0,1-2-2 16,-2 2-1-16,-2-4-2 0,0 5 3 16,-6-6 4-16,0 2 0 0,-1 0 2 0,1 0 3 15,0-2-3-15,-3 3 2 0,-1-2 0 16,1 2-2-16,-2-3 0 0,-1-1-2 16,2 4 0-16,-5-1-5 0,0-1 0 15,0-1-5-15,2 3 4 0,0-1-3 0,-1-2-2 16,2 0-5-16,2 1 3 0,1 1-1 15,-1-3-1-15,2 1-1 0,0-1 0 16,0 0-2-16,-1 0 0 0,-1 0-2 16,0-1 2-16,-10 1 0 0,2 0 0 15,-4-3-1-15,-2 3 2 0,1 0-2 0,-4 0 2 16,3-2-1-16,-10 2-2 0,4 0 0 16,-1 0 1-16,0 0-4 0,-1-1 4 15,3 1-3-15,-2-1 1 0,-2 1 3 16,2-6-4-16,0 6 1 0,2-1 0 0,-4 1-1 15,5 0 3-15,-2-1 1 0,1 1-2 16,-1 1-1-16,-3-1-2 0,5 0 0 16,-4 1 4-16,-2-1-2 0,0 3-1 15,1-3 0-15,-3 0 0 0,0 0 2 0,0 0-2 16,-1 3 5-16,-2-6 2 0,-2 3 10 16,2 0-4-16,-4 0 1 0,1 0 9 15,-1 3-10-15,-2-3-2 0,0-3 3 16,-3 3 1-16,2 0-1 0,-3 0-2 0,0-3-31 15,-3 1-96-15,-3-8-134 16,-3 0-199-16,-5-2-267 0,-6-8 43 0,-10-3 83 16,-7-3-525-16,-3-5-583 0</inkml:trace>
  <inkml:trace contextRef="#ctx0" brushRef="#br0" timeOffset="37085.1">27169 7725 2793 0,'-4'-4'-113'0,"0"-1"13"0,-3 3 28 0,3-4 19 0,-1 5 20 0,1-2 26 0,2 1 18 0,-2 0 21 0,1-1 16 16,0 2 4-16,0-1 3 0,2 1 1 16,-1-2 2-16,2 3 4 0,-7 0 32 15,7 0 6-15,-7 4-5 0,3-2-26 16,1 2 1-16,-3 0 11 0,5-3-13 0,-2 5 13 15,-2-2-12-15,3 0-8 0,-1 2 2 16,3-2-5-16,0 0-3 0,0 3-1 16,5 0 5-16,0 0-3 0,-2-3-2 15,4 4-2-15,0-3 3 0,4 4-2 16,1-4-7-16,1 3 8 0,3-2-9 0,-2 0 10 16,5 2-2-16,1-1 2 0,2-2 0 15,2 2 0-15,-1 1-3 0,5-2 1 16,0 1-3-16,1 0 3 0,1-2 7 15,2 0 2-15,6 3-1 0,-4-4-3 0,3 3-3 16,-1 1-4-16,3-1 1 0,-2-3 1 16,2 4-4-16,1 1 0 0,-2-2-9 15,0 1 1-15,2 1-4 0,0 0 0 16,-1 2-4-16,-1 1 1 0,0-2-3 16,-3 2 1-16,2-1-2 0,-1 0 4 0,-2-1-4 15,2 4 3-15,-5-6 3 0,3 6 2 16,1-3 2-16,1 1 10 0,-3-1-6 15,6 3 4-15,-5-1-2 0,9 2-5 16,2 1-2-16,0-1 7 0,-3 1-3 0,4 0-9 16,1-1 6-16,-1 3-20 0,-2-1-9 15,3 1-2-15,2-2 1 0,0 1 4 16,-4 1 0-16,1-3-10 0,3-1 3 16,-4 2 0-16,-4-1 0 0,-2-3 2 15,-2 0 0-15,3-4 8 0,-1 2 2 0,-1 0-3 16,-2-2-4-16,-3 0 4 0,1 0-3 15,-4-1 19-15,0 1-16 0,-3 0-4 16,3 1 17-16,0-1-16 0,3 2-4 0,-1 0 2 16,2-2 6-16,4 5-6 0,-1-4 0 15,-2 1-5-15,3 1 2 0,2-1-2 16,0-1 5-16,-1 2-7 0,1-1 7 16,1 2-5-16,-1-1 1 0,0-1 2 0,0 1 1 15,0-1-4-15,-2 0 0 0,3 3 0 16,-4-1 6-16,0 1-1 0,-5-2-6 15,1-2 0-15,3 2 2 0,0 1-2 16,-2-1-1-16,2 3 2 0,-1-5-1 0,0 2-17 16,-1-1 0-16,2 2 4 0,0-2-3 15,-1-2 5-15,1 1 0 0,1 1 1 16,-3-3-3-16,2 3 1 0,-1-2 3 0,1-1-6 16,2 1 10-16,1 0-2 0,-1 0-6 15,-2 0-5-15,-1-1 1 0,-2-2-1 16,-3 1 0-16,-4 1-1 0,0-4 3 15,-4 1 0-15,0 0-3 0,-2-3-6 0,-1 3-12 16,-3 0-12-16,2 1-21 0,-4-3-36 16,-4-2-47-16,6 3-66 0,-6-6-130 15,7 1-107-15,-4-5-177 0,1 1-39 16,-5-1 68-16,1 2-519 0,-3-2-587 16</inkml:trace>
  <inkml:trace contextRef="#ctx0" brushRef="#br0" timeOffset="38851.01">24568 8376 2952 0,'-13'0'-63'0,"1"2"35"0,-2-2 4 0,2 2 24 0,2-2 20 0,0 1 10 0,2-1 4 0,2 0 6 15,-1 0-2-15,4 2-3 0,-1 1 7 0,4 0 15 16,1 3-5-16,4-2-1 0,3 3 2 15,4 0 0-15,4-2 20 16,7 5-6-16,3-3-14 0,7 1-5 0,7-1 2 16,4 0-21-16,14 1 0 0,23 2-3 15,5-3-5-15,6 4 2 0,3-4-3 0,2 0 2 16,0 1-13-16,0-1 11 0,1 1-9 16,-5 0 6-16,-4-2-5 0,-15-3-2 15,-13 1 3-15,-1 0-3 0,-7-3 9 16,-3 2 4-16,-6 1-3 0,1-4 4 15,-3 2-3-15,-8-1 5 0,3 2-3 0,-3-3 2 16,-3 0 2-16,-2 0-3 0,-3 0 2 16,-1 0-3-16,-4 0-4 0,1 1 3 15,-5-1 9-15,0 0 13 0,-5 0 0 16,1 0 5-16,0 0-2 0,-3 0 0 0,0 0-1 16,0 0-3-16,-3 0-6 0,-1 0-5 15,4 0-5-15,-4 0-4 0,0 0-1 16,-2 0-3-16,3 0 1 0,-3 0 1 15,3-1-5-15,-3 1 2 0,0 0-2 16,-4 0 0-16,6 0-2 0,-2 0 2 0,-4 0 3 16,0 0 8-16,9 0 6 0,-9-3 5 15,0 3 1-15,5 0 8 0,-5 0 1 16,0 0 3-16,0 0-6 0,0 0-1 0,4-1 0 16,-4 1-2-16,0 0-3 0,2-2-3 15,-2 2-1-15,0 0-3 16,0 0-5-16,0 0-1 0,0 0-2 0,0 0-2 15,0 0-1-15,0 0-4 0,0 0 1 16,0 0-4-16,6 0 1 0,-6 0-3 16,4 2 0-16,1-2 0 0,-1 1 0 0,0 2-1 15,-1-2 3-15,4 1-3 0,-1 2-1 16,-2-2-1-16,2 0 3 0,-2 2-3 16,-1-2-1-16,2 0-3 0,1-1 0 0,-2 4 1 15,0-4-1-15,-2 0-1 0,4 4 2 16,0-3-3-16,-2 1 3 0,2 4-2 15,-2-4-1-15,5 1-12 0,-1 1-1 16,1 0 5-16,-1 0 1 0,2 1-2 16,-3-1-1-16,3-1 3 0,0 3 2 0,2 1-1 15,-2-2 1-15,1 2-2 0,2-1 0 16,-1 1 2-16,1 2 6 0,0-3 15 16,7 4 5-16,-4 1-5 0,5 1 1 0,0 3-4 15,1-3-1-15,-1 2-1 0,0-1 4 16,-1 1-5-16,2 0-3 0,-1-1 0 15,-1 1 1-15,0 0-4 0,0-1 2 16,-1 0-3-16,-1 0 8 0,0 1-10 0,0-2-1 16,0 3 1-16,-2-1 0 0,2 0 1 15,-1 3-4-15,0 0 1 0,4-3 2 16,1 9 3-16,0-4-3 0,3 3-4 16,-1 0 5-16,0 0 0 0,6 6-4 15,-4-4 4-15,-3-3 6 0,3 0-7 0,-3 2-2 16,-1-2 6-16,0 0-1 0,0 0 2 15,-4 0-2-15,-1-3 3 0,3-2-1 16,-4 2-2-16,2-4 0 0,-3 2 0 16,3-2 7-16,1 3-9 0,-2-3-7 0,1 2 6 15,1 0 0-15,2 2 4 0,2 0-7 16,2 0 1-16,-2 0 0 0,3 2 6 16,-2-2-3-16,3-2 3 0,-5 1-3 0,2-4 7 15,-5 1-2-15,-2-4-8 16,1 3 0-16,1-2 1 0,-4 2-2 0,5-2 9 15,-1 4-2-15,3-4-4 0,-5 3 7 16,3 0 13-16,3 3 1 0,-1 3 4 16,1-2-5-16,-2 3 8 0,3 2-4 0,-2-5 2 15,0 3-3-15,-1-1-5 0,-4-5-4 16,0 2 1-16,0-3 0 0,0 1 3 16,0-4-9-16,-3 2-1 0,1-3-1 15,-2 0 0-15,0-3 10 0,0 2-6 0,-1-2-2 16,1-1-2-16,-3 1-4 0,-1-2 2 15,0-1-2-15,1-1-6 0,-4 1 5 16,2 0 0-16,1-2-4 0,-3 1 0 16,-2-1 5-16,2 0-1 0,2-1-5 0,-2 0 1 15,-2 1 1-15,2-1-1 0,-1 1 0 16,-4-1 0-16,6-1-3 0,-2 1 1 16,-1 0-1-16,0 1 1 0,0-1 4 0,0-2-3 15,-1 3-3-15,0-1 4 0,3 0-3 16,-2-1-3-16,0-1 4 0,-2 2 4 15,2 1 2-15,0-2-8 0,-1 1 1 16,0 0 0-16,0-2 3 0,-2 2-4 0,-1-2 2 16,4 2 8-16,1-2-38 0,-5 0-35 15,0 0-42-15,4-4-60 0,-4 0-64 16,0 0-70-16,-3-1-100 0,-3 0-111 16,-2 0-197-16,0 1 82 0,-2 3 62 15,-5-1-483-15,0 2-521 0</inkml:trace>
  <inkml:trace contextRef="#ctx0" brushRef="#br0" timeOffset="45557.44">16378 8315 620 0,'-1'-2'84'0,"1"2"-12"0,-5-5 4 0,5 2-30 0,0 3 13 0,-5-1 38 0,5 1-1 0,0 0-8 16,0-4-3-16,-2 1-4 0,2 3-4 16,-2-1 0-16,2 1-2 0,-6-3 0 15,2-2-9-15,-3 3-4 0,1 1-8 16,-1-4-3-16,-1 4-5 0,-1-3 4 0,2 1 1 16,-2 2-1-16,-2 0-5 0,4-1 4 15,-3-2-2-15,0 4-5 0,0-1-2 16,-2-2-6-16,2 3-2 0,-2 0-4 15,-8 0-3-15,3 3 2 0,-1 2-5 16,-7 2-4-16,-8 4 0 0,-1 3-2 16,-8 1-3-16,-4 6 1 0,-2-2-3 0,-15 12-23 15,2-3 2-15,10-3 4 0,-8 6 1 16,2 0 2-16,8-2 0 0,9-3 0 16,0-1 5-16,-11 14-3 0,9-10 2 15,-6 11-1-15,1 0 3 0,0 1 2 16,4 5-5-16,-5-2-2 0,3 3 4 0,-1 1 0 15,6 0 1-15,-5-1 2 0,6 0-4 16,-2 3 1-16,3-1 0 0,1 1 0 16,2 1 0-16,12-2 2 0,-1-7 6 15,0 1-5-15,3 0-1 0,2 2 2 16,-1-2-3-16,2 4 2 0,4-2 2 0,-4 1-2 16,6 1 5-16,0 1-2 0,0-2-4 15,0 3 0-15,3-2-2 0,1 3 1 16,5 0-1-16,-5-2 2 0,6-4 0 15,-2-3-1-15,2 1-1 0,2 0 1 16,2 1-3-16,-2 3-1 0,4 2 3 0,-1 4 0 16,5-5-1-16,-3 3 2 0,3 0-1 15,-2-3 0-15,0 3 0 0,2-2-2 16,2-1 0-16,-4-1 1 0,4 0 0 16,-2 0-1-16,3-1 2 0,-2-6 0 15,1 5-1-15,1 3 3 0,1-6-2 16,2 3 0-16,-4-7 0 0,4 5-2 0,-1-8 0 15,4 5 4-15,3 1-3 0,1-1 3 16,-2-2-2-16,4 1 1 0,0 1-1 16,1-2 1-16,0 2-1 0,0 2-2 15,10 13 3-15,-11-7 1 0,1-7-4 16,-4-3 1-16,2 2 1 0,2-3-2 0,-3-1 3 16,1-3 1-16,4 1-1 0,0-2-2 15,1-3 1-15,0-3 0 0,1 2 0 16,4 0-1-16,0-2 0 0,0 0 4 15,1 1-4-15,3-4 0 0,-2 3-1 16,-1 3 2-16,1-4 1 0,0 3-1 0,-2-2 1 16,-1 2 0-16,2 1 1 0,-4 2-2 15,-4-6 4-15,1-2-2 0,-2 2-3 16,1 0 1-16,-2-3 1 0,2 2 0 16,1-3 3-16,-1-1-2 0,1 0 2 15,2 0 0-15,-4-1 3 0,6-1-3 0,-4-1 0 16,4 4 1-16,1-1-1 0,-4-1-3 15,1-2 2-15,-2 3 2 0,1-2-1 16,-5 2-3-16,4-2 0 0,0 1-1 16,-3-1 2-16,-2-2-1 0,0 0 1 15,1 0-1-15,5 3-2 0,-3-1 2 0,3-2 0 16,-6 0 1-16,4 3-2 0,-3-6 2 16,-1 1 0-16,0 2-3 0,3-3 3 15,-1 6 2-15,-4-3 0 0,2-1 0 16,1 1 3-16,-3-1-3 0,-2 4 1 15,3-3 1-15,-3 0 0 0,3 1-1 16,-8-3-1-16,5 3 3 0,-2-5-4 0,-3 0 0 16,2-2-3-16,-2 4 4 0,3-4-1 15,-5 1-1-15,5 1-3 0,-3-1 4 16,1-1-1-16,0 1-2 0,0-1 3 0,-2 0 0 16,0 1-3-16,-2-1 2 15,1-2-3-15,-2 0 0 0,1 0 1 0,-2 0 0 16,2-3 1-16,-3 3-2 0,-1-4-1 15,1 1 2-15,-5 3 4 0,7-6-5 16,-6 2 2-16,2 1-5 0,0 0 4 0,0 0 0 16,0-1 0-16,0 1 0 15,-2 1 0-15,3 0 5 0,0-1-5 0,-1 2-3 16,0-3 3-16,0 2-2 0,0-2 1 16,0-1-1-16,1 2 1 0,-4-1 8 15,3 1-9-15,1-2-2 0,0 2 1 16,1 0 2-16,0 0-3 0,1 0 0 15,-1-1 5-15,0 5-2 0,2-1 0 0,1 1-2 16,2 2 0-16,-3-3 3 0,-2 0-3 16,3 0 2-16,-2-2-2 0,-1 1 3 15,0 1 5-15,0-5-6 0,-1 4 0 16,0-2-1-16,-2 0 1 0,1-1 2 0,-2 0 3 16,3 1 6-16,-3-3-2 0,0 1 6 15,0 2-1-15,1-3-4 0,-1 2-1 16,0 0 0-16,-2-3-2 0,4 3 3 15,-2-3 2-15,-2 1-4 0,0-1-2 16,4 3 2-16,-4-3-4 0,0 1 0 0,2 2 2 16,-2-3 1-16,1 1 0 0,-1-1 9 15,3 6 4-15,-3-5-4 0,2 3-2 16,0 2 1-16,2-2-3 0,-2 1 1 16,1 0-3-16,-1 0-1 0,1-1 5 15,-1 0-5-15,2 0-1 0,-2-1-1 0,-1 0-3 16,2 0 1-16,-1 1 1 15,0-1 11-15,0-1 10 0,0 3 17 0,2 0 0 16,-1-1-6-16,-1 2-8 0,2-2-10 16,-2 0 5-16,0 0-8 0,1 0 0 15,1-1-4-15,-2 1-6 0,0 0 11 0,2-1-5 16,-2 1 5-16,1 0-12 0,-1-2 1 16,2 2-1-16,-2 0 5 0,3 2-3 15,-2-4 2-15,1 5 3 0,-1-1-1 16,4 2 3-16,0-4-3 0,-4 3 1 15,3-1-3-15,0-4-38 0,5-3-51 0,6-6-136 16,2-10-226-16,5-2-121 0,0-14 85 16,-6-6-282-16,-6 5-247 0</inkml:trace>
  <inkml:trace contextRef="#ctx0" brushRef="#br0" timeOffset="49400.36">17811 7871 2220 0,'-6'-6'57'0,"0"1"9"0,-1 1 4 0,1 1 8 0,-2-4 4 0,2 4 8 0,-1-2 0 0,-4-1 27 0,-2 2-4 0,4-4-18 15,-7 2-3-15,3-2 6 0,0 4 3 16,-1-3 6-16,-2 1 3 0,2-2 0 16,-2 5-1-16,-4-4-3 0,-3 0-8 0,-3 4 4 15,-3-4-2-15,-1 2-2 0,-3 3-7 16,-8-1 0-16,-1-1-2 0,-3 0-4 15,3 0 2-15,-5 2-8 0,2-1-3 16,-1 1-4-16,1-1-4 0,1 2 1 0,2 1-8 16,4 0 0-16,-1 0-5 0,0 1-4 15,-1 2-2-15,0-1-2 0,-1 1-7 16,1-1-3-16,0 2-5 0,-1 0-2 0,-1 2-2 16,0-3-4-16,-2 3-2 0,-3 0-3 15,-4 2-3-15,2 0-1 0,3-2-3 16,4 2 1-16,1 0-3 0,1 1-1 15,2-1 0-15,2 0-2 0,0 0-1 16,2 3-1-16,0 0 0 0,1 0-4 0,3 2 5 16,0-1-3-16,-2 0 1 0,-1 1-1 15,3 2-3-15,-4 1 2 0,0-1-2 16,0 2 1-16,-6 4 0 0,2 0-1 16,-1-1 0-16,0 1 2 0,-2 4-3 0,0-3 2 15,4 0 2-15,1-1-2 0,-2 2-1 16,4 2-2-16,-2 0 0 0,2-3 4 15,0 4-4-15,1 2 0 0,1 1 3 16,0-3-4-16,2 2 2 0,0 2-4 0,2 0 6 16,-2-3-2-16,0 0-3 0,0 2 1 15,-2-1 5-15,3-2-1 0,-3 3-2 16,-2 1-2-16,1 2 3 0,-12 10 0 0,4-6-3 16,-2 6 0-16,-2 2 3 0,11-8-3 15,2-3 2-15,1 3 0 0,5-2 0 16,-8 20 0-16,6-12 2 0,5-7-2 15,3 4 0-15,3 1 9 0,-2 0-11 16,-1 0-1-16,3 0 0 0,0 2 3 0,-2-2 0 16,4 0 6-16,-6 2-4 0,2-3-6 15,0 1 3-15,-2-1 0 0,-1-1 2 16,2 0 2-16,-3-3-5 0,6 4-1 16,-5-3-1-16,1 1 0 0,2-1-1 0,2 1-4 15,-2 2 2-15,2-1-3 0,1 0-1 16,1 4 0-16,-3 0 4 0,2 2-4 15,1 0 1-15,0-2 3 0,-3 1-1 16,4 3 2-16,-2-2 1 0,3 2-3 16,0-1 3-16,0-1 1 0,2-1 0 0,1 2-1 15,2-7 2-15,1 2 0 0,0-3 2 16,1 3-3-16,2-1 0 0,0-1 2 16,-1 5-1-16,4-6 2 0,-1 4-1 0,1-4 0 15,-2 5 1-15,0 1 1 0,3-4 0 16,-1 8 0-16,-2-6 1 0,0 2 0 15,3-1-2-15,-2 2 0 0,2-2-1 16,0 0 3-16,2-2-3 0,1 2 3 0,0 0 1 16,4-1-1-16,0 6-1 0,1-2-1 15,2 1 2-15,4-1-4 0,-2 0 4 16,3 0-1-16,0-1 1 0,0 0 4 16,0 1-2-16,6-1-2 0,-5 0-2 0,1 1 3 15,5 0 0-15,-4-4-1 0,6 3 1 16,-1-4 2-16,1 2-2 0,1-1 2 15,9 15-3-15,2-6 2 0,-4-9-2 16,-2-3 2-16,2-4 0 0,-1-1-1 16,11 12-1-16,-6-10 0 0,-2-2 0 0,-3-1 5 15,3 0-5-15,1 0 3 0,-3-2-1 16,-1 2-1-16,-1 0-2 0,2-2 0 16,-3-1 4-16,1-2-2 0,-2-4-3 0,3 5 2 15,-1 0 1-15,2-3 0 0,-6-3-2 16,6 3 2-16,-2-3-3 0,-1-4 2 15,1 1 1-15,0 0-2 0,-3 0-1 16,1 0 2-16,2-2-1 0,-4 3 0 0,-1-4 1 16,0 2-1-16,-4-3 1 0,0-1 3 15,1 3-5-15,-2-5 0 0,2 2 0 16,-1-2 1-16,0 2 1 0,2 0 0 16,-1-3 7-16,2-1-5 0,2 0 0 15,-1-2-3-15,3 0 1 0,2-1 2 0,-3 0 2 16,1-2-3-16,-1 3 2 0,1-1-2 15,0 1 2-15,-2 0-4 0,2 0 3 16,-1 1-2-16,-1-1 1 0,2 1-2 16,-4-1 2-16,3 0 3 0,-2-2 2 0,2 4 0 15,1-2 3-15,-4-1 1 0,5 0 2 16,-1-2-5-16,-1 1 7 0,4 1-3 16,-4-3 3-16,2 0 1 0,1 2 0 0,-3-2-1 15,3 1-4-15,-2 0 1 16,2-2-1-16,0 2 0 0,2 0 0 0,-3-2-3 15,-1 4 3-15,2-4 1 0,0 3-1 16,-1-3-3-16,1 0 0 0,-2-1-3 16,1 1 1-16,-1-1 4 0,2 2-1 0,-3-3 10 15,5 2-3-15,-2-1-1 0,-1 1 1 16,2-1-2-16,-1 1 1 0,-3-2 7 16,3 3-10-16,0-2 0 0,-3 0 1 15,5 1 0-15,-4-3-2 0,2 3-5 0,0-2 3 16,1 2-3-16,-2-3 6 0,6 0 3 15,-4 0-9-15,1-4-3 0,1 1 0 16,4 0 0-16,-1-1 1 0,2-4-2 16,0 1 3-16,-4-1 1 0,4 1-4 0,-4-3 2 15,0 0 6-15,2 1-6 0,-3-2 2 16,-1-1 7-16,2 1-4 0,-2-3-2 16,-1 1 7-16,1-2-9 0,0 0 2 0,-1 0 3 15,0-5 1-15,4 0-3 16,2-4-1-16,-3 0 0 0,1-3-2 0,-1 0-1 15,-2 0 4-15,0 0-2 0,1-5 4 16,-3 2-4-16,-2 0-1 0,-1-2 0 16,0 0 1-16,-6 6 1 0,3-6 2 0,-3 3 1 15,-1-1 1-15,-2 1-4 0,6-3 1 16,-4-2 5-16,2-4-2 0,-3 4 6 16,3-3-1-16,-2-5 3 0,2 2-4 15,-2-1 0-15,2 1 4 0,-3-3-5 0,2 2-6 16,-2-2-1-16,0 2 1 0,2 2 1 15,-5-3-3-15,5 2 2 0,-5-4-3 16,3 4 2-16,-2 0 1 0,1 1 3 16,1-1 3-16,-2 1-4 0,-1 0 9 0,1 6-4 15,0-6 3-15,2-1 5 0,-2 3 2 16,2-2-1-16,-2 2 3 0,2-1 1 16,-2-3-5-16,0-1-1 0,1 0-5 0,0 0 0 15,-1-1 1-15,-5 0-4 0,4-4-4 16,-6 3 2-16,0 7-3 0,0-2 1 15,1 1 1-15,-2-1-3 0,-1 3-4 16,3 2 0-16,-4-1 1 0,1-2-1 0,0 1 1 16,1 0 2-16,-2-1 2 0,-1 1 1 15,0 0 0-15,1 3 5 0,-1-3-2 16,0 0 10-16,-1 2-4 0,-2-2 2 16,-2 4 0-16,2-1 7 0,-1 2-4 0,-2-8-1 15,0 2 0-15,1-4-3 0,-2-1 2 16,1-2-5-16,0 0-2 0,0-3-1 15,0-1 0-15,-2 0-4 0,4 4 0 16,-2 0 0-16,1 0-3 0,-1 7 2 0,0 3-1 16,-1 2 0-16,1 0 2 0,-2 3 3 15,-1 0-4-15,0 2 5 0,-1 0-3 16,-2 3-1-16,4-1 2 0,-4 0 0 0,-1-2-3 16,1 0-5-16,-3 1 4 0,3-1 1 15,-3-1-3-15,3-3 7 0,-2 5-7 16,1 0 2-16,1-2 1 0,-3 3 3 15,2 0 3-15,0 3-2 0,1-1 2 0,-2 0 1 16,2 0-1-16,-3 0 2 0,5 4-3 16,-6-3-2-16,2-2-4 0,-3 2 7 15,0-1-2-15,1-2-2 0,-2-3 1 16,-4 1-4-16,2 0-1 0,1-2 1 0,-4 3-1 16,2 1 1-16,1 0-3 0,-6-1-1 15,8 4 3-15,-1 4-4 0,0-5 1 16,-2 4 1-16,1 1 1 0,3 0 0 0,-3 1 0 15,1-1 2-15,-3 2-4 0,2-2-18 16,-1-2 3-16,2 3 1 0,-2-3-1 16,1-1 1-16,-2 1 1 0,1-2 0 15,-1 4 2-15,3-3-1 0,1 5 1 0,-3-4 1 16,2 2 2-16,2 1 2 0,-3 0-2 16,1-1 3-16,0 3-4 0,-1 0 2 15,-1-1-1-15,0 1 3 0,-2 3 4 16,3-2 1-16,-2-1-2 0,-2 4-4 0,2-6 5 15,1 5-1-15,0-2 0 0,-3 0-4 16,1-1 3-16,-2 4 0 0,2-3-1 16,0-1-1-16,0 4 2 0,0-3-1 15,3 6 0-15,-1-5 1 0,-2 3-2 0,0-3 2 16,-1 2 0-16,-1 0-1 0,2 0-2 16,3 1 2-16,-2-1 0 0,-1-1 1 15,-1 2 0-15,4-1-5 0,-2-1 3 0,0 1 6 16,2 0-6-16,0 0-1 0,1 1 1 15,1-1 1-15,-2 1 0 0,2-2-1 16,0 2 0-16,-4 1 4 0,4-1-2 16,-1 0-4-16,-2 2 0 0,-3-2 0 0,2 5 1 15,-8-2 0-15,-2 0-1 0,-2 2 2 16,0 0-1-16,-1 3 2 0,-1-3 0 16,0-1 0-16,-1 3-1 0,-3-1 0 15,1 0-7-15,-6-2-52 0,8 3-81 0,-9-6-117 16,1-4-188-16,-4-3-327 0,4-4-64 15,2 0 106-15,6 0-854 0,8 0-1026 16</inkml:trace>
  <inkml:trace contextRef="#ctx0" brushRef="#br0" timeOffset="51616.82">20468 8336 4004 0,'0'-4'-114'0,"2"1"20"0,-2-4 23 0,-2 4 27 0,2-1 27 0,-4-3 24 0,1 3 16 0,-1-3 19 0,-4 3 4 15,-3-3 15-15,0 1 0 16,-3 1 18-16,-2 0-2 0,0-2-3 0,-1 0 2 15,-2-3 1-15,0 3 4 0,-4-4 5 16,4 1 4-16,-1-2-4 0,-1 1-4 16,0-1-4-16,-2 1-1 0,1 0 0 0,0-3-3 15,-1 3-3-15,-1 0-8 0,-2-1-5 16,-2 0-3-16,-2 0-5 0,0 2-1 16,-2-1 3-16,0 0 4 0,-1 3 8 15,5-2 3-15,0 2-7 0,0-2-3 16,4 2-5-16,-2-2-3 0,-2-4-1 0,3 3-5 15,-1-1 1-15,0 1-1 0,2-3-3 16,-3 2 4-16,-1-2-28 0,-4-1 3 16,5 1-5-16,-5 0-3 0,2-1 11 15,-2 3-8-15,1-3 7 0,-1-1-1 0,1 5 0 16,-1-4 5-16,0-2-6 0,2 1 12 16,-3 1-13-16,5 0 2 0,-2 1 1 15,3-3 12-15,-3 3-5 0,3-1-2 16,-3 0-3-16,-1 3-1 0,1-2-1 0,2 0-2 15,-4 3-3-15,0-3 0 0,-2 6-5 16,1-5-2-16,-3 5-1 0,0-1 3 16,-3 2-6-16,1-1-1 0,2 0-1 0,0 0 0 15,0 3 3-15,-2-1 4 16,4-2-6-16,2 3-4 0,-1 2 3 0,1-1 2 16,-2-1-4-16,0 4-1 0,1 0 2 15,-3 1 0-15,-7 0 0 0,1 2-4 16,-1 0 4-16,-1 5-3 0,0-2 2 0,-7 3 3 15,0 4 7-15,-1-4-4 0,2 3-10 16,-3 3 3-16,5-3-2 0,-1 2-2 16,1-1 0-16,1 0 4 0,0 1 1 15,8-3 0-15,0 2-3 0,-6 3-2 0,1 0 3 16,2 3-2-16,1 0 6 0,-3 1-1 16,1 2-5-16,-3 1 1 0,1 3 5 15,5 0-4-15,0 2 1 0,2 2 4 16,-13 11-5-16,3-3 1 0,7-1 0 0,9-7 17 15,-1 4-19-15,-1-1 2 0,4 1 2 16,-1-1-5-16,1 1-2 0,2-1 5 16,1-2-5-16,-2 2 6 0,5-1 10 0,-3 1-15 15,1 0 5-15,-1 4-5 0,-1-2 5 16,-1 2 0-16,1 0 1 0,0 2-4 16,-10 10 4-16,6-6-4 0,3-5 4 15,-7 13-4-15,6-9 1 0,5-2 2 0,-2 0-3 16,1-2 6-16,-8 14-7 0,6-4 0 15,4-6 1-15,-4 14 3 0,-2 2-2 16,5-7 0-16,-2 7-1 0,4 4 7 16,1-10-6-16,-3 11 5 0,1-1-7 15,2-10 6-15,-3 10-4 0,4-11 3 0,2-6-2 16,-2 1-2-16,-4 14 4 0,1-9-3 16,0 13 1-16,5-13 1 0,4-1-1 15,-5 15 15-15,3-9-18 0,4-5 1 16,3 0 0-16,2-1-2 0,-2 1 6 0,2 1 0 15,0 0-4-15,4 3-1 0,-2 1 2 16,2 0 1-16,-4 1 0 0,3-1 2 16,4 0-6-16,-1 1 5 0,-2-3-2 0,4 1 4 15,0-2-4-15,1 3-3 0,-1 3 6 16,3-2 0-16,0 0-4 0,5-1 5 16,-1 3-8-16,5 14-2 0,2-3-2 15,4-1 0-15,1-1-5 0,2-1-2 0,2-1 2 16,3-1-3-16,3-4 2 0,-1-1 1 15,2-3-4-15,3-1-4 0,3-4-3 0,2 1-4 16,5-2 3-16,-1-2-5 16,6-2-4-16,2 1 10 0,4-2-3 0,-2-5 0 15,-1 3 7-15,3-2 3 0,1-3 0 16,-5 0 2-16,-6-7 2 0,-7-5 2 16,1 0 4-16,3 3-4 0,-3-1 7 0,5-4-4 15,-4 1 4-15,6 0 0 0,12 4 1 16,2 0-1-16,-8-6 3 0,12 4 1 15,-7-7-3-15,8 3 2 0,-8-3 1 16,-5-5 2-16,4-1-3 0,-2-2 0 0,1 1 2 16,2-2-2-16,1-4 4 0,-2 0 0 15,2-3 0-15,0 2-2 0,-2-4 3 16,-4 1-4-16,-2-2 6 0,2 1-3 16,-1-1-3-16,7 2-1 0,1 1 2 0,-1-3 1 15,-3 3 0-15,4 0 9 0,-3-1-5 16,-4 0 4-16,0-1-1 0,8-4 7 15,1-1-7-15,-1-2 4 0,2-2-4 0,1-1 1 16,18-3 1-16,-4-5-3 16,-2 0 1-16,-13 2 0 0,-9 0 2 0,0 2 3 15,-3-2 2-15,0-1 6 0,-3 0-4 16,-1 0 6-16,-1-5-2 0,1 1-7 16,-1-3 2-16,14-10-2 0,-15 3-1 0,13-8-1 15,-3-3 3-15,-1-4-6 0,1-2 2 16,-1-3-4-16,1-1 10 0,-3-1-12 15,-1-3-1-15,-3-1 0 0,-1 0 1 16,-3 1 0-16,-2 0 2 0,1 0 5 0,-4-2 4 16,3 3 2-16,-4 1 0 0,0-6-1 15,1-1 2-15,-4-5 3 0,4 0 11 16,-4 0-15-16,-2-2 3 0,4-4 0 16,-3 2-6-16,-2-1-1 0,-2 1-2 0,0 5 0 15,-2 1 1-15,-5 9-2 0,-4 8 3 16,-2 1 0-16,-3-2-4 0,2 2-1 15,-4-2 3-15,-4 9 0 0,2-5 2 0,-4 0 1 16,0 1-2-16,4-9 0 0,-6-4-2 16,0 0 3-16,2-1-6 0,-2-4-1 15,0 0 3-15,2-1-1 0,-2 2-2 16,2-20 6-16,1 12-4 0,0 6 4 0,-4 1 16 16,-1 2 3-16,-1 2-9 0,-2 0 3 15,-1 1 6-15,-1 2 2 0,-1 2 3 16,-4 2 2-16,-2 0 1 0,2 1-2 15,-2 1 3-15,-1-1 5 0,-3 3-2 0,2-4-3 16,0 4-6-16,-2 2-1 0,4-2-2 16,-2 4-7-16,0 4-3 0,2 2 1 15,-1-1-4-15,1 2-3 0,0 0-10 0,-2 4-48 16,2-1-81-16,-6-1-126 0,-3-3-150 16,-2 5-174-16,2 4-278 0,-6 0 88 15,5 9 75-15,1 5-702 0,2 8-843 16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3.7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78 678 11305,'-33'15'663,"27"-12"-377,0-1-1,-1 1 1,1 0-1,0 1 1,-7 5-1,12-9 73,5-1-324,-1 0 0,1 0 0,-1 0-1,0 0 1,1-1 0,-1 0 0,0 0-1,0 0 1,6-4 0,11-7 42,660-313 659,22 46-1029,-665 267-77,-24 9-232,0 0 1,0-1-1,0-1 0,0 0 1,-1 0-1,20-15 0,-32 21 513,0-1-1,1 1 1,-1 0-1,0 0 1,0 0-1,0-1 1,1 1-1,-1 0 1,0 0-1,0-1 1,0 1-1,0 0 1,1 0 0,-1-1-1,0 1 1,0 0-1,0 0 1,0-1-1,0 1 1,0 0-1,0-1 1,0 1-1,0 0 1,0-1-1,0 1 1,0 0-1,0 0 1,0-1-1,0 1 1,0 0-1,0-1 1,0 1-1,0 0 1,-1 0-1,1-1 1,0 1-1,0 0 1,0 0-1,0-1 1,-1 1-1,1 0 1,0 0-1,0-1 1,-1 1 0,1 0-1,0 0 1,0 0-1,-1 0 1,1 0-1,0-1 1,0 1-1,-1 0 1,1 0-1,0 0 1,-1 0-1,1 0 1,0 0-1,0 0 1,-1 0-1,1 0 1,0 0-1,-1 0 1,1 0-1,0 0 1,-1 0-1,-10-1-2385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4.1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362 0 7293,'-2'1'250,"0"1"0,0-1 0,0 1 0,0-1 0,0 1 0,0 0 0,0 0 0,0 0 0,1 0 0,-1 0 0,1 0 0,0 0 0,-1 0 0,1 1 0,0-1 0,0 1 0,0-1 0,1 0 0,-1 1 0,1 0 0,-1-1 0,1 1 0,0-1 0,0 1 0,0-1 0,0 1 0,0 0 0,1-1 0,1 5 0,1 11 20,2 0 0,0-1 0,11 23 1,-7-17 176,13 37-83,-3 1 0,-2 1 0,12 91-1,-25-119-285,-2 0-1,-1 0 0,-2 0 0,-1 0 1,-2 0-1,-1 0 0,-1 0 0,-15 42 1,3-30-12,-2 0 0,-2-2 0,-2 0 0,-2-1 0,-1-2 0,-2-1 0,-2-1 0,-2-2 0,-65 59 0,0-4 224,165-110-157,886-339-674,-745 265-1220,-76 20-2333,-125 68 3168,0-1 0,0 0 0,0 0 1,0 0-1,-1-1 0,0 0 0,9-11 0,-3 2-2970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4.7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57 334 10133,'-35'-56'4583,"19"34"-1355,10 19 581,10 18-3867,0-1 0,1 0 0,0 0 0,1 0 0,1 0 0,0-1-1,1 0 1,0-1 0,1 0 0,15 17 0,-14-19-118,0 0 1,0 0-1,1-1 1,0-1-1,0 0 1,1 0-1,0-1 1,1 0-1,13 4 1,-22-9 168,0-1 0,-1 1 0,1-1 0,1 0 0,-1 0 0,0 0 0,0-1 0,0 1 0,0-1 0,1 0 0,-1 0 0,0 0 0,0-1 0,0 0 0,1 0 0,-1 0 0,0 0 0,0 0 0,0-1 0,-1 0 0,1 0 0,0 0 0,-1 0 0,1 0 0,-1-1 0,0 0 0,1 1 0,-1-1 0,-1-1 0,1 1 0,0 0 0,-1-1 0,4-5 0,-1-3 151,-1 0-1,0 0 1,0-1-1,-1 0 1,-1 0 0,0 0-1,-1 0 1,0 0-1,-1 0 1,-1 0-1,-3-24 1,0-28 676,4 64-814,0 1 0,1 0-1,-1 0 1,0 0 0,0 0 0,0-1-1,0 1 1,0 0 0,0 0 0,0 0 0,0 0-1,1 0 1,-1 0 0,0 0 0,0-1-1,0 1 1,0 0 0,0 0 0,1 0 0,-1 0-1,0 0 1,0 0 0,0 0 0,0 0-1,1 0 1,-1 0 0,0 0 0,0 0 0,0 0-1,0 0 1,1 0 0,-1 0 0,0 0-1,0 0 1,0 0 0,0 0 0,1 0 0,-1 0-1,0 0 1,0 0 0,0 0 0,0 1-1,1-1 1,-1 0 0,0 0 0,0 0 0,0 0-1,0 0 1,0 0 0,0 1 0,17 9 106,19 19-70,-32-26-14,20 16-98,2 0 0,-1-3 0,42 21 0,-50-28-10,1-2-1,1 0 1,-1-1-1,1 0 1,0-2-1,33 4 1,-48-7 84,-1-1-1,0 0 1,0 1-1,1-1 1,-1 0-1,0-1 1,0 1 0,1 0-1,-1-1 1,0 0-1,0 0 1,0 0-1,0 0 1,0 0 0,0-1-1,0 1 1,0-1-1,0 0 1,-1 0-1,1 0 1,-1 0 0,1 0-1,-1-1 1,0 1-1,0-1 1,0 1-1,0-1 1,0 0 0,-1 0-1,1 0 1,-1 0-1,0 0 1,0 0-1,0 0 1,0 0 0,0 0-1,-1-1 1,1 1-1,-1-7 1,-1-1 52,1 0-1,-2 0 1,1 1 0,-2-1-1,1 0 1,-2 1 0,1-1-1,-1 1 1,-1 0 0,-11-19-1,3 10 40,0 1-1,-2 1 1,0 0 0,-34-30-1,36 37-377,-1 0 1,1 1-1,-16-7 0,19 11-500,0 1-1,0 0 1,-1 1 0,1 0-1,-14-2 1,18 4-1543,18 8-5596,2-1 3331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4.9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52 10533,'-46'-51'5794,"61"69"-4737,-1 11-1167,-1-1 1,-1 1-1,9 38 0,6 39-3511,-17-69 1327,-4 13-4054,-6-39 3522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1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201 198 10905,'-42'-14'-134,"30"11"388,2 1-1,-1-2 0,0 0 0,1 0 0,-1-1 0,1 0 1,0 0-1,1-1 0,0-1 0,-1 0 0,2 0 1,-1-1-1,-7-8 0,15 14-220,0 0-1,-1 1 1,1-1 0,0 0 0,0 0-1,0 0 1,0 0 0,0 0 0,1 0-1,-1-1 1,0 1 0,1 0 0,0 0-1,0 0 1,-1-1 0,1 1 0,0 0-1,1 0 1,-1-1 0,0 1 0,1 0-1,-1 0 1,1 0 0,0 0 0,-1 0-1,1 0 1,0 0 0,1 0 0,-1 0-1,0 0 1,0 0 0,1 0 0,-1 1-1,1-1 1,-1 1 0,1-1 0,2-1-1,0 0 7,0 0 0,0 1 0,0 0 0,1-1 0,-1 1 0,1 0 0,-1 1 0,1-1 0,0 1 0,-1 0 0,1 0 0,0 1 0,0-1 0,0 1 0,0 0 0,5 1 0,-9-1-36,37 7 129,49 15 0,-77-19-103,-1 1-1,1 0 0,-1 0 0,0 0 0,0 1 0,-1 1 0,1-1 0,-1 2 0,0-1 0,10 11 0,-16-13 0,0 0 1,1 0-1,-2 1 0,1-1 1,0 0-1,-1 0 0,0 1 1,0-1-1,0 1 0,-1-1 1,1 1-1,-1 0 1,0-1-1,0 1 0,-1-1 1,1 1-1,-1-1 0,0 1 1,-1-1-1,1 1 0,-1-1 1,1 0-1,-4 5 0,-6 14 89,-1-1-1,-26 39 1,32-52-96,-48 61 108,-11 18-40,64-87-86,0 0-1,0 0 1,0 0-1,1 1 0,-1-1 1,1 0-1,-1 0 1,1 0-1,-1 1 0,1-1 1,-1 0-1,1 0 1,0 1-1,0-1 1,0 0-1,0 1 0,0-1 1,0 0-1,0 1 1,0-1-1,1 0 0,0 3 1,-1-3 1,1 0-1,0 0 1,0 0 0,0 0-1,1-1 1,-1 1 0,0 0 0,0 0-1,0-1 1,1 1 0,-1-1 0,0 1-1,0-1 1,1 0 0,-1 1-1,0-1 1,1 0 0,1 0 0,12 1 31,-1-2 1,1 0 0,21-4 0,-15 2 4,28-2-92,57-14 0,-87 14-1182,0 0 0,-1-2 0,23-10 0,-19 0-6187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5.1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104 197 7665,'-18'-23'440,"4"2"64,0 6 84,2 2 76,3 0-76,-5 3 4,5-1-44,4 1-76,2 2-64,0 0-168,0 1-220,6-4-288,0 4-392,0-4-392,2 1-960,7 2 248,2 3-609,1 0-371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5.3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88 7709,'-15'-30'1669,"12"25"-1069,1 1 1,-1-1-1,1-1 0,0 1 0,0 0 0,0 0 0,1-1 0,-2-10 0,3 15-58,3 4-48,8 8-243,0 1-1,-1 1 1,-1 0-1,0 0 1,0 1-1,-2 0 1,7 15-1,41 115 429,-43-110-525,64 211-2174,-55-162-1903,-3 0-3818,-15-69 4629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5.5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1 147 7241,'0'-59'826,"-1"40"356,1-1 0,4-28-1,0 67 97,1 1-1,14 37 0,-11-35-862,174 451 1650,-84-229-2808,-46-122-1473,-42-103 943,0-1 1,1-1 0,0 1 0,19 20-1,-7-17-1696,3-3-809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6.1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690 860 9221,'-12'-16'337,"-1"2"1,0-1 0,-1 2-1,-1 0 1,0 0 0,0 2-1,-2 0 1,1 1 0,-1 0-1,0 1 1,-1 1 0,0 1-1,-1 1 1,-24-6 0,25 8-200,1 1 0,0 1 1,-1 1-1,1 0 0,-1 2 1,1 0-1,-1 0 0,1 2 1,0 0-1,0 1 0,0 1 1,0 0-1,1 1 0,-1 1 1,2 1-1,-19 11 1,24-12-102,1 0 1,0 1 0,0-1-1,1 2 1,0-1 0,0 1-1,1 1 1,1-1 0,-1 1-1,1 1 1,1-1 0,0 1-1,0-1 1,1 2 0,1-1-1,0 0 1,0 1 0,1-1-1,1 1 1,0 0 0,0-1-1,1 1 1,0 0 0,1 0-1,1-1 1,0 1 0,6 19-1,-4-16-94,1-1 0,0 0 0,0 0 0,2 0 0,-1-1 0,2 0 0,0 0 0,1-1 0,0 0 0,0-1 0,1 0 0,1 0 0,0-1 0,0 0 0,1-1 0,1 0 0,-1-1 0,1-1 0,0 0 0,1 0 0,20 6 0,-29-12 41,-1 0 1,1 1-1,0-2 0,-1 1 1,1 0-1,0-1 0,0 0 1,-1 0-1,1-1 0,0 1 1,0-1-1,-1 0 0,1 0 1,0-1-1,-1 1 0,0-1 1,1 0-1,-1 0 0,0-1 1,0 1-1,0-1 0,0 0 1,0 0-1,-1 0 0,1 0 1,-1-1-1,0 1 0,0-1 1,0 0-1,3-7 0,0-1 62,0 0 0,-2 0 0,1-1 1,-2 0-1,1 1 0,-2-1 0,0 0 0,0 0 0,-1-1 0,-2-15 0,-2-21 249,-2 0-1,-19-76 1,-39-100 292,29 112-253,-126-408 2652,160 520-2839,1 16-81,2 0 1,-1-1 0,2 0 0,0 0-1,1 0 1,0 0 0,11 19 0,3 11 11,77 171-1504,234 383-1,-321-583 1086,84 121-3504,-79-117 1078,1-1-1,29 25 1,-26-28-2045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6.5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43 359 10881,'-34'-40'2848,"26"29"-149,24 26-1400,-7-4-1074,0 0 0,-1 0 0,-1 0 0,0 1 0,0 0 0,-1 1 0,-1-1 0,7 25 0,1 12 66,6 52 0,-12-59-187,-6-36-89,2 6 25,-1 0 1,0 0-1,-1 0 1,0 1-1,-1-1 1,0 1-1,-4 22 1,4-35-40,0 0 1,0-1 0,0 1 0,0 0 0,-1-1 0,1 1-1,0 0 1,0-1 0,0 1 0,0 0 0,0 0-1,0-1 1,-1 1 0,1 0 0,0-1 0,0 1 0,0 0-1,-1 0 1,1 0 0,0-1 0,0 1 0,-1 0 0,1 0-1,0 0 1,-1-1 0,1 1 0,0 0 0,0 0-1,-1 0 1,1 0 0,0 0 0,-1 0 0,1 0 0,0 0-1,-1 0 1,1 0 0,0 0 0,-1 0 0,1 0 0,0 0-1,-1 0 1,1 0 0,0 0 0,-1 0 0,1 0-1,0 1 1,0-1 0,-1 0 0,1 0 0,0 0 0,-1 0-1,1 1 1,0-1 0,0 0 0,0 0 0,-1 1 0,1-1-1,0 0 1,0 0 0,0 1 0,-1-1 0,1 0-1,0 1 1,0-1 0,0 0 0,0 1 0,-11-29 34,7 8-45,1-1 1,0 1 0,2-1 0,1 1-1,2-28 1,18-103-376,-16 128 300,1-18-280,3 0 0,1 1-1,2 0 1,2 0 0,19-41-1,-26 71 133,-1-1 0,2 2 0,-1-1 0,1 1 0,1 0 0,0 0 0,0 1 0,1 0 0,16-12 0,-16 15-20,-1 0 0,0 1 0,1 1 1,0-1-1,0 1 0,0 1 0,0 0 0,0 0 0,1 1 0,-1 0 1,0 0-1,1 1 0,16 2 0,5 2-1563,1 2-1,-2 1 1,49 17-1,-50-14-1451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6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334 244 7197,'1'1'41,"0"-1"1,0 0 0,0 0-1,0 0 1,-1-1 0,1 1-1,0 0 1,0 0 0,0 0-1,0-1 1,0 1 0,-1 0-1,1-1 1,0 1 0,0-1-1,-1 1 1,1-1 0,0 1-1,-1-1 1,1 1 0,0-1-1,-1 0 1,1 1 0,-1-1-1,1 0 1,-1 0 0,0 1-1,1-1 1,-1 0 0,0 0-1,1 0 1,-1 1 0,0-3-1,1-1 185,-1 1 0,0-1 0,0 0 0,-1 0 0,1 0 0,-1 1 0,0-1 0,-2-6 0,-1-1 474,-1-1-1,0 0 1,-1 1 0,-11-16 0,8 16-292,-1 0 0,-1 1-1,1 0 1,-2 0 0,1 1 0,-1 1 0,-1 0-1,0 1 1,-26-11 0,35 16-335,-1 0 0,0 0 0,1 1 0,-1-1 0,0 1 0,0 1 0,0-1 1,0 1-1,0 0 0,0 0 0,0 0 0,0 0 0,0 1 0,0 0 0,0 0 0,0 1 0,0-1 0,1 1 0,-1 0 0,1 0 0,-1 1 0,1-1 1,0 1-1,0 0 0,0 0 0,0 0 0,0 1 0,1-1 0,0 1 0,-1 0 0,1 0 0,-3 6 0,2-1-26,0 0-1,1 0 1,-1 0-1,2 0 1,-1 1-1,2-1 1,-1 1-1,1 0 1,0-1-1,1 1 1,1 0-1,-1-1 1,1 1-1,1 0 1,0-1-1,3 12 1,2 1-155,1 0 0,0 0 1,2 0-1,0-1 1,21 30-1,-21-35-55,2-1-1,0-1 1,1 0-1,0 0 1,1-1 0,0-1-1,21 13 1,-29-21 113,0 0 0,0 0 1,1-1-1,0 0 0,0 0 0,-1-1 1,2 1-1,-1-1 0,0-1 0,0 0 0,1 0 1,-1 0-1,0-1 0,1 0 0,-1 0 0,1-1 1,-1 0-1,0 0 0,0-1 0,1 0 0,7-3 1,-12 3 76,1 0 0,0 0 1,-1-1-1,1 1 0,-1-1 0,0 0 1,0 0-1,0 0 0,0 0 1,-1-1-1,1 1 0,-1-1 0,0 1 1,0-1-1,0 0 0,-1 0 1,1 0-1,-1 0 0,0 0 1,0 0-1,0 0 0,0 0 0,-1-1 1,0 1-1,0-8 0,-2-10 192,0 1 0,-1-1 0,-11-38 0,7 34-52,-33-106 1062,24 82-653,15 49-551,1 0 0,-1 1-1,1-1 1,0 0-1,-1 0 1,1 0-1,0 0 1,-1 0 0,1 0-1,0 1 1,0-1-1,0 0 1,0 0 0,0 0-1,0 0 1,0 0-1,0 0 1,0 0 0,0 0-1,0 0 1,1 0-1,-1 0 1,0 1 0,1-2-1,16 14 311,22 38-285,-38-48-74,36 50-464,92 116-3880,-113-150 2679,1-1 0,0-1 1,1 0-1,1-1 0,1-1 0,36 20 0,-24-21-2688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7.5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201 432 10017,'-15'-12'448,"-1"0"1,0 0 0,-1 1-1,0 1 1,-1 1-1,0 1 1,-37-12-1,54 19-384,0 1 1,0-1-1,0 1 0,1 0 0,-1-1 1,0 1-1,0 0 0,0 0 0,0 0 1,0 0-1,0 0 0,1 0 0,-1 0 1,0 0-1,0 0 0,0 0 0,0 0 1,0 1-1,0-1 0,1 0 0,-1 1 0,0-1 1,0 1-1,0-1 0,1 0 0,-1 1 1,0 0-1,1-1 0,-1 1 0,0-1 1,1 1-1,-1 0 0,1 0 0,-1 0 1,1 1 25,-1 1 1,2-1 0,-1 0 0,0 0 0,0 0 0,1 1 0,-1-1-1,1 0 1,0 0 0,-1 0 0,1 0 0,0 0 0,2 2 0,40 57 997,21 11-1242,4-4 0,116 91 0,-177-154 37,0 1-1,0-1 0,1-1 1,0 0-1,0 0 0,12 4 0,-19-7 116,1-1 0,-1 0 0,1 1 0,-1-1 0,1 0 0,-1 0 0,0 0 0,1 0 0,-1 0 0,1 0 0,-1 0 0,1-1 0,-1 1 0,1-1 0,-1 1 0,0-1 0,1 1 0,1-2 0,-2 1 32,0-1 0,1 1-1,-1-1 1,0 1 0,0-1-1,-1 1 1,1-1 0,0 0 0,0 1-1,-1-1 1,1 0 0,-1 0-1,1 1 1,-1-1 0,0 0-1,0 0 1,0 0 0,0 1 0,0-3-1,-2-27 362,-2 0 0,0 1-1,-2-1 1,-11-31-1,5 20 194,-6-49 0,17 84-532,0 1 31,0-1 0,0 1 0,1 0-1,0-1 1,1-9 0,-1 15-73,0 1 0,0-1 0,0 0-1,1 1 1,-1-1 0,0 1 0,0-1 0,1 1 0,-1-1 0,0 1 0,1-1-1,-1 1 1,0-1 0,1 1 0,-1-1 0,1 1 0,-1-1 0,1 1-1,-1 0 1,1-1 0,-1 1 0,1 0 0,-1-1 0,2 1 0,0 0-1,-1 0 1,1 0 0,-1 0 0,1 0 0,0 1 0,-1-1-1,1 0 1,-1 1 0,0 0 0,1-1 0,-1 1 0,1 0-1,-1-1 1,3 3 0,26 19-54,-1 2 0,36 36 1,-42-37-137,1-1 1,0-1 0,2-1 0,29 17 0,-43-30 103,1 0 0,0-1 1,1-1-1,-1 0 1,1-1-1,0 0 0,25 3 1,-35-7 91,0 0 1,0 0-1,0 0 1,-1 0 0,1 0-1,0-1 1,0 0-1,-1 1 1,1-1-1,0-1 1,-1 1-1,1-1 1,-1 1-1,1-1 1,-1 0-1,0 0 1,0 0-1,0-1 1,0 1 0,0-1-1,0 0 1,-1 1-1,1-1 1,-1 0-1,0-1 1,0 1-1,0 0 1,0-1-1,-1 1 1,0-1-1,1 1 1,-1-1-1,0 0 1,0-4 0,1-5 75,0 1 1,-2-1 0,1 1 0,-2-1 0,0 1-1,0-1 1,-1 1 0,0-1 0,-9-22 0,-5-9 147,-28-54 0,32 73-162,-4-9-60,8 13-199,-2-1-1,0 2 1,-2-1 0,0 1-1,-1 1 1,-1 0 0,-24-24 0,36 40-184,-1 1 0,0 0 0,0 0 0,0 0 1,0 1-1,-1-1 0,1 1 0,0-1 0,-1 1 0,1 0 1,0 0-1,-1 1 0,0-1 0,1 1 0,-1-1 1,1 1-1,-1 1 0,1-1 0,-1 0 0,0 1 1,1-1-1,0 1 0,-1 0 0,1 0 0,-1 1 1,1-1-1,0 1 0,0 0 0,0-1 0,0 1 1,0 1-1,0-1 0,0 0 0,1 1 0,-1-1 1,1 1-1,-3 3 0,-18 28-4465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9.3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58 4704,'-18'-7'976,"-133"-42"3296,149 48-4236,0 1 0,0 0 0,1 0 0,-1 0 0,0 0 0,0 0 0,0 0 0,0 1 0,0-1 0,1 0 0,-1 1 0,0 0 0,0-1 0,1 1 0,-1 0 0,0 0 0,1 0 0,-1 0 0,1 0 0,-1 0 0,1 0 0,0 1 0,-1-1 0,1 0 0,0 1 0,0-1 0,0 1 0,0 0 0,0-1 0,0 1 0,1 0 0,-1-1 0,0 5 0,-4 6 30,2 1-1,-1 0 1,-1 21-1,3-22-8,-3 27 12,2 0 0,2 0 1,2 0-1,7 59 0,42 155-440,-12-130-2273,98 218 1,-97-253 730,2 11-501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5:19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1 7249,'-9'18'668,"4"-8"-76,-1 1-60,3-3-68,0-3-124,0 3-248,6-3-384,-3 0-528,6 0-864,0 0-745,-1 3-427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1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802 107 8437,'-10'-13'127,"-1"1"0,0 1 0,0-1 0,-2 2 0,-22-17 1,30 24-2,-1 0 0,1 1 1,-1-1-1,0 1 0,0 0 1,0 0-1,0 1 1,0 0-1,0 0 0,0 0 1,-1 1-1,1 0 0,0 0 1,0 1-1,-1-1 1,1 1-1,-11 4 0,-8 4 140,0 1-1,1 2 0,1 0 1,-1 2-1,2 0 0,0 2 1,1 0-1,-23 23 0,-140 160 767,180-194-1004,-18 21 113,2 0-1,2 1 1,0 0-1,1 2 1,2 0 0,-22 62-1,30-69-75,1 0 1,1 1-1,2-1 0,0 1 1,1 0-1,2 0 0,0 0 1,1 0-1,1 0 1,10 38-1,-3-24-44,3-1 1,1-1 0,1 0-1,2-1 1,1 0-1,2-1 1,2-1-1,0-1 1,2-1-1,2-1 1,0-2 0,31 27-1,-37-38-47,1-1 1,0-1-1,1-1 1,0-1-1,1-1 1,0-1-1,1-1 1,36 10-1,-39-14 14,0-2 1,1 0-1,-1-1 1,0-2-1,1 0 1,-1-1-1,0 0 1,1-2-1,-1-1 1,0 0-1,24-10 1,-24 7 3,1-2 1,-1 0 0,0-2-1,-1 0 1,0-1 0,-1-1-1,-1 0 1,0-2 0,0 0-1,-2 0 1,0-2 0,-1 0-1,0-1 1,16-28-1,-17 22 54,-1-1 0,-1 0 0,-2 0 0,0-1 0,-2-1 0,0 1 0,-2-1-1,-1 0 1,-1 0 0,-2-1 0,-2-39 0,-3 20 111,-1 0 1,-3 0-1,-23-76 0,21 94-78,-1 0-1,-1 1 0,-2 0 1,0 1-1,-2 1 1,-34-44-1,41 60-259,0 1 1,0 0-1,-1 1 1,0 0-1,0 0 1,-1 1-1,0 0 0,0 1 1,-1 1-1,0-1 1,0 2-1,0 0 1,0 0-1,-1 1 1,1 1-1,-1 0 0,0 0 1,0 2-1,0-1 1,0 2-1,1 0 1,-1 0-1,-17 5 0,-6 2-1051,1 2 0,-1 2 0,2 2 0,0 0 0,0 3 0,-59 39 0,4 7-2109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08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760 154 9305,'0'-1'80,"0"-1"1,0 1 0,0-1-1,0 1 1,0-1 0,0 1-1,0-1 1,0 1 0,-1-1-1,1 1 1,-1-1-1,1 1 1,-1 0 0,1-1-1,-1 1 1,0 0 0,0-1-1,1 1 1,-1 0-1,-2-2 1,2 3-38,0-1 1,0 1-1,0 0 0,0 0 0,0 0 0,0 0 1,0 0-1,0 0 0,0 0 0,0 0 0,0 0 1,0 1-1,0-1 0,0 0 0,0 1 0,0-1 1,0 0-1,1 1 0,-1-1 0,0 1 1,0-1-1,-1 2 0,-5 4 80,1-1-1,-1 1 1,1 1 0,1-1-1,-10 15 1,-57 105 814,-63 151 1,16-28 235,-136 181 2710,193-332-2700,24-36 43,110-230-622,156-262 0,-177 339-504,16-24-73,5 4 0,5 3 1,116-126-1,-169 207-41,1 1 0,2 0 0,0 2 0,42-27 0,-68 50 20,0 0 1,1 0-1,-1 0 1,1 0 0,-1 1-1,1-1 1,-1 0-1,1 1 1,-1-1-1,1 1 1,0 0-1,-1-1 1,1 1 0,0 0-1,-1 0 1,1 0-1,0 0 1,-1 0-1,1 0 1,-1 1-1,1-1 1,0 1 0,-1-1-1,1 1 1,-1-1-1,1 1 1,-1 0-1,1 0 1,-1 0-1,0 0 1,1 0-1,-1 0 1,0 0 0,0 0-1,0 0 1,0 1-1,0-1 1,0 1-1,0-1 1,0 0-1,0 1 1,-1-1 0,1 1-1,0 0 1,-1-1-1,1 1 1,-1 1-1,3 9 35,0-1-1,-1 1 0,0 0 0,-1 0 1,0 15-1,-4 54 63,-3-1 1,-19 87-1,-46 158 82,59-277-146,-151 490-600,145-503-3255,18-35 3706,0 1 1,-1-1 0,1 0-1,0 0 1,0 0 0,0 0-1,0 1 1,-1-1-1,1 0 1,0 0 0,0 0-1,0 0 1,-1 0 0,1 1-1,0-1 1,0 0 0,0 0-1,-1 0 1,1 0 0,0 0-1,0 0 1,-1 0-1,1 0 1,0 0 0,0 0-1,-1 0 1,1 0 0,0 0-1,0 0 1,-1 0 0,1 0-1,0 0 1,0 0-1,-1-1 1,1 1 0,0 0-1,0 0 1,0 0 0,-1 0-1,1 0 1,-6-21-4777,4 5 1123,2-4-1376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09.4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118 140 10289,'-118'-20'5504,"168"12"-3171,383-3-255,-361 2-1834,-1-3 0,70-21-1,-80 19 114,-18 1 204,-31 8-258,2 1 1,-1 1-1,0 0 1,21-1-1,-32 4-282,0 0 0,0 1-1,0 0 1,0-1 0,0 1 0,-1 0 0,1 0-1,0 0 1,0 0 0,-1 0 0,1 0-1,-1 0 1,1 1 0,-1-1 0,0 1 0,1-1-1,-1 1 1,0-1 0,0 1 0,0 0-1,0-1 1,0 1 0,-1 0 0,1 0 0,0 0-1,-1 0 1,0 0 0,1-1 0,-1 1-1,0 0 1,0 3 0,2 66 208,-2-69-221,-1 15-215,-11 141 739,8-132-3433,-14 49 1,14-63-598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09.9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100 121 11953,'-4'-9'632,"-1"1"-1,0 0 1,-1 0-1,0 0 1,0 1 0,-10-9-1,15 15-436,-33 34 639,32-29-811,-1 0 1,1 0-1,1 0 0,-1 0 0,0 0 1,1 0-1,0 1 0,0-1 1,0 0-1,1 1 0,-1-1 0,1 0 1,0 1-1,1-1 0,-1 1 1,1-1-1,-1 0 0,1 1 1,3 5-1,-3-7-17,0 0 1,1 0-1,0 0 0,-1 0 1,1-1-1,0 1 1,0-1-1,1 1 0,-1-1 1,0 0-1,1 0 1,0 0-1,-1 0 0,1 0 1,0 0-1,0-1 1,0 1-1,0-1 0,0 0 1,0 0-1,0 0 1,0-1-1,1 1 0,-1-1 1,0 1-1,5-1 1,-6 0 15,1 0 0,-1 0 0,0-1 0,0 1 0,0-1 0,1 1 0,-1-1 0,0 0 0,0 1 0,0-1 1,0 0-1,0 0 0,0-1 0,0 1 0,-1 0 0,1-1 0,0 1 0,-1-1 0,1 1 0,-1-1 0,2-2 0,0 0 53,-1-1-1,0 1 0,0-1 0,0 1 0,-1-1 0,1 0 1,-1 0-1,0 1 0,0-8 0,0 2-16,-1 0-1,0 0 1,0 0-1,-1 0 1,-1 0 0,1 0-1,-2 0 1,-6-18-1,7 24-312,0 1-1,0-1 1,0 1-1,-1 0 1,1 0-1,-1 0 1,0 1-1,0-1 1,0 1-1,-4-4 1,6 6-154,-1-1 0,1 0 0,-1 0 0,1 0 0,-1 1 0,0-1 0,1 1 0,-1-1 0,0 1 0,1-1 1,-1 1-1,0 0 0,1 0 0,-1 0 0,0 0 0,1 0 0,-1 0 0,0 1 0,1-1 0,-1 1 0,0-1 0,1 1 1,-1-1-1,1 1 0,-1 0 0,-1 1 0,-3 5-3671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0.3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68 9045,'-7'-5'605,"1"0"1,0 0-1,1-1 0,-1 0 1,1 0-1,0 0 1,1 0-1,-1-1 0,-3-7 1,7 12 289,4 3-813,-1-1 0,1 1 0,-1 0 0,1 0 1,-1 0-1,0 0 0,1 0 0,-1 0 0,0 0 0,0 1 0,0-1 0,0 1 0,0 0 0,0 0 0,0-1 0,-1 1 0,1 0 1,-1 1-1,1-1 0,-1 0 0,0 0 0,0 1 0,2 3 0,19 63 596,-20-62-566,3 15 46,-2 0 1,0 0-1,-1 0 0,-3 31 0,-10 90 1034,11-113-142,6-27-301,5-16-397,23-43-484,3 2 0,2 1 0,2 2 0,2 2 0,68-59 0,-106 104-337,0 0 0,1 0 1,0 0-1,-1 1 0,10-4 0,8 3-3454,0 13-4346,-14-2 3034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0.6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 65 10325,'-37'-34'1579,"33"30"-1086,0 0 0,0 0 0,-1 0 1,1 0-1,-1 0 0,-6-3 0,22 14-142,-1 1-1,0-1 1,0 2 0,-1-1-1,0 1 1,0 1-1,-1-1 1,7 12 0,-5-7-1303,0-1 1,1-1 0,1 0-1,0 0 1,24 18 0,-34-29 571,-1-1-1,0 1 1,0 0 0,1-1-1,-1 1 1,0-1 0,1 1 0,-1-1-1,0 0 1,1 0 0,-1 0 0,1 0-1,-1 0 1,2 0 0,1 0-1531,3 0-1422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0.8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517 83 7441,'19'-38'1753,"-18"33"-1156,1 1 1,0 0-1,-1-1 0,1 1 1,1 0-1,-1 0 0,1 0 1,5-7 608,-9 27-58,-3 2-832,-2-1-1,0-1 0,-1 1 0,-1-1 0,0 0 0,-15 20 0,-7 15 46,-55 109 392,-231 484 50,292-591-1517,13-32-1238,2 2 0,-10 29 0,19-51 1641,-1 0 1,1 1-1,0-1 0,-1 0 0,1 1 1,0-1-1,0 0 0,0 1 1,0-1-1,0 0 0,0 1 1,1-1-1,-1 0 0,0 1 1,1-1-1,-1 0 0,1 1 0,-1-1 1,1 0-1,0 1 0,10 7-5188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1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190 73 10721,'-7'-9'35,"4"5"327,1 1-1,-1 0 0,0-1 1,1 0-1,0 1 1,0-1-1,0 0 0,0 0 1,0 0-1,1 0 0,0-1 1,0 1-1,0 0 0,-2-5 2297,-1 19-1956,-3 17-358,-39 250 1621,-6 62-1988,35-243-2225,0-34-2263,9-33 454,6-21 329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1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65 10229,'-2'-21'131,"2"18"69,-1 0-1,1 0 1,0 0 0,0 0-1,0 0 1,0 0-1,1 0 1,-1 0-1,1 0 1,1-4 0,-2 6-153,0 1 1,1-1 0,-1 1-1,1-1 1,-1 1 0,1 0-1,-1-1 1,0 1 0,1 0-1,-1-1 1,1 1 0,0 0 0,-1 0-1,1-1 1,-1 1 0,1 0-1,-1 0 1,1 0 0,-1 0-1,1 0 1,0 0 0,-1 0-1,2 0 1,24 8 495,74 39 955,88 46-9,-161-78-1313,-1 2-1,-1 1 1,-1 0 0,39 40 0,-57-51-142,0-1 1,0 1-1,-1 1 0,0-1 0,0 1 1,-1 0-1,0 0 0,-1 0 1,1 0-1,-2 1 0,1-1 0,-1 1 1,0 0-1,0 17 0,-2-14 29,-1 0 0,0 0-1,-1 0 1,0 0 0,-1 0-1,0-1 1,-1 0 0,0 1-1,-1-1 1,-7 11 0,-1 0 79,-2-1 0,0 0 0,-1-1-1,-1-1 1,-1 0 0,-1-1 0,0-2 0,-2 1 0,-37 21 0,11-14 70,-1-2-1,-58 18 1,15-6-1732,90-34 1394,0 0 0,1 0-1,-1 0 1,1 1 0,-1-1 0,1 0-1,-1 0 1,1 0 0,-1 0 0,1 1-1,-1-1 1,1 0 0,-1 1-1,1-1 1,0 0 0,-1 1 0,1-1-1,-1 0 1,1 1 0,0-1 0,-1 1-1,1-1 1,0 1 0,0-1 0,-1 1-1,1-1 1,0 1 0,0-1 0,0 1-1,14 7-8849,-3-6 3749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2.1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195 37 11021,'0'-2'113,"0"0"1,-1 1-1,1-1 0,0 0 1,-1 0-1,0 1 0,1-1 1,-1 1-1,0-1 0,0 0 1,1 1-1,-1-1 1,0 1-1,-1 0 0,1-1 1,0 1-1,0 0 0,-1 0 1,1 0-1,0-1 0,-1 1 1,1 1-1,-1-1 0,-3-1 1,5 2-22,-1 0 0,0 0 0,1 0 0,-1 0 0,0 0 0,1 0 0,-1 0 0,1 1 0,-1-1 0,0 0 0,1 1 0,-1-1 0,1 0 0,-1 1 0,0-1 0,1 0 0,-1 1 0,1-1 0,-1 1 0,1-1 0,0 1 0,-1-1 0,0 2 0,-7 26 725,6 5-496,-21 169 2007,18-178-2722,0 1 0,-2-1 0,-1-1 0,-1 1 0,-1-1 0,-13 23 0,-7-13-4073,7-21-1974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2.5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114 162 8537,'-6'-33'1806,"-2"0"-1,-15-43 1,22 75-1765,1 1 0,0-1 0,0 1 0,0 0 0,-1-1 0,1 1 0,0-1 0,0 1 0,-1 0 0,1-1 0,0 1 0,-1 0 0,1 0 0,0-1 0,-1 1 0,1 0 0,0 0 0,-1-1 1,1 1-1,-1 0 0,1 0 0,0 0 0,-1 0 0,1 0 0,-1-1 0,1 1 0,-1 0 0,1 0 0,-1 0 0,1 0 0,0 0 0,-1 0 0,0 1 0,-18 8 432,-12 18-4,30-25-451,-1 0-1,1 0 1,-1 1 0,1-1 0,0 0 0,0 1 0,0-1-1,0 1 1,1-1 0,-1 1 0,1-1 0,-1 1-1,1 0 1,0-1 0,0 1 0,0 0 0,0-1 0,1 1-1,-1-1 1,1 1 0,-1-1 0,1 1 0,0-1-1,0 1 1,0-1 0,0 1 0,0-1 0,1 0 0,-1 0-1,1 0 1,0 0 0,-1 0 0,1 0 0,0 0-1,0 0 1,0-1 0,3 3 0,1 0-11,0 1 0,0-1 0,0 0 0,1-1 0,-1 0 1,1 0-1,0 0 0,0-1 0,0 1 0,0-2 0,0 1 0,9 0 0,-14-2 8,-1 0 1,0 0-1,0 0 0,0 0 1,1-1-1,-1 1 0,0 0 0,0-1 1,0 1-1,0 0 0,0-1 1,0 1-1,0-1 0,0 0 0,0 1 1,0-1-1,0 0 0,0 0 0,0 0 1,0 1-1,0-1 0,-1 0 1,1 0-1,0-2 0,1 0 25,-1 1-1,0-1 1,0 0-1,-1 0 1,1 0 0,-1 0-1,1 0 1,-1-1-1,0-3 1,-1-7 63,-1 0 1,0 1-1,-5-16 1,7 27-108,-1-1-134,0 0 0,1 0 0,-1 0 0,0 0 0,0 0-1,-1 0 1,1 1 0,-1-1 0,1 0 0,-1 1 0,0-1-1,0 1 1,0 0 0,0 0 0,0 0 0,-1 0 0,1 0-1,-1 0 1,1 0 0,-1 1 0,1-1 0,-6-1 0,6 3-189,0 0-1,-1 0 1,1 0 0,0 0 0,-1 0 0,1 1-1,0-1 1,-1 1 0,1 0 0,0 0 0,0-1-1,0 1 1,0 0 0,0 1 0,0-1 0,0 0 0,0 1-1,0-1 1,0 1 0,1-1 0,-1 1 0,0 0-1,1 0 1,0 0 0,-1 0 0,1 0 0,0 0 0,0 0-1,-1 4 1,-7 14-3072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3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99 7689,'0'-15'57,"0"2"403,0-1 1,0 1 0,2 0 0,3-17 0,-2 31 464,0 11-586,3 17-78,2 168 630,-1-9-462,-4-164-369,1-1 1,1 1 0,0-1-1,2 0 1,16 38 0,-18-52-17,1 0 0,0 1 1,0-2-1,0 1 0,1-1 1,1 0-1,-1 0 0,1-1 1,1 0-1,-1-1 0,1 1 1,0-2-1,1 1 0,-1-1 1,1-1-1,0 0 0,0 0 0,0-1 1,1 0-1,16 2 0,-7-2-164,-1-2 0,1 0 0,-1-1 0,1-1 0,-1 0 0,1-2-1,-1 0 1,0-2 0,0 0 0,29-12 0,-44 16-346,0-1 0,-1 0 0,1 0 0,0-1 0,-1 1 0,1-1 0,-1 0 0,0 0 0,0 0 0,0 0 0,-1 0 0,1-1 0,-1 1 0,1-1 0,-1 0 0,0 0 0,1-4 0,1-3-2158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45 127 7605,'24'-13'1125,"-1"-2"1,0 0-1,-1-2 1,35-33 0,-56 50-1092,-1 0 0,0 0 0,0 0 0,1 0 0,-1 0 0,0 0 0,1-1 0,-1 1 0,0 0 0,0 0 0,1 0 0,-1-1 0,0 1 0,0 0 0,0 0 0,1-1 0,-1 1 0,0 0 0,0 0 0,0-1 0,0 1 0,0 0 0,1-1 0,-1 1 0,0 0 0,0-1 0,0 1 0,0 0 0,0-1 0,0 1 0,0 0 1,0-1-1,0 1 0,0 0 0,0 0 0,0-1 0,0 1 0,-1 0 0,1-1 0,0 1 0,0 0 0,0-1 0,0 1 0,-1 0 0,1 0 0,0-1 0,0 1 0,0 0 0,-1 0 0,1-1 0,-1 1 0,-23-4 838,-31 9-48,44-3-725,1 1 0,0 0 0,0 0 0,0 1 0,1 1 0,-1-1 0,-16 13 0,24-16-104,1 0 1,-1 1 0,0-1-1,1 1 1,-1 0 0,1-1-1,0 1 1,0 0 0,0 0-1,0 0 1,0 0 0,0 0-1,0 0 1,0 0-1,1 0 1,-1 0 0,0 4-1,2-3-15,-1-1 0,1 1 0,-1 0 0,1 0 0,0 0 0,0 0-1,0-1 1,0 1 0,0-1 0,1 1 0,-1-1 0,1 1 0,0-1-1,0 0 1,0 1 0,4 2 0,18 19-110,1-1-1,2-1 1,0-2 0,51 29 0,-76-48 128,0 0 0,0 0 1,0 0-1,0 0 1,0 0-1,0 0 0,0 1 1,-1-1-1,1 0 1,0 1-1,-1 0 1,1-1-1,-1 1 0,1 0 1,-1 0-1,0 0 1,0 0-1,0 0 0,0 0 1,0 0-1,0 0 1,-1 0-1,1 0 1,-1 1-1,0-1 0,1 0 1,-1 0-1,0 1 1,0-1-1,0 0 1,-1 3-1,-1-1 18,0 0 0,0 0 0,0-1 0,-1 1 0,1-1 0,-1 1 0,0-1 0,0 0 0,0 0 0,-1 0 0,1-1 0,0 1 0,-1-1 0,0 0 0,-6 3 0,7-3-57,-11 6-211,-1 0 1,0-1-1,0-1 0,0 0 0,-1-1 1,1-1-1,-26 4 0,53-20-8604,8 6 5000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44 8969,'-2'-40'1714,"1"37"-901,0 5-56,0 21 169,-34 574 2899,21-494-5707,0-35-3740,11-42 1098,5-18 1404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6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153 61 7893,'-1'-2'119,"1"0"0,-1 1 0,1-1 0,0 0 0,0 0 0,0 0 0,-1 1 0,2-1 0,-1 0 0,0 0 0,0 0 0,0 1 0,1-1 0,-1 0 0,1 0 0,0 1 0,-1-1 0,1 1 0,0-1 0,0 0 0,0 1 0,0-1 0,0 1 0,0 0 0,1-1 0,-1 1 0,2-1 0,1 0 78,-1 0 0,1 0-1,0 1 1,0-1 0,0 1-1,0 0 1,0 1 0,0-1-1,0 0 1,0 1 0,6 0-1,-10 0-172,0 0 0,1 0 0,-1 0 0,0 0 0,1 0 1,-1 0-1,0 0 0,1-1 0,-1 1 0,1 0 0,-1 0 0,0 0 0,1 1 0,-1-1 0,0 0 0,1 0 0,-1 0 0,0 0 0,1 0 0,-1 0 0,0 0 0,1 1 0,-1-1 0,0 0 0,1 0 0,-1 1 0,0-1 1,1 0-1,-1 0 0,0 1 0,0-1 0,0 0 0,1 1 0,-1-1 0,0 1 0,-10 9 473,-22 7 38,16-9-398,-1 0-1,1 1 0,1 1 1,-1 1-1,2 0 0,-1 0 0,2 2 1,-20 22-1,29-31-140,1 0 1,-1 0-1,1 1 0,0 0 1,1 0-1,-1 0 0,1 0 1,0 0-1,0 0 0,1 0 1,-1 1-1,1-1 0,0 0 1,1 1-1,-1-1 1,1 1-1,0-1 0,1 1 1,-1-1-1,1 1 0,0-1 1,1 1-1,-1-1 0,1 0 1,0 0-1,0 0 0,1 0 1,-1 0-1,1 0 0,0 0 1,0-1-1,7 7 1,6 7-205,2 0 1,0-1-1,1-1 1,22 14 0,-36-26-143,0 0 0,0 0 1,-1 0-1,1 0 1,-1 1-1,0 0 0,-1 0 1,6 9-1,-6-9-428,-1 0-1,0 1 1,0-1 0,0 1 0,-1-1-1,0 1 1,0-1 0,0 1-1,0 7 1,-1 8-1989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08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760 154 9305,'0'-1'80,"0"-1"1,0 1 0,0-1-1,0 1 1,0-1 0,0 1-1,0-1 1,0 1 0,-1-1-1,1 1 1,-1-1-1,1 1 1,-1 0 0,1-1-1,-1 1 1,0 0 0,0-1-1,1 1 1,-1 0-1,-2-2 1,2 3-38,0-1 1,0 1-1,0 0 0,0 0 0,0 0 0,0 0 1,0 0-1,0 0 0,0 0 0,0 0 0,0 0 1,0 1-1,0-1 0,0 0 0,0 1 0,0-1 1,0 0-1,1 1 0,-1-1 0,0 1 1,0-1-1,-1 2 0,-5 4 80,1-1-1,-1 1 1,1 1 0,1-1-1,-10 15 1,-57 105 814,-63 151 1,16-28 235,-136 181 2710,193-332-2700,24-36 43,110-230-622,156-262 0,-177 339-504,16-24-73,5 4 0,5 3 1,116-126-1,-169 207-41,1 1 0,2 0 0,0 2 0,42-27 0,-68 50 20,0 0 1,1 0-1,-1 0 1,1 0 0,-1 1-1,1-1 1,-1 0-1,1 1 1,-1-1-1,1 1 1,0 0-1,-1-1 1,1 1 0,0 0-1,-1 0 1,1 0-1,0 0 1,-1 0-1,1 0 1,-1 1-1,1-1 1,0 1 0,-1-1-1,1 1 1,-1-1-1,1 1 1,-1 0-1,1 0 1,-1 0-1,0 0 1,1 0-1,-1 0 1,0 0 0,0 0-1,0 0 1,0 1-1,0-1 1,0 1-1,0-1 1,0 0-1,0 1 1,-1-1 0,1 1-1,0 0 1,-1-1-1,1 1 1,-1 1-1,3 9 35,0-1-1,-1 1 0,0 0 0,-1 0 1,0 15-1,-4 54 63,-3-1 1,-19 87-1,-46 158 82,59-277-146,-151 490-600,145-503-3255,18-35 3706,0 1 1,-1-1 0,1 0-1,0 0 1,0 0 0,0 0-1,0 1 1,-1-1-1,1 0 1,0 0 0,0 0-1,0 0 1,-1 0 0,1 1-1,0-1 1,0 0 0,0 0-1,-1 0 1,1 0 0,0 0-1,0 0 1,-1 0-1,1 0 1,0 0 0,0 0-1,-1 0 1,1 0 0,0 0-1,0 0 1,-1 0 0,1 0-1,0 0 1,0 0-1,-1-1 1,1 1 0,0 0-1,0 0 1,0 0 0,-1 0-1,1 0 1,-6-21-4777,4 5 1123,2-4-1376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09.4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118 140 10289,'-118'-20'5504,"168"12"-3171,383-3-255,-361 2-1834,-1-3 0,70-21-1,-80 19 114,-18 1 204,-31 8-258,2 1 1,-1 1-1,0 0 1,21-1-1,-32 4-282,0 0 0,0 1-1,0 0 1,0-1 0,0 1 0,-1 0 0,1 0-1,0 0 1,0 0 0,-1 0 0,1 0-1,-1 0 1,1 1 0,-1-1 0,0 1 0,1-1-1,-1 1 1,0-1 0,0 1 0,0 0-1,0-1 1,0 1 0,-1 0 0,1 0 0,0 0-1,-1 0 1,0 0 0,1-1 0,-1 1-1,0 0 1,0 3 0,2 66 208,-2-69-221,-1 15-215,-11 141 739,8-132-3433,-14 49 1,14-63-598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09.9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100 121 11953,'-4'-9'632,"-1"1"-1,0 0 1,-1 0-1,0 0 1,0 1 0,-10-9-1,15 15-436,-33 34 639,32-29-811,-1 0 1,1 0-1,1 0 0,-1 0 0,0 0 1,1 0-1,0 1 0,0-1 1,0 0-1,1 1 0,-1-1 0,1 0 1,0 1-1,1-1 0,-1 1 1,1-1-1,-1 0 0,1 1 1,3 5-1,-3-7-17,0 0 1,1 0-1,0 0 0,-1 0 1,1-1-1,0 1 1,0-1-1,1 1 0,-1-1 1,0 0-1,1 0 1,0 0-1,-1 0 0,1 0 1,0 0-1,0-1 1,0 1-1,0-1 0,0 0 1,0 0-1,0 0 1,0-1-1,1 1 0,-1-1 1,0 1-1,5-1 1,-6 0 15,1 0 0,-1 0 0,0-1 0,0 1 0,0-1 0,1 1 0,-1-1 0,0 0 0,0 1 0,0-1 1,0 0-1,0 0 0,0-1 0,0 1 0,-1 0 0,1-1 0,0 1 0,-1-1 0,1 1 0,-1-1 0,2-2 0,0 0 53,-1-1-1,0 1 0,0-1 0,0 1 0,-1-1 0,1 0 1,-1 0-1,0 1 0,0-8 0,0 2-16,-1 0-1,0 0 1,0 0-1,-1 0 1,-1 0 0,1 0-1,-2 0 1,-6-18-1,7 24-312,0 1-1,0-1 1,0 1-1,-1 0 1,1 0-1,-1 0 1,0 1-1,0-1 1,0 1-1,-4-4 1,6 6-154,-1-1 0,1 0 0,-1 0 0,1 0 0,-1 1 0,0-1 0,1 1 0,-1-1 0,0 1 0,1-1 1,-1 1-1,0 0 0,1 0 0,-1 0 0,0 0 0,1 0 0,-1 0 0,0 1 0,1-1 0,-1 1 0,0-1 0,1 1 1,-1-1-1,1 1 0,-1 0 0,-1 1 0,-3 5-3671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0.3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68 9045,'-7'-5'605,"1"0"1,0 0-1,1-1 0,-1 0 1,1 0-1,0 0 1,1 0-1,-1-1 0,-3-7 1,7 12 289,4 3-813,-1-1 0,1 1 0,-1 0 0,1 0 1,-1 0-1,0 0 0,1 0 0,-1 0 0,0 0 0,0 1 0,0-1 0,0 1 0,0 0 0,0 0 0,0-1 0,-1 1 0,1 0 1,-1 1-1,1-1 0,-1 0 0,0 0 0,0 1 0,2 3 0,19 63 596,-20-62-566,3 15 46,-2 0 1,0 0-1,-1 0 0,-3 31 0,-10 90 1034,11-113-142,6-27-301,5-16-397,23-43-484,3 2 0,2 1 0,2 2 0,2 2 0,68-59 0,-106 104-337,0 0 0,1 0 1,0 0-1,-1 1 0,10-4 0,8 3-3454,0 13-4346,-14-2 3034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0.6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 65 10325,'-37'-34'1579,"33"30"-1086,0 0 0,0 0 0,-1 0 1,1 0-1,-1 0 0,-6-3 0,22 14-142,-1 1-1,0-1 1,0 2 0,-1-1-1,0 1 1,0 1-1,-1-1 1,7 12 0,-5-7-1303,0-1 1,1-1 0,1 0-1,0 0 1,24 18 0,-34-29 571,-1-1-1,0 1 1,0 0 0,1-1-1,-1 1 1,0-1 0,1 1 0,-1-1-1,0 0 1,1 0 0,-1 0 0,1 0-1,-1 0 1,2 0 0,1 0-1531,3 0-1422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0.8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517 83 7441,'19'-38'1753,"-18"33"-1156,1 1 1,0 0-1,-1-1 0,1 1 1,1 0-1,-1 0 0,1 0 1,5-7 608,-9 27-58,-3 2-832,-2-1-1,0-1 0,-1 1 0,-1-1 0,0 0 0,-15 20 0,-7 15 46,-55 109 392,-231 484 50,292-591-1517,13-32-1238,2 2 0,-10 29 0,19-51 1641,-1 0 1,1 1-1,0-1 0,-1 0 0,1 1 1,0-1-1,0 0 0,0 1 1,0-1-1,0 0 0,0 1 1,1-1-1,-1 0 0,0 1 1,1-1-1,-1 0 0,1 1 0,-1-1 1,1 0-1,0 1 0,10 7-5188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3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90 259 6329,'-5'0'87,"-4"0"93,0 0 0,1 0 0,-1 0 0,1-1 0,0-1 1,-1 0-1,-14-4 0,22 5-156,1 0 0,0 1-1,0-1 1,0 0 0,-1 0 0,1 1 0,0-1 0,0 0 0,0 0 0,0 1 0,0-1 0,1 0 0,-1 1 0,0-1 0,0 0 0,0 1-1,1-1 1,-1 0 0,0 0 0,0 1 0,1-1 0,-1 1 0,1-1 0,-1 0 0,1 1 0,-1-1 0,1 1 0,-1-1 0,1 1-1,-1-1 1,1 1 0,1-1 0,23-23 290,-22 22-246,27-22 183,0 1-1,43-23 0,-41 27-1981,0-2 0,35-31 0,-51 38-999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1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190 73 10721,'-7'-9'35,"4"5"327,1 1-1,-1 0 0,0-1 1,1 0-1,0 1 1,0-1-1,0 0 0,0 0 1,0 0-1,1 0 0,0-1 1,0 1-1,0 0 0,-2-5 2297,-1 19-1956,-3 17-358,-39 250 1621,-6 62-1988,35-243-2225,0-34-2263,9-33 454,6-21 329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1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65 10229,'-2'-21'131,"2"18"69,-1 0-1,1 0 1,0 0 0,0 0-1,0 0 1,0 0-1,1 0 1,-1 0-1,1 0 1,1-4 0,-2 6-153,0 1 1,1-1 0,-1 1-1,1-1 1,-1 1 0,1 0-1,-1-1 1,0 1 0,1 0-1,-1-1 1,1 1 0,0 0 0,-1 0-1,1-1 1,-1 1 0,1 0-1,-1 0 1,1 0 0,-1 0-1,1 0 1,0 0 0,-1 0-1,2 0 1,24 8 495,74 39 955,88 46-9,-161-78-1313,-1 2-1,-1 1 1,-1 0 0,39 40 0,-57-51-142,0-1 1,0 1-1,-1 1 0,0-1 0,0 1 1,-1 0-1,0 0 0,-1 0 1,1 0-1,-2 1 0,1-1 0,-1 1 1,0 0-1,0 17 0,-2-14 29,-1 0 0,0 0-1,-1 0 1,0 0 0,-1 0-1,0-1 1,-1 0 0,0 1-1,-1-1 1,-7 11 0,-1 0 79,-2-1 0,0 0 0,-1-1-1,-1-1 1,-1 0 0,-1-1 0,0-2 0,-2 1 0,-37 21 0,11-14 70,-1-2-1,-58 18 1,15-6-1732,90-34 1394,0 0 0,1 0-1,-1 0 1,1 1 0,-1-1 0,1 0-1,-1 0 1,1 0 0,-1 0 0,1 1-1,-1-1 1,1 0 0,-1 1-1,1-1 1,0 0 0,-1 1 0,1-1-1,-1 0 1,1 1 0,0-1 0,-1 1-1,1-1 1,0 1 0,0-1 0,-1 1-1,1-1 1,0 1 0,0-1 0,0 1-1,14 7-8849,-3-6 3749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2.1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195 37 11021,'0'-2'113,"0"0"1,-1 1-1,1-1 0,0 0 1,-1 0-1,0 1 0,1-1 1,-1 1-1,0-1 0,0 0 1,1 1-1,-1-1 1,0 1-1,-1 0 0,1-1 1,0 1-1,0 0 0,-1 0 1,1 0-1,0-1 0,-1 1 1,1 1-1,-1-1 0,-3-1 1,5 2-22,-1 0 0,0 0 0,1 0 0,-1 0 0,0 0 0,1 0 0,-1 0 0,1 1 0,-1-1 0,0 0 0,1 1 0,-1-1 0,1 0 0,-1 1 0,0-1 0,1 0 0,-1 1 0,1-1 0,-1 1 0,1-1 0,0 1 0,-1-1 0,0 2 0,-7 26 725,6 5-496,-21 169 2007,18-178-2722,0 1 0,-2-1 0,-1-1 0,-1 1 0,-1-1 0,-13 23 0,-7-13-4073,7-21-1974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2.5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114 162 8537,'-6'-33'1806,"-2"0"-1,-15-43 1,22 75-1765,1 1 0,0-1 0,0 1 0,0 0 0,-1-1 0,1 1 0,0-1 0,0 1 0,-1 0 0,1-1 0,0 1 0,-1 0 0,1 0 0,0-1 0,-1 1 0,1 0 0,0 0 0,-1-1 1,1 1-1,-1 0 0,1 0 0,0 0 0,-1 0 0,1 0 0,-1-1 0,1 1 0,-1 0 0,1 0 0,-1 0 0,1 0 0,0 0 0,-1 0 0,0 1 0,-18 8 432,-12 18-4,30-25-451,-1 0-1,1 0 1,-1 1 0,1-1 0,0 0 0,0 1 0,0-1-1,0 1 1,1-1 0,-1 1 0,1-1 0,-1 1-1,1 0 1,0-1 0,0 1 0,0 0 0,0-1 0,1 1-1,-1-1 1,1 1 0,-1-1 0,1 1 0,0-1-1,0 1 1,0-1 0,0 1 0,0-1 0,1 0 0,-1 0-1,1 0 1,0 0 0,-1 0 0,1 0 0,0 0-1,0 0 1,0-1 0,3 3 0,1 0-11,0 1 0,0-1 0,0 0 0,1-1 0,-1 0 1,1 0-1,0 0 0,0-1 0,0 1 0,0-2 0,0 1 0,9 0 0,-14-2 8,-1 0 1,0 0-1,0 0 0,0 0 1,1-1-1,-1 1 0,0 0 0,0-1 1,0 1-1,0 0 0,0-1 1,0 1-1,0-1 0,0 0 0,0 1 1,0-1-1,0 0 0,0 0 0,0 0 1,0 1-1,0-1 0,-1 0 1,1 0-1,0-2 0,1 0 25,-1 1-1,0-1 1,0 0-1,-1 0 1,1 0 0,-1 0-1,1 0 1,-1-1-1,0-3 1,-1-7 63,-1 0 1,0 1-1,-5-16 1,7 27-108,-1-1-134,0 0 0,1 0 0,-1 0 0,0 0 0,0 0-1,-1 0 1,1 1 0,-1-1 0,1 0 0,-1 1 0,0-1-1,0 1 1,0 0 0,0 0 0,0 0 0,-1 0 0,1 0-1,-1 0 1,1 0 0,-1 1 0,1-1 0,-6-1 0,6 3-189,0 0-1,-1 0 1,1 0 0,0 0 0,-1 0 0,1 1-1,0-1 1,-1 1 0,1 0 0,0 0 0,0-1-1,0 1 1,0 0 0,0 1 0,0-1 0,0 0 0,0 1-1,0-1 1,0 1 0,1-1 0,-1 1 0,0 0-1,1 0 1,0 0 0,-1 0 0,1 0 0,0 0 0,0 0-1,-1 4 1,-7 14-3072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45 127 7605,'24'-13'1125,"-1"-2"1,0 0-1,-1-2 1,35-33 0,-56 50-1092,-1 0 0,0 0 0,0 0 0,1 0 0,-1 0 0,0 0 0,1-1 0,-1 1 0,0 0 0,0 0 0,1 0 0,-1-1 0,0 1 0,0 0 0,0 0 0,1-1 0,-1 1 0,0 0 0,0 0 0,0-1 0,0 1 0,0 0 0,1-1 0,-1 1 0,0 0 0,0-1 0,0 1 0,0 0 0,0-1 0,0 1 0,0 0 1,0-1-1,0 1 0,0 0 0,0 0 0,0-1 0,0 1 0,-1 0 0,1-1 0,0 1 0,0 0 0,0-1 0,0 1 0,-1 0 0,1 0 0,0-1 0,0 1 0,0 0 0,-1 0 0,1-1 0,-1 1 0,-23-4 838,-31 9-48,44-3-725,1 1 0,0 0 0,0 0 0,0 1 0,1 1 0,-1-1 0,-16 13 0,24-16-104,1 0 1,-1 1 0,0-1-1,1 1 1,-1 0 0,1-1-1,0 1 1,0 0 0,0 0-1,0 0 1,0 0 0,0 0-1,0 0 1,0 0-1,1 0 1,-1 0 0,0 4-1,2-3-15,-1-1 0,1 1 0,-1 0 0,1 0 0,0 0 0,0 0-1,0-1 1,0 1 0,0-1 0,1 1 0,-1-1 0,1 1 0,0-1-1,0 0 1,0 1 0,4 2 0,18 19-110,1-1-1,2-1 1,0-2 0,51 29 0,-76-48 128,0 0 0,0 0 1,0 0-1,0 0 1,0 0-1,0 0 0,0 1 1,-1-1-1,1 0 1,0 1-1,-1 0 1,1-1-1,-1 1 0,1 0 1,-1 0-1,0 0 1,0 0-1,0 0 0,0 0 1,0 0-1,0 0 1,-1 0-1,1 0 1,-1 1-1,0-1 0,1 0 1,-1 0-1,0 1 1,0-1-1,0 0 1,-1 3-1,-1-1 18,0 0 0,0 0 0,0-1 0,-1 1 0,1-1 0,-1 1 0,0-1 0,0 0 0,0 0 0,-1 0 0,1-1 0,0 1 0,-1-1 0,0 0 0,-6 3 0,7-3-57,-11 6-211,-1 0 1,0-1-1,0-1 0,0 0 0,-1-1 1,1-1-1,-26 4 0,53-20-8604,8 6 5000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44 8969,'-2'-40'1714,"1"37"-901,0 5-56,0 21 169,-34 574 2899,21-494-5707,0-35-3740,11-42 1098,5-18 1404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6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153 61 7893,'-1'-2'119,"1"0"0,-1 1 0,1-1 0,0 0 0,0 0 0,0 0 0,-1 1 0,2-1 0,-1 0 0,0 0 0,0 0 0,0 1 0,1-1 0,-1 0 0,1 0 0,0 1 0,-1-1 0,1 1 0,0-1 0,0 0 0,0 1 0,0-1 0,0 1 0,0 0 0,1-1 0,-1 1 0,2-1 0,1 0 78,-1 0 0,1 0-1,0 1 1,0-1 0,0 1-1,0 0 1,0 1 0,0-1-1,0 0 1,0 1 0,6 0-1,-10 0-172,0 0 0,1 0 0,-1 0 0,0 0 0,1 0 1,-1 0-1,0 0 0,1-1 0,-1 1 0,1 0 0,-1 0 0,0 0 0,1 1 0,-1-1 0,0 0 0,1 0 0,-1 0 0,0 0 0,1 0 0,-1 0 0,0 0 0,1 1 0,-1-1 0,0 0 0,1 0 0,-1 1 0,0-1 1,1 0-1,-1 0 0,0 1 0,0-1 0,0 0 0,1 1 0,-1-1 0,0 1 0,-10 9 473,-22 7 38,16-9-398,-1 0-1,1 1 0,1 1 1,-1 1-1,2 0 0,-1 0 0,2 2 1,-20 22-1,29-31-140,1 0 1,-1 0-1,1 1 0,0 0 1,1 0-1,-1 0 0,1 0 1,0 0-1,0 0 0,1 0 1,-1 1-1,1-1 0,0 0 1,1 1-1,-1-1 1,1 1-1,0-1 0,1 1 1,-1-1-1,1 1 0,0-1 1,1 1-1,-1-1 0,1 0 1,0 0-1,0 0 0,1 0 1,-1 0-1,1 0 0,0 0 1,0-1-1,7 7 1,6 7-205,2 0 1,0-1-1,1-1 1,22 14 0,-36-26-143,0 0 0,0 0 1,-1 0-1,1 0 1,-1 1-1,0 0 0,-1 0 1,6 9-1,-6-9-428,-1 0-1,0 1 1,0-1 0,0 1 0,-1-1-1,0 1 1,0-1 0,0 1-1,0 7 1,-1 8-1989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6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125 417 6917,'-9'-3'227,"-63"-24"1778,30 0 2373,42 26-4306,0 1 0,-1-1 1,1 1-1,0-1 1,0 0-1,0 1 0,0-1 1,0 0-1,0 1 1,0-1-1,0 0 1,0 1-1,0-1 0,0 0 1,0 1-1,0-1 1,0 0-1,0 1 0,1-1 1,-1 1-1,0-1 1,1 0-1,-1 1 1,0-1-1,1 1 0,-1-1 1,1 1-1,-1-1 1,1 1-1,-1 0 0,1-1 1,-1 1-1,1-1 1,-1 1-1,1 0 1,-1-1-1,1 1 0,0 0 1,-1 0-1,1 0 1,1-1-1,37-19 408,-29 15-124,91-40 506,172-54-1,-118 48-1697,-137 44 558,148-52-3625,-56 18-4054,-86 31 3660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6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520 1 9369,'-2'1'23,"-9"3"492,0 1 0,0 1 0,0 0 0,1 0 0,0 1 1,-11 9-1,19-13-377,-1 0 1,1 0-1,0 0 1,0 0 0,0 0-1,0 0 1,1 1-1,-1-1 1,1 1-1,0 0 1,0-1 0,0 1-1,0 0 1,1-1-1,-1 1 1,1 0 0,0 0-1,0-1 1,1 1-1,-1 0 1,1 0-1,0-1 1,0 1 0,1 3-1,17 58-20,-6-25 20,-2 0 1,9 70-1,-18-97-121,-2 0 1,1 1-1,-2-1 0,0 0 1,-1 0-1,0 0 0,0 0 1,-2 0-1,0-1 0,0 1 1,-1-1-1,-12 21 0,3-12 123,-1 1-1,0-2 1,-2 0-1,-1-2 1,0 1-1,-1-2 1,-40 27-1,-8-1 586,-87 40 0,111-62-648,74-22 575,26-9-545,559-179-3893,-374 75-6807,-239 113 10341,37-20-3883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7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84 267 10009,'-1'-3'384,"0"-1"0,-1 1 0,0 0 0,0 0 0,0 0 0,0 0 0,0 0 0,-1 0 0,1 0 0,-1 1-1,1 0 1,-1-1 0,0 1 0,0 0 0,0 0 0,-1 0 0,-3-1 0,5 3-269,1 1 0,-1 0 0,1 0 0,-1 0 0,1-1 0,0 1 0,0 0 0,-1 1 0,1-1 0,0 0 0,0 0 0,0 0 0,0 1 0,0-1 0,1 0 0,-1 1 0,0-1 0,1 1 0,-1-1 0,1 1 0,-1 2 0,-9 32 808,9-29-890,0 0-1,0 1 1,0-1 0,1 1 0,1-1 0,-1 1 0,1-1 0,0 1 0,1-1 0,0 0 0,0 0 0,1 0 0,-1 0 0,2 0 0,5 9 0,-6-12-119,0 0-1,1 0 0,-1 0 1,1 0-1,0-1 1,1 0-1,-1 0 1,0 0-1,1 0 1,0-1-1,0 0 1,-1 0-1,1 0 1,1 0-1,-1-1 0,0 0 1,0 0-1,0 0 1,1-1-1,-1 0 1,0 0-1,8 0 1,-6-1 20,1 0 1,-1 0-1,0 0 1,1-1-1,-1 0 1,0 0-1,0-1 0,0 0 1,0 0-1,-1-1 1,1 0-1,-1 0 1,0 0-1,0-1 1,0 0-1,-1 0 1,0 0-1,8-11 1,-6 6 305,-1-1 0,0 0 0,0 0 0,-1 0 0,-1-1 1,0 0-1,0 1 0,-1-2 0,-1 1 0,2-18 1,-4 9 561,-1 16-595,1 0 0,0 0 0,0 0 0,0 0 0,1 0 0,-1 0 0,1 0 0,1 0 0,-1 1 0,3-8-1,0 13-141,-1 0-1,0 1 0,0 0 0,0 0 0,0-1 0,0 2 0,0-1 0,-1 0 0,1 1 0,3 3 0,5 6-121,0-1-1,1-1 0,0 0 1,1 0-1,0-1 0,1-1 1,0 0-1,0-1 0,0 0 0,1-2 1,19 6-1,-32-10 47,1-1 0,-1 0 0,1 1 0,-1-1 0,1 0 0,-1 0 0,1 0 0,-1-1 0,1 1 0,-1-1 0,1 1 0,-1-1 0,1 0 0,-1 0 0,0 0 0,0 0 0,1 0 0,-1-1 0,0 1 0,0-1 0,3-2 0,-2 0 2,0 1 0,-1-1 0,1 0 0,-1 0 0,0 0 0,0 0 0,0-1 0,-1 1 0,1 0 1,-1-1-1,1-4 0,0-7-22,-1 1 0,0-1 1,-1 0-1,-1 0 0,-4-30 1,3 37-108,-1 0 1,0 0 0,0 0-1,-8-15 1,-10-3-2282,20 26 1932,-1 0 1,0 0-1,1 0 1,-1 0-1,0 0 1,1 0 0,-1 0-1,0 1 1,0-1-1,0 1 1,1-1-1,-1 1 1,0 0-1,-2-1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5.2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621 270 8377,'1'-22'3298,"-5"21"-3120,1 1 0,0 0 1,-1-1-1,1 2 0,0-1 0,-1 0 0,1 0 1,0 1-1,-1 0 0,-4 1 0,-10 2 450,-49 4 534,0 3 0,1 3 0,-122 42-1,139-39-947,48-17-213,1 1-1,-1-1 0,0 1 1,0-1-1,0 1 0,0 0 1,1 0-1,-1-1 0,0 1 1,1 0-1,-1 0 1,1 0-1,-1 0 0,1 0 1,-1 0-1,1 0 0,-1 0 1,1 0-1,0 0 0,0 0 1,-1 0-1,1 0 0,0 0 1,0 0-1,0 0 0,0 0 1,1 2-1,4 39 13,-2-24 0,4 135 44,2 25 106,-8-167-189,7 34 453,-8-45-420,0 0 0,0 1 1,0-1-1,0 0 1,1 0-1,-1 1 0,0-1 1,0 0-1,0 0 1,0 1-1,1-1 0,-1 0 1,0 0-1,0 0 1,0 1-1,1-1 0,-1 0 1,0 0-1,0 0 1,1 0-1,-1 0 0,0 0 1,1 1-1,-1-1 1,0 0-1,0 0 1,1 0-1,-1 0 0,0 0 1,1 0-1,-1 0 1,0 0-1,0 0 0,1 0 1,-1 0-1,0 0 1,1-1-1,-1 1 0,0 0 1,16-20 149,43-96-28,-5-3 0,51-166 0,-24 29-141,-80 255 16,-1-1 0,1 0 0,0 0 0,-1 0 1,1 0-1,-1 0 0,1 0 0,-1 0 0,0 0 1,0 0-1,0 0 0,0 0 0,0 0 1,-1 0-1,1 0 0,-1 0 0,1 0 0,-2-4 1,1 6 1,-33 20 26,-46 48-53,3 4 0,-80 96 0,123-128 19,-39 40-63,71-79 62,1 0 0,0-1 1,0 1-1,1 0 0,-1 0 0,0 0 0,0 0 0,0 0 0,0 0 0,1 0 0,-1 0 1,1 0-1,-1 0 0,1 1 0,-1-1 0,1 0 0,-1 0 0,1 0 0,0 1 0,0-1 0,0 0 1,0 0-1,0 1 0,0-1 0,0 0 0,0 1 0,0-1 0,0 0 0,1 0 0,-1 0 1,1 1-1,-1-1 0,1 0 0,-1 0 0,1 0 0,-1 0 0,1 0 0,0 0 0,0 0 1,0 0-1,0 0 0,-1 0 0,1 0 0,0 0 0,1-1 0,-1 1 0,0 0 0,0-1 0,0 1 1,2 0-1,8 5 3,0-1 0,0 0 0,24 6 1,-29-10-3,86 31 19,-52-18 7,1-1 1,77 14-1,-81-19 4,-32-7-24,0 0 0,0 1 0,0-2 0,1 1 0,-1-1 1,0 1-1,7-2 0,-9 0-2,0 0 0,0 0 0,0 0 0,0 0 0,-1-1 1,1 1-1,-1-1 0,1 1 0,-1-1 0,1 0 0,-1 0 0,0 0 0,0-1 1,0 1-1,0 0 0,2-5 0,11-19-225,-2 1 1,0-2-1,-2 1 0,-1-2 0,-1 1 1,6-37-1,-12 39-1921,-3 24 1947,0 0 0,0 1-1,0-1 1,0 1 0,0-1 0,0 0-1,0 1 1,0-1 0,0 1 0,0-1-1,0 0 1,0 1 0,0-1 0,-1 1-1,1-1 1,0 1 0,0-1 0,-1 1-1,1-1 1,0 1 0,-1-1 0,-2-2-1381,2 3 1380,1 0 1,-1-1 0,0 1 0,1 0-1,-2 0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3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108 258 6673,'-10'-1'23,"0"-1"0,0 0 0,0-1 0,0 0 0,1 0 0,-16-8 0,23 10-2,1 0 1,-1 0 0,0 0-1,1-1 1,-1 1-1,1 0 1,-1 0-1,1-1 1,0 1-1,-1-1 1,1 0 0,0 1-1,0-1 1,0 0-1,0 1 1,1-1-1,-2-2 1,2 2 4,0 0 0,0 0 0,0 0 1,1 0-1,-1 0 0,1 0 0,-1 1 0,1-1 0,-1 0 0,1 0 1,0 0-1,0 1 0,0-1 0,0 1 0,0-1 0,0 1 1,1-1-1,-1 1 0,0-1 0,1 1 0,2-2 0,9-8 73,1 1-1,0 1 0,0 0 0,1 1 0,31-12 0,88-23-302,-94 31-152,95-24-3487,-97 28 1716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7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52 11033,'-83'-52'8115,"111"82"-6925,-11-5-1517,-2 1 0,23 53 0,-3-6-2877,7-6-4951,-34-59 5412,-5-3-656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7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77 111 8489,'-68'-86'3192,"59"69"-1645,15 9-2087,28 9-4878,-22 1 2848,2 0-274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7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38 8013,'-19'-11'587,"14"7"-303,0 1 0,0 0 0,0 0 0,0 0 1,-1 1-1,1 0 0,-1 0 0,0 0 0,-6-1 0,32 35 2261,0-11-2157,-1 2 0,-1 0-1,-2 1 1,0 1 0,-1 0 0,-2 1-1,0 1 1,-2 0 0,-1 0 0,-1 1 0,-2 0-1,6 36 1,4 20-161,-10-58-1439,-1 0 0,-2 1 1,2 33-1,-2-39-2365,4-12-1821,-3-10 1822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8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28 138 8213,'1'-21'349,"-1"5"444,0 0 0,0 0 0,-2 0 0,-5-28-1,7 44-752,0-1 0,0 1-1,0 0 1,0 0-1,0-1 1,0 1-1,0 0 1,0-1 0,0 1-1,0 0 1,0-1-1,0 1 1,0 0-1,0 0 1,0-1-1,0 1 1,0 0 0,-1 0-1,1-1 1,0 1-1,0 0 1,0 0-1,0-1 1,-1 1 0,1 0-1,0 0 1,0 0-1,-1-1 1,1 1-1,0 0 1,0 0-1,-1 0 1,1 0 0,0 0-1,0-1 1,-1 1-1,1 0 1,0 0-1,0 0 1,-1 0 0,1 0-1,0 0 1,-1 0-1,1 0 1,0 0-1,0 0 1,-1 0-1,1 0 1,0 0 0,-1 0-1,1 0 1,0 1-1,0-1 1,-1 0-1,1 0 1,0 0 0,0 0-1,-1 0 1,1 1-1,0-1 1,0 0-1,-1 0 1,1 0-1,0 1 1,0-1 0,0 1-1,-7 20 1250,9 9-732,1 0 1,2 0-1,12 42 0,-5-22-221,1 10-174,126 490-2055,-131-528 1222,17 67-3621,-23-81 2917,-1 1 0,0 0 0,0-1-1,-2 15 1,-1-10-2230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8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148 385 8337,'-84'-77'2991,"70"68"-1542,16 19-347,-1-8-1053,1 0 1,-1 0 0,1 0-1,-1 0 1,1-1 0,0 1-1,-1 0 1,1-1 0,0 1-1,0-1 1,0 0 0,0 1-1,0-1 1,1 0 0,2 1-1,3-1 8,1 0 1,-1-1-1,0 0 0,0 0 0,0-1 0,1 0 0,-1 0 0,0-1 0,0 0 0,-1-1 0,1 1 0,0-1 0,-1-1 1,1 0-1,-1 0 0,0 0 0,-1-1 0,1 0 0,-1 0 0,0 0 0,0-1 0,0 0 0,-1-1 0,9-12 1,-10 13 66,1-1 0,-1-1 0,-1 1 0,1 0 0,-1-1 0,-1 0 0,1 0 0,-1 0 0,-1 0 0,1 0 0,-1 0 0,-1 0 0,0 0 0,0 0 0,0-1 0,-1 1 0,0 0 0,-1 0 0,0 0 0,0 0 0,0 0 0,-1 1 0,-1-1 0,-7-12 0,9 17-74,0 0 0,0 0 1,0 0-1,0 0 0,-1 1 0,1-1 0,-1 1 1,1 0-1,-1 0 0,0 0 0,0 0 0,0 1 1,-1-1-1,1 1 0,0-1 0,0 1 0,-1 0 1,-4-1-1,2 2-1,1 0 1,-1 0-1,1 0 0,-1 1 1,1 0-1,0 0 1,-1 0-1,1 1 0,0-1 1,-10 6-1,3-1 4,0 1-1,0 0 0,1 1 1,0 1-1,1 0 0,-1 0 1,2 1-1,-15 18 0,19-22-53,0 1 0,1-1-1,0 1 1,0 0 0,1 0 0,0 0-1,0 1 1,0-1 0,1 1-1,0 0 1,1 0 0,0-1 0,0 1-1,1 0 1,0 0 0,0 0-1,1 0 1,-1 0 0,2 0 0,-1-1-1,1 1 1,1 0 0,-1-1 0,1 1-1,1-1 1,-1 0 0,1 0-1,0-1 1,1 1 0,0-1 0,0 0-1,0 0 1,0 0 0,1-1-1,0 1 1,1-2 0,10 8 0,2 1-558,0-1 0,1-1 0,1-1 0,0-1 0,43 13 0,-50-18-462,1-1-1,0 0 1,0-2-1,0 1 1,0-2-1,0 0 1,0-1 0,0 0-1,0-1 1,16-5-1,6-5-3653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9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21 10325,'-1'-1'120,"1"-1"0,-1 1 0,0 0 0,0-1 0,0 1 0,0 0 0,0 0 0,-1 0 0,1 0 0,0 0 0,0 0 0,-1 0 0,1 0 0,0 0 0,-1 0 0,1 1 0,-1-1 0,1 1 0,-1-1 0,1 1 0,-1 0 0,0-1 0,1 1 0,-1 0 0,1 0 0,-1 0 0,0 0 0,1 0 0,-1 1 0,1-1 0,-1 0 0,0 1 0,1-1 0,-1 1 0,1 0 0,0-1 0,-1 1 0,1 0 0,-1 0 0,1 0 0,0 0 0,0 0 0,0 0 0,-1 0 0,1 0 0,0 1 0,0-1 0,-1 3 0,-3 3 236,-1 1 0,2 0 0,-1 0 0,1 1-1,0-1 1,1 1 0,-3 11 0,-12 82 523,14-70-2409,-1-1-1,-18 57 1,7-62-2161,1-14-1857,6-9 1303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9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72 113 9273,'-9'-9'422,"1"0"0,0 0 1,0-1-1,1 0 0,0 0 0,1 0 1,0-1-1,-6-16 0,12 26-381,0 1-1,0 0 1,0-1-1,0 1 1,0 0-1,0-1 0,0 1 1,1 0-1,-1-1 1,0 1-1,0 0 1,0-1-1,1 1 1,-1 0-1,0 0 1,0-1-1,1 1 0,-1 0 1,0 0-1,0 0 1,1-1-1,-1 1 1,0 0-1,1 0 1,-1 0-1,0 0 1,1 0-1,-1 0 1,0-1-1,1 1 0,-1 0 1,0 0-1,1 0 1,-1 0-1,0 0 1,1 0-1,-1 0 1,0 1-1,1-1 1,-1 0-1,0 0 1,1 0-1,-1 0 0,0 0 1,1 0-1,-1 1 1,0-1-1,1 0 1,-1 0-1,0 0 1,0 1-1,1-1 1,-1 1-1,21 7 825,83 61 935,105 60-3344,-179-114-305,2-1 0,-1-1 0,1-1 0,1-2 0,43 7 0,-38-11-1580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9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75 8761,'-14'-30'791,"13"25"-407,-1 0 0,0 1 0,0-1 0,0 1 0,0-1 0,-1 1 0,0 0 0,-4-5 1493,9 16-1594,0-1 0,0 0 0,0 0 0,0 0 0,1-1 0,6 10 0,1 5 167,23 62 575,40 165 0,-52-171-730,165 851-483,-179-850-1127,-3-14-927,6-5-3329,-7-49 2108,2-4-1179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39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47 10353,'-46'-46'1917,"45"47"-1878,1-1 0,0 1-1,0 0 1,0 0 0,0 0 0,0 0 0,0 0 0,0-1 0,0 1-1,1 0 1,-1 0 0,0 0 0,0 0 0,1-1 0,-1 1 0,1 0 0,-1 0-1,0-1 1,1 1 0,-1 0 0,1-1 0,0 1 0,-1 0 0,1-1-1,-1 1 1,1-1 0,1 1 0,18 17 281,91 51 60,-88-58-442,0 2 1,-1 1-1,-1 1 0,0 0 0,-1 2 0,0 0 1,19 23-1,-37-37 83,1 1 1,-1-1 0,0 1-1,0 0 1,0-1-1,0 1 1,-1 0-1,0 0 1,0 0-1,0 1 1,0-1-1,0 0 1,-1 0 0,0 0-1,0 1 1,0 5-1,-2-3 25,1-1 0,-1 1 0,0 0 0,-1-1 1,1 1-1,-1-1 0,-1 0 0,1 0 0,-6 7 0,-4 3 7,-1 0 0,-1-1 0,0 0 0,-1-1 0,-25 17 0,-16 4-714,52-33 209,1 0 1,-1 0 0,0 0 0,1 0-1,-1-1 1,0 0 0,0 0 0,0 0 0,0-1-1,-8 1 1,13-1 310,0 0 1,-1 0-1,1-1 0,-1 1 1,1 0-1,-1 0 0,1 0 1,0 0-1,-1 0 0,1 0 0,0-1 1,-1 1-1,1 0 0,0 0 1,-1 0-1,1-1 0,0 1 1,-1 0-1,1-1 0,0 1 0,-1 0 1,1-1-1,0 1 0,0 0 1,0-1-1,-1 1 0,1 0 1,0-1-1,0 1 0,0-1 0,-1-7-2725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41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70 173 8081,'-24'-56'1026,"9"22"1317,-15-48 0,36 112-1556,-2 0 0,1 49 1,1 12-464,-2-56-238,2 0-1,1 0 1,2 0 0,1-1-1,2 0 1,1-1 0,2-1-1,20 34 1,-28-53-61,1-1 0,1 0 0,0 0 1,1-1-1,0 0 0,1-1 0,0 0 0,0-1 0,1 0 0,0 0 0,1-1 0,0-1 1,0-1-1,1 1 0,0-2 0,0 0 0,0-1 0,0 0 0,1-1 0,-1-1 0,1 0 1,16 0-1,-23-3 11,1 1 0,0-1 0,0-1 0,-1 0-1,1 0 1,0-1 0,-1 1 0,0-2 0,0 1 0,0-2 0,0 1 0,-1-1 0,1 0 0,-1 0 0,0-1 0,-1 0 0,0 0 0,1 0 0,-2-1 0,1 0 0,-1 0 0,0-1 0,-1 1 0,6-13 0,-6 11 132,0-1 0,0 0 0,-1 0 0,0 0 0,-1-1 0,0 1 0,-1-1 0,0 1 0,-1-1 0,0 1 0,-1-1 0,1 1 0,-2-1 0,0 1 0,0-1 0,-1 1 0,0 0 0,-1 0 0,0 1 0,-8-15 0,11 22-112,0 0-1,-1 0 0,1 0 1,-1 1-1,1-1 0,-1 0 1,0 1-1,1-1 0,-1 1 0,0-1 1,0 1-1,0 0 0,0 0 1,0 0-1,0 0 0,-1 0 1,1 0-1,0 1 0,0-1 1,-1 1-1,1 0 0,-5-1 1,2 2 3,0-1 1,0 1-1,-1 0 1,1 1 0,0-1-1,0 1 1,0 0-1,1 0 1,-10 6 0,-1 2 19,1 1 1,-1 0-1,2 1 1,0 1-1,-14 16 1,20-20-52,0 0 1,1 0-1,0 1 1,1 0-1,0 1 0,0-1 1,1 1-1,0 0 1,1 0-1,0 0 0,-1 15 1,3-20-63,1 0 1,0-1 0,0 1 0,1 0-1,-1 0 1,1 0 0,1-1-1,-1 1 1,1 0 0,0-1-1,0 1 1,0-1 0,1 0-1,0 0 1,0 0 0,0 0-1,1 0 1,-1-1 0,1 1-1,0-1 1,0 0 0,1 0 0,0-1-1,5 5 1,-3-4-72,1 1-1,0-1 1,0 0 0,0-1-1,0 0 1,0 0 0,1-1-1,-1 0 1,1-1 0,16 2-1,-21-3 84,-1 0-1,1-1 1,0 1-1,0-1 1,0 0 0,-1 0-1,1 0 1,-1 0-1,1-1 1,-1 0-1,1 1 1,-1-1 0,0 0-1,1-1 1,-1 1-1,-1 0 1,1-1-1,0 0 1,0 0 0,-1 0-1,0 0 1,0 0-1,0 0 1,0 0-1,0-1 1,0 1-1,1-7 1,1-4 90,0 0 1,-1 0-1,-1 0 0,-1 0 0,0 0 1,0 0-1,-4-28 0,-21-97 1310,18 121-1036,3 22 0,7 33-61,4-11-372,2-1 1,1-1-1,20 36 0,-25-51-33,1 0 1,-1 0-1,2-1 0,-1 0 1,1 0-1,0 0 0,0-1 1,1-1-1,0 1 0,1-1 1,13 6-1,-21-10 103,1-1-1,-1 0 1,0 0-1,1 0 0,-1-1 1,1 1-1,-1-1 1,0 1-1,1-1 1,-1 0-1,1 0 1,0 0-1,-1 0 1,1 0-1,-1 0 0,1-1 1,-1 1-1,0-1 1,1 0-1,-1 0 1,1 0-1,1-1 1,-1 0 26,0-1 1,-1 1-1,1-1 1,-1 0-1,1 0 0,-1 0 1,0 0-1,-1 0 1,1 0-1,0 0 1,-1-1-1,1 1 1,0-6-1,2-10 169,0 0-1,-2 0 1,0 0-1,-1-26 1,-5 2 208,2 35-283,1 0 0,0 0 0,0 0 0,1 0 0,0 0-1,0 0 1,4-15 0,-1 26-59,0 1-1,0-1 1,0 1-1,0-1 0,0 1 1,-1 0-1,1 0 1,1 6-1,3 3-24,53 95-207,-52-97 146,0 0-1,0-1 1,1 0 0,0 0-1,1-1 1,0-1-1,15 11 1,-24-18 43,1 0 1,0 0-1,0 0 1,0 0-1,-1 0 1,1 0-1,0-1 1,0 1-1,0-1 1,0 0-1,0 1 1,0-1-1,0 0 1,1 0-1,-1 0 0,0 0 1,0 0-1,0-1 1,0 1-1,3-2 1,-1 0 1,-1 0-1,0 0 1,1 0 0,-1 0 0,0 0-1,0-1 1,-1 1 0,1-1 0,0 0-1,2-5 1,5-6 1,-2-1 0,0-1 0,11-29 0,-18 43-1,15-41 2,-7 17-21,0 0 0,2 1 0,0 0 0,2 1 0,1 0 0,29-38 0,-42 61 19,0 0-1,0 0 1,0 0-1,0 0 1,0 0-1,0 0 1,0 0-1,0 0 1,1 1-1,-1-1 1,0 0 0,1 1-1,-1-1 1,0 1-1,1 0 1,-1-1-1,0 1 1,1 0-1,-1 0 1,1 0-1,-1 0 1,0 0-1,1 0 1,-1 0-1,1 0 1,-1 0-1,0 1 1,2 0-1,0 0 3,0 1-1,0 0 1,0 1-1,0-1 0,-1 0 1,1 1-1,-1-1 1,1 1-1,-1 0 0,0 0 1,2 3-1,5 11 1,-1 0 1,0 0-1,5 22 0,45 116 223,-44-205-206,-3 5-47,1 1-1,2 0 1,2 0 0,2 2-1,29-51 1,-45 90 23,9-17-35,1 0 0,15-20-1,-24 36 16,-1 0-1,1 1 1,0-1 0,0 1-1,1 0 1,-1 0-1,1 0 1,-1 0-1,1 0 1,0 1-1,0 0 1,0 0-1,0 0 1,1 0-1,-1 1 1,0 0-1,10-2 1,-11 3 1,-1 1 0,1-1 0,0 1 0,-1 0 0,1 0 0,0 0 0,-1 0 0,1 0 0,-1 1 0,0-1 0,1 1 0,-1 0-1,0 0 1,0-1 0,0 1 0,0 0 0,-1 1 0,1-1 0,0 0 0,-1 1 0,2 2 0,28 63-308,-23-47 239,3 3 8,0 0-1,2-1 0,1 0 0,0-1 0,19 21 1,-28-37-71,0-1 0,1 1 1,0-1-1,0 0 1,0-1-1,1 1 1,-1-1-1,1-1 1,12 6-1,-15-8-100,1 0 0,-1 0-1,1 0 1,-1-1 0,1 1-1,-1-1 1,1 0 0,-1 0-1,1-1 1,-1 0 0,1 1-1,-1-1 1,1-1 0,-1 1-1,0-1 1,1 1 0,5-5-1,-3 1-546,-1 0-1,0 0 0,-1-1 0,1 1 1,-1-1-1,0-1 0,-1 1 0,1-1 0,-1 0 1,0 0-1,3-9 0,5-12-3999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4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 6217,'-1'0'204,"-1"0"0,0 0 1,0 0-1,0 0 0,0 0 1,1 1-1,-1-1 1,0 1-1,0-1 0,1 1 1,-1-1-1,0 1 0,-2 2 1,3-3-145,1 1 0,0-1 0,-1 1 0,1-1 0,0 1 0,-1-1 0,1 1 0,0-1 0,-1 1 0,1 0 0,0-1 0,0 1 0,0 0 0,0-1 0,-1 1 0,1 0 0,0-1 1,0 1-1,0-1 0,1 1 0,-1 0 0,0-1 0,0 1 0,0 0 0,1 0 0,1 5 62,1-1-1,0 0 1,0 0 0,1 0-1,-1 0 1,1-1 0,5 6-1,334 314-630,-338-319-301,0 0 1,0-1-1,1 0 1,-1 0-1,1-1 1,0 1-1,13 4 0,-7-5-1960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9:41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77 10389,'-51'-14'723,"41"10"-506,0 1-1,0 0 1,0 1 0,0 0 0,0 0 0,-16 1 0,23 1-187,0 0-1,0 1 0,0 0 1,0 0-1,1 0 0,-1 0 1,0 0-1,0 0 0,1 1 1,-1-1-1,1 1 0,-1 0 1,1 0-1,0 0 0,-1 0 1,1 0-1,0 0 1,1 0-1,-1 1 0,0-1 1,1 1-1,-1 0 0,1-1 1,0 1-1,0 0 0,0 0 1,-1 3-1,1-1-15,0 0 0,0 0 0,1 0 0,0-1 0,0 1 0,0 0 0,0 0 0,1 0 0,0 0 0,0 0 1,0-1-1,0 1 0,1 0 0,0-1 0,0 1 0,0-1 0,1 0 0,-1 0 0,1 0 0,0 0 0,0 0 0,0 0 0,5 3 0,-3-2-11,-1-1 0,1 1 1,0-1-1,0 0 0,1-1 0,-1 1 0,1-1 0,0 0 0,0-1 0,0 1 0,0-1 1,0 0-1,1-1 0,-1 0 0,0 0 0,1 0 0,8 0 0,-13-1 29,1-1-1,0 1 1,0-1-1,0 0 1,0 1-1,-1-1 1,1-1-1,0 1 1,-1 0-1,1 0 1,-1-1-1,1 0 1,-1 1-1,0-1 1,0 0-1,0 0 1,0 0-1,0 0 1,3-5-1,-2 1 63,0 1 0,-1-1 0,0 1 0,0-1 0,0 0-1,-1 0 1,0 0 0,0 0 0,0-7 0,0-7 220,-2-1-1,0 1 1,-1-1 0,-8-30 0,10 49-391,-1 1 0,1 0 0,0-1 0,0 1 0,-1-1 0,1 1 1,0 0-1,-1 0 0,0-1 0,1 1 0,-1 0 0,0 0 0,1-1 0,-1 1 0,0 0 1,0 0-1,0 0 0,0 0 0,0 0 0,0 1 0,0-1 0,0 0 0,-1 0 0,1 1 0,0-1 1,0 0-1,-1 1 0,1-1 0,0 1 0,-1 0 0,1 0 0,0-1 0,-1 1 0,1 0 0,-1 0 1,1 0-1,0 0 0,-1 0 0,1 1 0,-1-1 0,1 0 0,0 1 0,-1-1 0,1 1 0,0-1 1,0 1-1,-1-1 0,1 1 0,-1 1 0,-6 3-944,0 0 0,1 0 0,0 1 0,0 0 0,0 1 0,-6 7 0,-10 16-3114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4T12:56:05.1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26002 9990 1699 0,'-8'1'274'0,"2"3"-104"0,0-2-49 0,-1 0-16 0,3 0 2 0,0 0 6 0,-3 0-8 0,5-1 14 0,-2-1-28 15,2 3-3-15,-2-1-2 0,4-2-3 16,-5 0 7-16,3 1 9 0,2-1 4 16,-6 4-2-16,3-4 4 0,2 3-4 0,1-3 5 15,-2 1 0-15,2-1-1 0,0 0 3 16,0 0 0-16,-4 0-3 0,4 0 2 16,0 0-9-16,0 0-1 0,-7 0 2 15,7 0-6-15,0 0-2 0,-7 0-1 16,7 0-4-16,-4 0 1 0,4 0 1 0,-2 1 0 15,2-1 11-15,0 0-32 0,-7-2-4 16,7 2 2-16,-6 1 0 0,-4 0 12 16,0 6 17-16,1 0 4 0,-6 3 3 15,-4 5 1-15,-4 3 2 0,-3 0-16 0,-5 7-6 16,-5 1-5-16,-11 14-9 0,-3 1 0 16,1 2 2-16,-2 0-6 0,3 0-2 15,0 1-5-15,2-2-4 0,10-6-9 16,5-5 0-16,1-4 0 0,6-2-9 0,1-1-5 15,2-1-1-15,-2-4-11 0,6-2-31 16,2 0-55-16,2-5-77 0,0-4-109 16,1 3-88-16,3-7-110 0,1 2-95 15,7-3-217-15,-4-5 79 0,5 2 80 16,0-7-557-16,2 3-627 0</inkml:trace>
  <inkml:trace contextRef="#ctx0" brushRef="#br0" timeOffset="1004.12">25550 9919 2858 0,'0'0'-144'0,"-5"-7"80"0,3 6 29 0,-3-3 23 0,4 2 28 0,1 2 25 0,-5-1 20 0,2 1 16 0,3 0 6 16,-6-1-6-16,6 1 18 0,-5 0-1 0,5 0-16 15,-7-3 2-15,7 3-3 0,0 0 4 16,-4 0 1-16,4 0-13 0,0 0 4 16,-6 3 1-16,4-2 2 0,1 0 1 15,1-1-2-15,-6 5 3 0,3-4 3 16,1 0-5-16,-3 2 1 0,3 0-3 0,0-2-1 16,-1 2-2-16,2 0 4 0,-2 1-2 15,1-3-1-15,2 1-5 0,-1 2-3 16,1 3 0-16,0-4 3 0,1 2 0 15,-1 5 0-15,2 0 0 0,2 0-4 0,3 6 2 16,-2 1-4-16,3 6 0 0,-1 0-3 16,2 2 3-16,3 5 10 0,0 0-3 15,-2 4 1-15,3-2 0 0,-2 0-1 16,2 0 2-16,-1 0 5 0,-1 4-5 16,2-5 22-16,-5 4-2 0,2-1 1 0,-1 1 0 15,0-2-9-15,-3 0-6 0,0-1-6 16,1 3-3-16,-1-1-9 0,0-5-1 15,-2 0-8-15,2-3-5 0,0-1-6 16,0 0-4-16,-2-3 0 0,0 1-4 0,0-4 4 16,0-2-9-16,0 1-2 0,-1-6-2 15,-1 2 1-15,3-4 2 0,-4 1 4 16,1-1 3-16,1-2-2 0,-1 0 3 0,0 0-1 16,-2-2 0-16,2-1-1 0,-2 1-1 15,2 0-2-15,1-2-1 0,-2 0-4 16,1 0-4-16,-2-1 3 0,0 1-2 15,3-1-3-15,-2-2-5 0,-1 0-11 0,0-1-41 16,3 3-86-16,-3-3-116 0,0 0-116 16,0-10-148-16,0 3-167 0,1-1-108 15,2 3 69-15,0-4-728 0,2 1-892 16</inkml:trace>
  <inkml:trace contextRef="#ctx0" brushRef="#br0" timeOffset="6002.47">25580 10285 3549 0,'-5'-3'-193'0,"5"3"77"0,-6 0 35 0,6 0 27 15,-9 0 27-15,5 0 27 0,4 0 24 0,-8 3 24 0,3-3 9 0,0 0 3 0,5 0-15 16,-3-3-1-16,3 3 21 0,0 0 1 15,-4-1 12-15,4 1-2 0,0 0 9 16,0 0-4-16,0 0 0 0,0 0-6 16,0 0 1-16,0 0-6 0,0 0 2 0,0 0-6 15,-5 0-3-15,5 0-5 0,0 0-2 16,0 0-7-16,0 0 5 0,3 6 3 16,0-4 10-16,3-1 3 0,1-1 3 0,4 3-2 15,0-1 1-15,0-2-6 0,1 2-3 16,3 4-3-16,0-2-2 0,-2 3 0 15,5-6 1-15,-1 5-3 0,0-1 2 16,1 1 5-16,0-1 4 0,1 2 1 16,2 0-3-16,2-1 2 0,5 2-1 15,0-3 2-15,-3 1-5 0,5 0-3 0,1-1-23 16,5 3-7-16,-4-2-5 0,0-1-2 16,-1 0 5-16,-1 0 0 0,0 0 1 15,4 5-6-15,-3-4 10 0,-1 0-7 0,4 4-1 16,-6-4 1-16,-1 3-3 0,1-2-2 15,1 3 2-15,-3 0 10 0,2-2-4 16,-2 0 2-16,-1 3-5 0,12 2-1 16,0-3 0-16,0 2-6 0,1-2 2 0,0 3-3 15,4-3-1-15,-3 1-2 16,-1 0-2-16,-2-2-2 0,-2 4 5 0,2-4-6 16,-2 2 5-16,-2-1 2 0,-3 1 6 0,3-1 4 15,0 1-6-15,-3 0 3 16,3 0-4-16,-1 0-2 0,4-3 2 0,-3 2-2 15,1 0-3-15,4 0 0 0,0-2 1 16,4 1-4-16,3-1 3 0,5-1-2 16,4 0-1-16,-3 1-3 0,1 2 3 0,-9-4-4 15,1-1-2-15,-3 2 2 0,1-3-6 16,-4 1 8-16,2 0-4 0,-5-1-1 16,-5 3 1-16,3-4 4 0,-4 2 1 15,1-1 6-15,1-1 0 0,0 2-4 0,-4 1 3 16,2-3-3-16,0 4 0 0,2-3-3 15,-3 0 3-15,2 0-3 0,3 1 0 16,2-4-1-16,6 3-4 0,3-1 4 16,3-3-2-16,3 0 1 0,2-3-4 0,5 0 1 15,1 1 4-15,1 0 0 0,-3-5-3 16,-9 3 0-16,1 0 1 0,-5-3 1 16,3 1-1-16,-1 1 0 0,-3-2-2 0,1-1 1 15,-4 2 2-15,-1-2-4 0,3 1 1 16,-2 0 3-16,-9 0-3 15,7 0-1-15,0 0 2 0,-4 3-1 0,-4-1-1 16,2-1-2-16,0 4 0 0,2-3 1 0,-3 1 2 16,2 3-1-16,-2-3-3 0,3 1-1 15,0 0 5-15,0 1-2 0,3-1-1 16,-1 0 0-16,2-1-1 0,-1 2-3 16,-4-1 6-16,1-2-5 0,0 2 0 15,-6 1 0-15,4-1 1 0,-2 0 0 0,-1 2 0 16,-3-2 0-16,-2 1-1 0,2 2 0 15,-1-1 1-15,3 1 2 0,-2 1 2 16,1-1-2-16,4 2-4 0,-8 1 6 16,3-3 0-16,-1 1-2 0,1 2-3 0,-5-2 5 15,2-1-7-15,-2 2 2 0,0 0 2 16,0 0-2-16,0-1-2 0,2 2 3 16,-2-1-3-16,1 0 0 0,0-2 3 0,-2 1-2 15,0 1 3-15,0 1-2 0,-4-2 1 16,4-1 0-16,-2 3-2 0,-2-3 0 15,1 0 2-15,3 1 0 0,-2-1 0 16,4 2 1-16,-5-2-1 0,1 2-1 0,2 0 2 16,-2-1-2-16,3 2-1 0,-2-1 3 15,2 0-4-15,-4-1-4 0,-2 1 2 16,-1 0-2-16,1 3 1 0,0-4-1 16,-3 0 5-16,3 4-4 0,-2-4 4 0,2 4-4 15,-1-3 3-15,2 0-1 0,4 3-1 16,2-1 1-16,-2 0 1 0,1-1-1 15,-3 2-1-15,2-4 9 0,-4 2-12 16,2 2 0-16,-4-3 1 0,0-1-1 0,-3-1-5 16,0 2 2-16,0 1-2 0,0-2 4 15,-5 1 4-15,2 0-3 0,-1-2 4 16,0 3 0-16,-1-2 0 0,-4-1 0 16,0 0 0-16,10 0-1 0,-10 0 5 15,0 0 1-15,0 0-4 0,5-8 1 0,-7 2 2 16,-1-2-6-16,-3 1 3 0,0-2-1 15,-6-1 0-15,5 1 2 0,-5-3 1 16,0 0-3-16,-2-3 3 0,1 4-3 16,3-3-6-16,-1 3 9 0,0 0 7 0,1 1-12 15,0 1 4-15,0-1 0 0,2 3-2 16,2-1-1-16,0 2 0 0,-1 2 0 16,3 0-2-16,1-1-1 0,-2 2 2 0,0 3 0 15,5 0 2-15,0 0 4 0,-10 5-6 16,8-1 7-16,2 2-5 0,0-1 4 15,0 3 0-15,5 0 2 0,-4 1-6 16,2 1 2-16,7 1 18 0,-4 0-15 0,4 0-1 16,-6-1 0-16,5 2-2 0,-1-1 1 15,2 1 5-15,-2 0-7 0,0-2 5 16,-4 0-4-16,5 0-6 0,-5-1-3 16,1 2-4-16,-3 3-4 0,0-1-13 0,-4 5 5 15,0-2 0-15,-5 1 4 0,0 5 4 16,-3-1 4-16,-7 5 6 0,-2-3-7 15,-2-1 6-15,-2 6-2 0,2-7-4 0,-1-2-23 16,3-3-49-16,0-1-87 16,0-5-115-16,-4 0-150 0,2-5-176 0,-1-3-129 15,4-2 85-15,2-2-643 0,4 1-761 16</inkml:trace>
  <inkml:trace contextRef="#ctx0" brushRef="#br0" timeOffset="7127.4">29348 10361 3182 0,'3'-17'-209'0,"1"3"43"0,-2 2 53 0,-1 1 31 0,2 0 26 0,3 2 33 0,-1 0 27 0,-4-1 23 16,4 1 14-16,-1-1 21 0,1 2 10 15,-1 1 7-15,3-3 5 0,-1 2-21 0,1-2 9 16,-1 3 2-16,0-1 2 0,-1 3 3 15,-1-1 5-15,0 0 22 0,-2 1-1 16,0 1-2-16,0 0-8 0,-2-2-4 16,2 2-8-16,-2 0-18 0,0 2 6 15,0 2-6-15,0 0-7 0,0 0-4 0,-10 2 0 16,1 2 8-16,-1 4 4 0,-3-1 2 16,-4 6 4-16,-2-1 1 0,-8 6-7 15,-1 1-5-15,-8 3-3 0,-2 2-6 16,-2 2-6-16,0-1-6 0,-4-3-14 0,5 3-17 15,-1-3-34-15,-1 0-27 0,5-1-46 16,5-4-70-16,-1-1-69 0,6-1-65 16,2-4-40-16,0 0-106 0,1 0-93 15,1-4 39-15,6-2-275 0,0 0-266 16</inkml:trace>
  <inkml:trace contextRef="#ctx0" brushRef="#br0" timeOffset="7517.5">28987 10093 2125 0,'4'-4'50'0,"1"0"16"0,-1 1 8 0,2 2 8 0,3 2 24 0,-1 4 39 0,5 1-15 0,1 4-1 15,2 6-1-15,3 8-14 0,5-1-1 16,-2 10-6-16,0 3-12 0,-2 4-12 0,2 0-3 16,-5 2-11-16,-2 2-31 0,3-2-43 15,-3-4-54-15,0-4-115 0,0-4-80 16,0-1-168-16,-2 1-84 0,-3-10 64 16,4 1-195-16,-1-4-134 0</inkml:trace>
  <inkml:trace contextRef="#ctx0" brushRef="#br0" timeOffset="21236.21">7368 11394 1755 0,'-15'-10'77'0,"0"2"27"0,2 1 15 0,0 3 11 0,1 0 20 0,2 2-19 0,-2-2 18 0,2 3 8 0,-3-3 22 0,3 1-4 15,-1 2-7-15,2-2-1 0,-1 3-6 16,2-3-3-16,0 3-11 0,1 0-7 0,-2 3-18 16,3 0-13-16,-2 6-9 0,0 5-7 15,0 1-6-15,-2 7-9 0,4 3-5 16,-3 11-6-16,1 0-7 0,1 1-5 15,-1 6-5-15,1 4-3 0,2 4-7 0,4 3-3 16,5-2-5-16,5 2-3 0,9 13-4 16,8 1 0-16,4-3-4 0,6 0-4 15,4-3 0-15,7-7-3 0,0 3-1 0,-1-4 1 16,3-3-3-16,3-3 2 0,1-4-2 16,-1-8-1-16,-9-7-4 0,-4-10 5 15,3-1-4-15,-5-8 0 0,0-6-1 16,-1-4 1-16,3-10 1 0,0-5 0 15,0-7-2-15,-1-4 2 0,6-14-1 0,-4-7 2 16,-6-4-1-16,-8 1 0 0,-8 2-3 16,-5-1 3-16,-2-4 0 0,-2-1 6 15,-9-2 0-15,-3-1 0 0,-12-20 1 16,-3 2 6-16,-8 5 0 0,-1 1 3 0,-3 3 10 16,-5 4 3-16,1 1 4 0,-7 8-5 15,1 1-2-15,1 5-3 0,-5 0-4 16,8 13 8-16,4 2-3 0,1 6-1 15,-1 0-1-15,4 4 1 0,4 4-2 16,-2 0 1-16,5 4-2 0,-1 3-6 0,1 4-4 16,2 0-7-16,-2 5 0 0,-1 2-1 15,2 2-3-15,-4 6-3 0,3 2 0 16,0 4-2-16,0 2 0 0,5 1 3 0,-1 2-5 16,5 1 0-16,0 0 1 0,3 2 0 15,6-4-4-15,-2 3-1 0,5 0 0 16,2-2-9-16,4 4-6 0,3 1-1 15,-3-4-3-15,6 3-2 0,-2-1-2 0,10 2-6 16,-5-1 4-16,4 0-1 0,0-1 4 16,0 3 3-16,1-3 2 0,-1 0 3 15,4 2 0-15,-2-4 2 0,2 1 2 0,1 2 0 16,-3-2 4-16,2 0-2 0,0 1 4 16,2 1-3-16,-3 2 3 0,5 3-6 15,-5 2 3-15,-2 3-1 0,-1 3 1 16,0 4 3-16,-5-5-2 0,-2-3 0 15,-1 7-14-15,-3-4-24 0,-2-1-42 0,1 1-40 16,-5-4-71-16,0 0-115 0,3-5-112 16,-3-1-226-16,1-7 36 0,-2-6 90 15,4-2-366-15,-2-6-377 0</inkml:trace>
  <inkml:trace contextRef="#ctx0" brushRef="#br0" timeOffset="22084.53">8953 11355 2623 0,'-7'0'82'0,"1"2"-3"0,2 0-15 0,2-2 22 0,0 3 9 0,2 0-5 0,0-3-8 0,8 4-6 0,1-1-7 0,3-3-12 16,6 0-1-16,2 0-8 0,4-2-1 0,3 1-7 16,6-3-28-16,0 0-33 0,-2-2-37 15,1 2-38-15,3 0-39 0,-5 0-48 16,1-2-26-16,-6 1-83 0,1 2-153 15,-10-4-11-15,1 5-126 0,-4-3-83 16</inkml:trace>
  <inkml:trace contextRef="#ctx0" brushRef="#br0" timeOffset="22304.53">9021 11760 1640 0,'-18'12'126'0,"4"2"14"15,4-3 5-15,1-2 3 0,5 0 8 16,-3-2 19-16,7 0-2 0,0 0 7 16,7 1 4-16,2-4-8 0,2 1-15 15,8-4-16-15,3 1-12 0,4-2-14 16,5-3-24-16,7-4-63 0,3 0-68 0,-1-2-97 16,8-2-129-16,-3-3-178 0,-1-1-95 15,1 0 74-15,-1-2-240 0,4-2-195 16</inkml:trace>
  <inkml:trace contextRef="#ctx0" brushRef="#br0" timeOffset="22628.84">10384 10751 2262 0,'-24'-16'135'0,"4"0"11"16,2 4 20-16,4 2 12 0,0 3 13 0,0 2 11 16,1-1-4-16,1 2-12 0,4 0-23 15,-4 1-21-15,6 2-13 0,0 1-14 16,4 3-8-16,0 2-6 0,0 7-5 0,4 7 4 16,2 7 1-16,0 11 2 0,2 13-2 15,2 6-7-15,-2 24-6 0,0 10-5 16,-2 1-7-16,0 1-7 0,-2-2-6 15,0-4-7-15,5-7-8 0,-2-12-7 16,-1-13-31-16,4-7-79 0,0-6-102 0,-1-8-123 16,-1-7-109-16,1-7-242 0,-2-5 17 15,1-6 93-15,4-5-419 0,0-4-433 16</inkml:trace>
  <inkml:trace contextRef="#ctx0" brushRef="#br0" timeOffset="22832.85">10774 11536 3070 0,'-5'7'271'0,"1"1"-6"0,-1 1 7 0,1 0 24 16,0-2-29-16,0 3-13 0,0-1-38 0,0 0-24 15,2-2-25-15,-1 1-56 16,2-5-92-16,-2 3-108 0,3-4-138 0,-3-1-181 15,3-1-268-15,0 0 49 0,6-14 89 16,-2 6-426-16,4-4-443 0</inkml:trace>
  <inkml:trace contextRef="#ctx0" brushRef="#br0" timeOffset="23336.95">11114 10859 2659 0,'-20'-13'87'0,"-3"2"13"0,7 2-3 16,1 0 25-16,4-3-8 0,1 2 15 16,-1-1 5-16,5-3-2 0,0 1-13 15,1 0-11-15,5-1-13 0,2-1-12 16,2 3-3-16,5-2-11 0,2 3-9 0,1 0-2 15,4-2-8-15,3 5-5 0,4 1-5 16,1 3-2-16,3 0-6 0,-3 4-3 16,6 4-3-16,0 3-4 0,1 2-3 0,-1 4-1 15,0 2 3-15,-3 3-4 16,-4 3 2-16,-3 1 3 0,-1 3 9 0,-4 4 9 16,-7-2 14-16,-2 8 10 0,-4-4 4 15,-6 7-1-15,-4 2-6 0,-5 6-4 16,-10 17-16-16,-4-2-1 0,-3-1-3 0,0-4-5 15,4-11-5-15,7-9-2 0,2-6-4 16,3 0-5-16,4-8 1 0,6 1-6 16,-1-4 4-16,5-2-2 0,5-1-1 15,-1-2 1-15,11-3-4 0,-3-4 4 0,4 0-3 16,1-5-2-16,5 3 0 0,1-5-5 16,0-5-16-16,3 3-28 0,2-6-45 15,1-1-59-15,1-2-100 0,2 0-96 16,-6-5-110-16,5-1-174 0,3-5 43 15,1-1 84-15,1-2-329 0,0 0-312 0</inkml:trace>
  <inkml:trace contextRef="#ctx0" brushRef="#br0" timeOffset="23770.51">11865 10525 2271 0,'-22'-6'110'0,"4"1"7"0,3-2-5 0,5 4 0 0,3 2 17 0,-1-5-21 0,1 5-12 0,2-2 1 0,5-1-7 0,0-3-9 16,6 4-11-16,5-1-6 0,1-1 1 15,5 2-13-15,0-2 5 0,4 5-13 0,1 0-6 16,0 0-5-16,4 6-2 0,-1 0-3 15,1 1-7-15,-2 2-4 0,-4 5 2 16,-1 1-5-16,-4 3 11 0,0 4-6 16,-5 3-2-16,-4 2 3 0,-1 1-9 15,-5 4 5-15,-2 7-5 0,-5 1 12 0,-5 7-2 16,-10 18-16-16,-2-2 6 0,-2 4 1 16,1-8 11-16,5-10 6 0,6-9-7 15,5-5-8-15,3-5 0 0,5-1 5 16,2-4-2-16,5-3-1 0,5-3 2 15,1 1-6-15,8-5 1 0,2-3-1 0,0-2-12 16,5-2-21-16,3-4-20 0,2-3-31 16,0-2-33-16,5-6-45 0,4-1-58 15,6-3-45-15,-6-4-64 0,4-3-146 0,0-3-34 16,-1-1 59-16,22-8-144 0,-1-2-83 16</inkml:trace>
  <inkml:trace contextRef="#ctx0" brushRef="#br0" timeOffset="24131.82">13075 9220 1832 0,'-26'-25'137'0,"4"4"14"0,3 2 27 0,7 4-6 0,3 1 8 0,0 3 12 0,1 1 2 0,2 2-14 0,0 1-17 0,0 2-17 16,1 2 4-16,5 3 20 0,0 8 4 0,5 7-11 15,1 10-10-15,6 19 2 0,8 23-15 0,-2 7-7 16,6 2-7-16,-1 7-20 15,5-2-8-15,-6 9-10 0,6-5-8 16,-3-4-10-16,-1-7-25 0,0-5-53 0,-8-14-61 16,1-11-83-16,-6-10-91 0,-1-3-98 15,-4-9-99-15,-1-8-192 0,-1-7 68 16,-2-3 71-16,-2-7-335 0,0 3-314 0</inkml:trace>
  <inkml:trace contextRef="#ctx0" brushRef="#br0" timeOffset="24508.37">12808 9039 2267 0,'-9'-5'138'0,"2"-1"9"16,3 2-44-16,2 0-8 0,0 2 5 0,2 2 16 15,0 0 12-15,11-2 6 0,-3 2-8 16,1 0-8-16,5 0-16 0,2 4-7 15,7-3-12-15,-1 2-7 0,8 1-5 16,4-2-14-16,3 7-3 0,2 1-4 0,9 1-4 16,-2 4-3-16,3 3-4 15,-3 2-5-15,15 11 0 0,-5 5-6 0,1 4-1 16,-11 4 1-16,-3 5-1 0,-7 4-3 16,-3 1-4-16,-9-4-4 0,-7-5 2 15,-4 1-3-15,-9 3 3 0,-4-5 5 0,-2 6 9 16,-6 3 2-16,-12 14 12 0,-6-1-5 15,-5-2-3-15,-3-7-1 0,0-4-7 16,7-12-3-16,3-11-34 0,8-4-71 16,-1-7-98-16,8-5-143 0,-2-7-175 0,3-4-102 15,2-2 79-15,1-5-367 16,5 0-366-16</inkml:trace>
  <inkml:trace contextRef="#ctx0" brushRef="#br0" timeOffset="24861.4">13023 10961 2380 0,'-4'-2'8'0,"4"2"5"0,0 0 18 0,0 0 32 0,28-4 26 0,-8 3 7 0,10-2 1 0,11-1-5 0,5 2-2 15,13 0 7-15,5-4 0 0,23 1-27 0,2 1-9 16,4-9-5-16,-4 2-4 0,0-3-6 16,-1-1-5-16,-5 2-6 0,-2-4-2 15,-6 0-1-15,-13 3-5 0,-11 1-3 16,-3 4 3-16,-5-3-7 0,-6 4-18 0,0-2-29 15,-4 3-36-15,-6-3-47 0,-2 5-65 16,0-3-62-16,-1 4-146 0,-8-5-107 16,-1 5 64-16,0 0-176 0,-3 3-100 15</inkml:trace>
  <inkml:trace contextRef="#ctx0" brushRef="#br0" timeOffset="25315.84">13584 11470 1760 0,'-19'3'184'16,"2"-3"19"-16,5 2-11 0,1-2-4 16,4 0 9-16,-1 0 4 0,1 0-9 0,1-2-15 15,6 0-16-15,1-1-19 0,5 2-11 16,8-5-13-16,-1 5-11 0,6 0-14 16,3-2-5-16,-2 3-15 0,7 5-4 0,0 1-8 15,-2 2-5-15,5 6-4 0,-1 1-2 16,-2 3-7-16,-4 4 2 0,-3 2-6 15,-1 0-2-15,0 4 3 0,-4 0-2 16,-2 3 2-16,0 4-2 0,-1-2-3 16,5 7-3-16,-3 2-4 0,4-5-2 0,3 1-4 15,-4-7-1-15,9 2-1 0,-1-4-3 16,6-3 2-16,4-3-28 0,-8-5-24 16,3-3-24-16,-1-3-32 0,-2-5-29 15,-1-1-32-15,-5-6-48 0,-1-1-65 0,0-4-55 16,-2 0-130-16,-4-4-104 0,-1-4 65 15,-1 1-300-15,-1-2-275 0</inkml:trace>
  <inkml:trace contextRef="#ctx0" brushRef="#br0" timeOffset="25515.91">14172 11839 2277 0,'-25'21'218'0,"0"4"45"0,2 1 24 15,-3 9 22-15,-11 16 20 0,5 6-33 0,-2 7-10 16,-3 1-29-16,1 3-27 0,0 9-43 16,3-5-88-16,-7 6-136 0,2-1-157 0,1 2-191 15,1-2-241-15,-2 2 28 16,1 0 88-16,-2-2-404 0,4-1-396 16</inkml:trace>
  <inkml:trace contextRef="#ctx0" brushRef="#br0" timeOffset="43959.33">12348 8707 2000 0,'-8'0'376'0,"1"3"-193"0,2-2-75 0,8 1-36 0,-3-2-18 0,17 2-4 0,3-4-2 0,7 2-8 0,14-3 0 16,19 3-2-16,7-6-4 0,25-1-4 0,5 4-4 15,1-1-5-15,3 0-4 0,-14 7-9 16,-15 2-10-16,-12-2 1 0,-10 7-1 15,-11 2 3-15,-11 3 8 0,-4 5 22 16,-11-2 20-16,-9 9 27 0,-13 5 10 0,-9 12 15 16,-23 19 7-16,-11 5 7 0,-8 5 7 15,-9 5-2-15,-4 4-4 0,0 1-3 16,3 1-2-16,6 3-12 0,7-8-11 16,10-1-11-16,11-6-9 0,13-7-10 15,12-15-19-15,13-13-27 0,11-11-18 0,11-7-48 16,7-6-12-16,7-5-16 0,11-5-13 15,10-9-8-15,22-2-5 0,1-9 17 16,-5 2-5-16,-14 5 6 0,-12 1 9 16,-11 1 8-16,-9 4 32 0,-2 2 34 0,-11 2 33 15,-3 6 21-15,-8 2 20 0,-9 1 19 16,-9 7 14-16,-6 0 14 0,-15 11 3 16,-16 11 0-16,-7 4-1 0,-5 2-6 0,3 1-8 15,4 2-9-15,7 0-11 0,7-11-11 16,11-6-13-16,14-5-29 0,6-4-27 15,8-6-22-15,10-1-12 0,10-5-16 16,7-3-10-16,5-5-16 0,11-1-1 16,7-4-10-16,1 1 0 0,3-2 6 0,-7-2 6 15,-3 3 16-15,-4-2-4 0,-6 4 7 16,-4-3 10-16,-5 4 29 0,-3 1 12 16,-6 1 19-16,-2 4 0 0,-4 0 17 15,-6 2 10-15,-4 5 8 0,-2 1 7 0,-4 2 9 16,-3 2-6-16,-4-1 0 0,1 1-8 15,0-1-4-15,0-1-9 0,4-4-10 16,4-1-29-16,4-4-24 0,4-4-17 16,8-4-12-16,12-8-16 0,8-15-13 0,19-19-23 15,6-7 8-15,-2-9 0 0,3 0 11 16,4-6 7-16,0-6 24 0,-5 4 20 16,-2-5 17-16,-9 3 7 0,-3 2 26 15,-5 5 7-15,-8 5 13 0,-11 13 8 0,-9 7 19 16,-8 5 11-16,-6 7 10 0,-11-3 1 15,-7 4 1-15,-8 7 2 0,-13 3-3 16,-7 5 1-16,-10 7-9 0,-26 12-6 16,-2 10-8-16,-1 6-5 0,0 8-4 0,7 2-10 15,13 3-5-15,9 0-11 0,22-5-23 16,16-9-23-16,21-6-14 0,7-5-16 16,14-4-14-16,8-7-12 0,16-6-14 15,9-6-23-15,25-11-7 0,-5-5 6 0,2-6 3 16,-8 3 10-16,1-1 13 0,-7 1 11 15,-12 6 27-15,-12 4 14 0,-6 6 11 16,-8 1 38-16,-6 4 14 0,-8 3 7 16,-7 2 8-16,-7 6 3 0,-5 4 11 15,-14 5 3-15,-10 3 1 0,-27 16-5 0,-11 1 0 16,-9 2-2-16,0 3 2 0,0 0-5 16,7 1-4-16,9-7-7 0,18-4-37 15,15-4-45-15,12-4-32 0,14-6-67 0,6-5-98 16,10-6-95-16,8-6-169 0,7-5-83 15,17-20 52-15,14-9-360 0,4-4-373 16</inkml:trace>
  <inkml:trace contextRef="#ctx0" brushRef="#br0" timeOffset="44385.43">14990 8578 2691 0,'-5'-4'66'0,"4"-1"-11"0,1 1-1 0,4-2-8 0,-1 2 5 0,6 0-1 0,-1 0 3 0,4 3-3 0,0-1 0 0,5 2-11 0,2 0 1 0,2 2-5 0,2 1-6 16,-2 4 3-16,3 6 2 0,-3 2-19 15,-4 10 31-15,1 4-2 0,-9 5 46 16,-1 15 15-16,-4 6 10 0,-4 8 12 16,-8 27 17-16,2 7 10 0,0-2-1 15,2 2-6-15,4-4-19 0,4-1-11 0,8-9-13 16,6-4-11-16,5-5-11 0,5-6-15 15,6-9-33-15,-2-5-56 0,3-14-59 16,-3-7-55-16,0-4-76 0,-3-8-85 16,1-3-68-16,0 0-228 0,-7-7 46 0,0-2 46 15,-2 1-311-15,0-7-298 0</inkml:trace>
  <inkml:trace contextRef="#ctx0" brushRef="#br0" timeOffset="44617.41">15475 9271 2533 0,'-11'1'137'0,"3"6"9"16,-1 4 26-16,0 3 28 0,-1 7 25 16,-3 9 21-16,-4 11 8 0,-7 20-23 15,-5 12-11-15,-2 6-14 0,-3 7-12 16,-3 5-13-16,-6 8-25 0,0-3-18 0,-2 5-43 15,-3-4-58-15,2-6-82 0,2-4-85 16,-1-9-113-16,11-7-126 0,-2-7-235 16,10-15 6-16,9-14 51 0,5-4-417 15,5-5-443-15</inkml:trace>
  <inkml:trace contextRef="#ctx0" brushRef="#br0" timeOffset="45196.06">14264 11496 2698 0,'-26'4'135'0,"3"0"26"0,4 0-10 15,4-2-18-15,1 2-15 0,5-4-3 16,5 1-16-16,-3-2-9 0,5-2-10 16,4 0-9-16,5-5-10 0,5 0-7 0,7-3-14 15,8-3-27-15,3-2-30 0,3 1-39 16,-1 1-23-16,-1 1-6 0,-6 1 1 16,-2 5 8-16,-5 3 13 0,-8 0 28 0,-5 6 37 15,-8 4 40-15,0 1 29 0,-15 10 30 16,-7 6 22-16,-14 7 30 15,-15 11 15-15,-11 5 14 0,-2 4 5 0,-3 2 5 16,3 3 1-16,-3 6-8 0,4-2-9 0,6-1-17 16,8-7-12-16,9-7-19 0,11-13-23 15,10-5-51-15,8-8-38 0,6-7-36 16,6-5-33-16,9-6-24 0,3-5-24 16,7-6-25-16,9-3-25 0,5-1-19 15,6-4-1-15,8-2 13 0,1 5 12 0,-6 1 14 16,-5 1 9-16,-5 4 21 0,-7 4 33 15,-7 6 34-15,-5 5 48 0,-10 3 32 16,-2 4 35-16,-12 9 25 0,-7 6 19 16,-8 7 12-16,-12 13 4 0,-8 2 10 0,-1 1-3 15,0 1-7-15,4 0-11 0,-1-1-13 16,7 1-16-16,13-11-8 0,5-7-44 0,8-7-66 16,2-3-77-16,4-6-84 15,6-6-82-15,2-2-83 0,2-9-131 0,-3 0-169 16,21-25 42-16,-1-2 69 0,8-11-381 15,17-17-396-15</inkml:trace>
  <inkml:trace contextRef="#ctx0" brushRef="#br0" timeOffset="45784.2">14913 10637 2453 0,'-33'8'-11'0,"3"-2"22"0,3-3 25 0,6 2 17 0,2-2 9 0,1-1 11 0,4 1 1 0,1-3 1 0,0 0 22 0,1 1-7 0,0-1-6 16,3-1-6-16,6-2-7 0,2-1-19 16,4 0 17-16,11 1-24 0,10-4 4 15,10-2-6-15,17-4-4 0,28-2 4 16,9-7-4-16,13-3-9 0,3 3 36 0,7-3-12 15,5 3-3-15,0 0-11 0,-1 4 5 16,-4-1-9-16,-8 4 0 0,-8 2-10 16,-8 1 2-16,-4 2 0 0,-23 5-10 15,-7 0-18-15,-10 1-8 0,-9 3-33 16,-4-2-36-16,-8 2-52 0,-2-3-66 0,-5 2-82 16,-7-2-121-16,-2 0-100 0,-6 4 40 15,0 0-223-15,-19 3-176 0</inkml:trace>
  <inkml:trace contextRef="#ctx0" brushRef="#br0" timeOffset="46160.19">15327 11111 1901 0,'-12'-22'131'0,"2"7"27"0,6 1-2 16,0 5-20-16,0 2 1 0,1 2 17 0,1 3 27 16,2 2 14-16,0 0 14 0,7 19 3 15,-3 0-5-15,4 13-13 0,2 15-8 16,6 21-7-16,1 6-8 0,2 6-14 15,6 4-10-15,1 3-9 0,-2 10-12 0,4-2-11 16,-3-3-4-16,3 5-11 0,0-3-9 16,-7-2-6-16,2-9-11 0,-4-4-5 15,-1-9-25-15,-6-13-37 0,-5-16-57 0,1-7-71 16,-2-8-82-16,-4-9-111 0,2-5-90 16,-1-9-233-16,-6-4 26 0,3 1 57 15,-4-20-425-15,0 1-455 0</inkml:trace>
  <inkml:trace contextRef="#ctx0" brushRef="#br0" timeOffset="46552.05">15200 11051 2963 0,'-5'-3'82'15,"1"3"0"-15,4-3-35 0,0 3-1 16,6-8 5-16,3 6 11 0,1-3 2 0,4 1 8 16,6-2-3-16,3 3-14 0,7-3 23 15,4 1-5-15,0 4 0 0,10 2-8 16,3 5-5-16,6 3 2 0,21 14-3 0,-2 3-5 16,-2 4-3-16,-1 6 1 0,-1 7-4 15,-3 4-3-15,-3 2 2 0,-7 5 10 16,-4 1 5-16,-7 0 6 0,-6 1 10 15,-8 0 12-15,-11-3 7 0,-9-9 14 0,-2 8 7 16,-6-1 1-16,-7 4 3 0,-8 18 0 16,-7 2 11-16,-6-1 1 0,-7-2-7 15,-4 0-14-15,-5 4-32 0,-5-6-6 16,3-4-7-16,-4-5-26 0,10-10-39 0,3-12-64 16,9-6-80-16,3-11-116 0,6-4-153 15,2-4-195-15,1 0-76 0,0-3 84 16,6 1-569-16,0-2-632 0</inkml:trace>
  <inkml:trace contextRef="#ctx0" brushRef="#br0" timeOffset="55675.07">5297 17375 1893 0,'0'0'242'0,"-8"-1"-75"0,8 1-47 0,0 0-9 0,0 0 0 0,-6-5-9 0,6 5-5 0,0 0-5 0,0 0 4 0,0 0-2 15,-7-2 7-15,7 2 1 16,0 0 8-16,0 0-3 0,0 0 6 0,0 0-6 16,0 0-2-16,0 0-11 0,-10 0-10 15,10 0-5-15,0 0-9 0,0 0-5 16,0 0-7-16,0 0-3 0,0 0 0 0,0 0 1 16,0 0 5-16,0 0 5 15,0 0 3-15,0 0 1 0,10-7-3 16,-10 7-4-16,9-6 0 0,-3 4-15 0,-6 2-6 15,9-3-3-15,-3 0 1 0,0 2-8 16,1-3 0-16,-7 4-5 0,15-2-2 0,-8-2-2 16,3 3-2-16,-2-2 0 15,1-1-4-15,3 3 1 0,-1-1-5 0,-1-2-1 16,3 1-1-16,-1 3 1 0,0 0-1 16,0-3 3-16,0 3 5 0,2-2 7 15,-1 2-6-15,-2 0 11 0,2 2 7 0,0 1 19 16,0-3-4-16,3 0-6 0,0 0-1 15,-4 0-5-15,3 3-1 0,0-6-3 16,0 3 2-16,3 0-5 0,0-3-3 16,1 1 2-16,0 2 0 0,0-6-1 15,2 6 4-15,-2-1-6 0,0-3 5 0,-1 2 8 16,2 1-16-16,0-5 5 0,-2 5-8 16,0 1-2-16,0 0-3 0,1 0-3 15,3-1 3-15,-2-4 7 0,2 4 1 16,7-3-4-16,-2 1 9 0,6-4-1 0,3 2 1 15,-1-2-2-15,3-1-1 16,1-6-5-16,-1 7 2 0,-2-1-6 0,1-2 7 16,-1 3-1-16,2 3-8 0,-1-2-12 15,-5 1 13-15,0 5 1 0,-2-3-2 16,0 3-4-16,1-3-1 0,-2 3-29 0,-1 0 1 16,2 0 1-16,0 0 3 0,1-2 1 15,1 2 8-15,2-4-1 0,5 2 5 16,4-5 4-16,1-1 7 0,9 0-4 0,-2-2 0 15,2 2 9-15,0 0 3 0,0 0-12 16,-1-1 6-16,-8 1-14 0,0 5 11 16,-1-4-6-16,-4 1 3 0,1 5-2 15,-2-3 4-15,-2 1-6 0,1 1 5 0,1-3-5 16,3 1 0-16,-2 3 4 16,1-6-2-16,2 0-1 0,1 0 9 0,2-1-5 15,2-3 1-15,-2 4-5 0,-3-2 1 16,1 1-2-16,-1 1 6 0,-6 2 0 15,3-3-5-15,-1 2 1 0,-7 0-1 0,1 5 1 16,0-6-4-16,1 7 0 0,0-1 2 16,-2-5-3-16,3 6 7 0,2-3 1 15,1-2-1-15,5 2-2 0,-2 1-4 16,-1-4 3-16,4 1-2 0,-1 1-2 0,-2-2-1 16,3 4 6-16,-2-2-4 0,0 2 6 15,0-1-3-15,-5 0-1 0,4 2 4 16,-7 1-2-16,4-4-3 0,-2 4-2 15,-1 0 2-15,1 0 1 0,0 0 3 0,1-2 2 16,1-2 4-16,5 0-1 0,-2 0 3 16,-1 1 2-16,3-4 0 0,-2 0 17 15,0-2-2-15,4 0-6 0,1 2 3 0,1 2-2 16,-3-2-4-16,2 0-2 0,-2 4-4 16,-5-2 1-16,3 2 0 0,-6-3-2 15,-2 6 1-15,3 0-2 0,0-3-2 16,-3 3 0-16,3 0-2 0,3-2 0 0,-3-1-2 15,7 3 3-15,-2-3 0 0,4 1-4 16,-3-4 2-16,5-1-1 0,-3 5 2 16,0-4-2-16,-1 2-3 0,0 2 5 15,-3 1-7-15,-7-3 2 0,1 1-1 16,0 3-1-16,-2-1 0 0,-1 1 4 0,1-4-6 16,-2 4 2-16,-2 0-1 0,5-2 0 15,-3 2 0-15,2-3 1 0,0 1 1 16,-2-1-2-16,9-2 1 0,0-1-4 15,-6 5 6-15,-2-6-4 0,4 1-2 0,3 1 3 16,-6 1 0-16,-3 1 1 0,1 0-1 16,0-2-3-16,-2 3 0 0,-1-2 4 15,0 2-3-15,1 0 1 0,-5-2-4 0,-2 2 2 16,3 0 2-16,1-4 0 0,-2 3 0 16,0 2 1-16,3-7 2 0,-3 4-2 15,1 1 0-15,-4-4 1 0,-1 1 2 16,-2 1-4-16,3 2 2 0,-6-1-1 0,2 1-2 15,-2-1 4-15,-3 3-4 0,1-1 0 16,-3-2 2-16,5 3-1 0,-5 1-1 16,-1-4-2-16,1 1 3 0,-1 2 0 0,1 1-2 15,-2-6 0-15,-1 6-1 16,0-3 4-16,-2 3 0 0,2-3-2 0,-1 1 1 16,-1 2 2-16,-4 0 2 0,7-6-3 15,-7 6-2-15,2-5 0 0,-2 5 2 0,-2-6-3 16,0 2 0-16,-2 0 0 0,0 2-2 15,0-6 2-15,-2 1-3 16,-2 2 3-16,2-3 0 0,-5-4 0 0,2 3-1 16,-1-2-1-16,-1 1 2 0,-1-4 1 0,-3 3-3 15,3 2 1-15,3-4 1 16,-4 5 1-16,2-3 0 0,3 3 0 0,-1 1 3 16,3 0 2-16,-2 1 3 0,1 1 1 15,1 1 2-15,-1-2 1 0,3 2 2 16,0 1 10-16,0-1 0 0,-1 1 2 0,2 2 4 15,-1-3-13-15,4 4-19 0,-6-5 0 16,4 3 0-16,2 2 0 0,0 0 0 16,0 0 0-16,0 0 0 0,0 0 0 15,8 11 0-15,-2-7 0 0,1 2 0 0,4 5 0 16,-2-3 0-16,4 2 0 0,-1 1 0 16,4-3 0-16,1 4 0 0,0-2 0 15,3 4 0-15,-1-3 0 0,-2-1 0 0,3-1 0 16,-4 1 0-16,-1 1 0 0,0-4 0 15,0 1 0-15,-3-2 0 0,0 2 0 16,-2-3 0-16,-2 0 0 0,0 0 0 16,2 0 0-16,0 1 0 0,-4-2 0 0,2 6 0 15,0-6 0-15,-2 1 0 0,1 1 0 16,0 1 0-16,-3 0 0 0,3 0 0 16,-1-2 0-16,-3 2 0 0,2 0 0 15,-1-3 0-15,0 0 0 0,2 3 0 0,-5-1 0 16,-1 2 0-16,3-4 0 0,-6 6 0 15,2 2 0-15,-5 1 0 0,-1 2 0 16,0 7 0-16,-8-2 0 0,1 1 0 0,4 0 0 16,-4 1 0-16,2-3 0 0,0 2 0 15,2-3 0-15,-3-3 0 0,6 0 0 16,-1-1 0-16,2-3-303 0,-4 3-199 16,1 1-150-16,2-5-213 0,-2 1 58 0,4-3 105 15,1-3-781-15,4 1-930 16</inkml:trace>
  <inkml:trace contextRef="#ctx0" brushRef="#br0" timeOffset="64456.61">6280 16989 3743 0,'-8'-4'-185'0,"8"4"43"0,0 0 24 0,-10-2 25 0,10 2 20 0,-3-2 26 0,3 2 21 0,0 0 15 0,0 0 12 0,-7-6 8 0,7 6-6 15,0 0 15-15,0 0 8 0,0 0-3 16,0 0-2-16,-6 0 0 0,6 0 5 16,0 0 2-16,0 0 2 0,0 0-9 0,0 0 7 15,-2-7 9-15,2 7 6 0,0 0-2 16,0 0 1-16,0 0 1 0,0 0-5 15,0 0 2-15,0 0 6 0,0 0-4 16,0 0 4-16,8-7-9 0,-8 7-1 16,8 0 3-16,-8 0-5 0,14-1 5 0,-14 1-4 15,12-4-7-15,-3 2 1 0,-4 2 0 16,4 0-2-16,-9 0 2 0,13-3 3 16,-5 3 3-16,-1-2 3 0,-7 2-1 15,14 0-1-15,-14 0-2 0,16-3-3 16,-6 3 3-16,-2 0-9 0,-8 0-1 0,18 0-3 15,-8 0-2-15,1 0 2 0,-1-3-7 16,0 1 5-16,1 2-6 0,0-2-1 16,-1-2 0-16,1 3 0 0,0 1 4 15,-1-4 2-15,-1 1 1 0,-1 2 4 16,1 1-1-16,-1-5 4 0,2 4 0 0,-3 1-4 16,-1 0-2-16,2-2-3 0,1-2 1 15,-9 4 0-15,13-2-6 0,-7 2 2 16,3-3-1-16,-3 0-2 0,3 2 1 15,-1 1 3-15,1-6-7 0,-1 6 0 16,1-4-12-16,-3 2 2 0,3 0 0 16,0 2 3-16,-9 0 1 0,16-4 3 0,-10 4 3 15,-6 0-1-15,17-2-1 0,-9 2-4 16,1 0 4-16,-9 0-7 0,14 0 7 16,-4 0-5-16,-10 0 3 0,16-1 0 0,-8 1-1 15,2-4-1-15,-2 1 1 0,-2 3 0 16,3-2 1-16,-1 0-2 0,0 2 1 15,-2-3-6-15,3-1 5 0,0 3-3 16,-1 1 1-16,-2-4-1 0,2 2 1 16,1 1 5-16,-2-5 1 0,1 5-1 0,-2 0-4 15,1-4 4-15,2 4-3 0,-1 1 2 16,-2-7 1-16,-6 7-2 0,11-1-5 16,-5-5 4-16,0 6-1 0,0-4 3 15,2 1-5-15,-8 3 3 0,7-4 1 16,-1 3-1-16,-1 1 4 0,1-7-7 0,1 5 2 15,-1 2 0-15,-1-3-3 0,1-2 2 16,0 2-3-16,1 1 3 0,1-1 0 16,-2-1 6-16,0 0-8 0,1 2 1 15,0 0 3-15,-1-3-3 0,0 4 0 16,0-5 0-16,-2 5 1 0,3-3 0 0,0 1-2 16,-1-2 2-16,0 3 0 0,0-1 0 15,-1 1 0-15,1-4 2 0,0 4-6 16,-2-5 7-16,3 2 2 0,0 2-6 15,-1-3-2-15,0 0 1 0,0 1 1 0,-2-2 0 16,3 4-2-16,-2-3 4 0,-1-2-1 16,2 0 1-16,-2 4 0 0,2-3 1 15,-2 0-2-15,0 0 1 0,1 0 0 16,-1-1-1-16,-1 1 2 0,4 2-2 16,-6-2 4-16,4-1-4 0,-1-1 1 0,-3-2-1 15,4 4-3-15,-4-1 1 0,4 1 0 16,-3 0-2-16,0-5 5 0,2 6-3 15,-2 0 2-15,0-2 0 0,0-1 1 0,3 3-3 16,-2-6 2-16,-1 5 0 16,-1-3-4-16,4 2 4 0,-3 0 0 0,0-2-2 15,-2 2 3-15,2 1-1 0,0-4 0 16,0 3-1-16,0 1 0 0,0-6-2 16,0 4 5-16,-2-1-4 0,3 0 4 0,-1 3-3 15,-2-1 1-15,2-3-1 0,-2 2 1 16,0-1 4-16,0 0-6 0,3 3 0 15,-3-6 2-15,0 2 5 0,1 1-4 16,-1-4-1-16,0 3 0 0,0 1 0 16,0 0 2-16,2 0-2 0,-2-4-4 0,0 3 6 15,0 1-1-15,0-4 2 0,0 7-2 16,0-6 1-16,-2 2-4 0,2 1 3 16,0-4 0-16,-1 3 0 0,-2 2-3 15,3-5 4-15,-2 1-1 0,0 1-3 0,2 2 3 16,-3-5-2-16,3 3 2 0,-2-2 0 15,2-4 0-15,-2 1-3 0,0 4 6 16,-2-1-2-16,2 0 1 0,2-3 1 16,-2 1 7-16,0 2-5 0,0 0 3 15,-2 0 1-15,2-1 6 0,-1 3-9 0,0-6 1 16,-1 1-5-16,2 4 4 0,-2-7-4 16,0 5 2-16,2-4-2 0,-3 4 0 15,4-2-2-15,-1 2 5 0,-2 0-6 0,1-2 3 16,2-1-2-16,-2 3 2 0,1 1-3 15,-3-3 3-15,2 3-1 0,2-2 2 16,-4 1 1-16,4 1 1 0,-1-3-1 16,-2 1-2-16,0 2 0 0,-1 1 1 15,4-4 0-15,-4 1-2 0,3 0-1 0,-2 4 1 16,2-3 1-16,-2 1-2 0,1-2 1 16,1-1 2-16,0 3-2 0,-1-2-4 15,-1-1 2-15,2 0 0 0,0 0-1 16,0 0 2-16,0-1 1 0,0 3-2 0,0 0 6 15,0-2-2-15,0 2-1 0,0-2 1 16,0 2-1-16,0-1-2 0,-1 0 2 16,1 3 0-16,-1-2 0 0,1 1-1 15,2-1 0-15,-2 2 0 0,0-3-3 16,0-1 4-16,0 2-5 0,2-2 5 0,0-1-3 16,-2 2-3-16,2-1 2 0,0-2 4 15,0 4-2-15,0-3 4 0,0 1-3 16,0 2-4-16,0 0 2 0,0 0 0 15,2 0-1-15,-2-2 1 0,0 3 1 0,0-3-4 16,0 3 0-16,2 1 2 0,-2-2 0 16,2 0 0-16,0-3-1 0,-2 3-1 15,2-2 2-15,0 2-1 0,1-3 4 16,-1 3-3-16,1-2 0 0,1 2-2 16,-2 0 2-16,0 1 0 0,0-2 1 0,0 2-1 15,2-1-1-15,-2 5 0 0,0-3 1 16,0 0 0-16,0 2-1 0,0-2 0 15,1 1 0-15,1-2 0 0,-1 0 1 0,1 2 0 16,0-4 0-16,0 0 1 16,1 4 0-16,-2-1-2 0,1-2 2 0,0 3 0 15,1 0 0-15,-1 0 0 0,-1 3-2 16,4 2 0-16,-6-4 1 0,4 0 2 16,-4 4-1-16,2-3-2 0,1 0 3 0,-1 2-2 15,0 0 1-15,1-2-1 0,0 2-2 16,0 1 2-16,2-3 2 0,0 1-4 15,-3-1 0-15,4 3 2 0,-3-1 2 16,0 2-2-16,0 1 0 0,1-3 0 0,-1 1-2 16,-1 3 1-16,0-2 0 0,2 1 1 15,-1-4-3-15,0 5 4 0,4-3-1 16,-5 2-1-16,1-2 1 0,2 3-1 16,-3 1-1-16,2-5 1 0,3 2 2 15,-4 2 0-15,0 1 1 0,-1-1-1 0,2 3-3 16,-4-3 3-16,4 1-4 0,-3 1 2 15,2 1-1-15,1 0 1 0,-3-2-1 16,2 0 3-16,1 2-5 0,-2 1 3 0,0-1 1 16,-3 1-2-16,8 0 1 0,-8 0-2 15,7-2 0-15,-3 4 1 0,-4-2-1 16,6 0 1-16,-3 1 0 0,0-1-1 16,-3 0 2-16,7 1 1 0,-3 2-2 15,1 1 4-15,-1-3-3 0,0 1 3 0,0 2-3 16,1-1 1-16,-2 1 0 0,-2-3 0 15,4 2-3-15,0 0 1 0,0-2 4 16,0 3 0-16,-4 1-3 0,5-4 1 16,-3 3-3-16,0 0 6 0,0-1-2 0,3 1 0 15,-2 0 0-15,-2 0-1 0,2-1 0 16,-2 1-1-16,3 4 3 0,-4-3-2 16,4 0 4-16,0 1-2 0,-1-1-2 15,-2 4 2-15,2-2 0 0,0 1-1 16,0-3 0-16,-1 2-1 0,0 1 1 0,2-2 0 15,0 2-2-15,-3-1 2 0,2 1 0 16,0-1 0-16,-2 0 1 0,3 4 0 16,-4-7 0-16,1 6 0 0,1-2 0 15,-2 2-1-15,3 0-1 0,-1-1 2 0,-1 2 0 16,-1-1 1-16,2 1-2 0,2 0 1 16,-3-1 0-16,1 2-2 0,0 0 4 15,0-2-8-15,-2 2 2 0,2 1-1 0,1-2-3 16,-2 0 5-16,-1 1-2 15,4 1 0-15,-3-2 1 0,0-3 2 0,0 5-4 16,2-3 1-16,-2 2 3 0,0-2 0 16,1 3-1-16,-1-3-1 0,3 4 0 15,-1-1 3-15,-2 1-2 0,0 0-2 0,2 1 0 16,0 0-2-16,-2 3 1 0,2-4-2 16,-2 4 0-16,3-3 1 0,-1 0 2 15,-2 2-2-15,3-2 0 0,-1 2 2 16,-2-4-2-16,2 1 2 0,-2 4 3 15,3-5-3-15,0-1-1 0,-4 3 2 0,2 0 0 16,2-1 2-16,-1 0 1 0,-2-1-3 16,3 3-5-16,0 2 2 0,0-3 0 15,-2 0-4-15,1 4 0 0,-1-3-2 16,2-1-2-16,-3 1 5 0,2-2 1 0,1 1 0 16,-1 1 1-16,3-4 2 0,-5 1-2 15,2 1 2-15,0-1 0 0,-2 1 0 16,2-6 4-16,-2 3 2 0,3 1-6 15,-3-3 3-15,2 0 3 0,-2 1-2 16,2-1 1-16,-2 5 1 0,3-7-4 0,-1 7 1 16,-2-7 5-16,3 7-5 0,0-6 0 15,-4 2-2-15,4-2 3 0,-2 2 3 16,0 2-3-16,0-5 0 0,1 3 0 16,-2-1 0-16,3 1-1 0,0-3-1 0,-3 4 2 15,2-3 1-15,-2 2-2 0,2-1 4 16,-2 0 0-16,2 3-4 0,-2-4 4 15,1 5 0-15,1-5 0 0,-2 1-1 0,2 1-2 16,0 0 0-16,-2 0 1 0,3-2 1 16,-4 0 0-16,4 2 0 0,-3-2-1 15,3 0 0-15,-3 2 2 0,0 2 0 16,2-6-1-16,-2 5 0 0,0-1-1 16,2-1 2-16,-1 2 1 0,0-4-2 0,0 3-5 15,2 2 2-15,-3-7 1 0,2 6 0 16,-2-3-1-16,2 3 7 0,-2-6-5 15,3 2 3-15,-4-1 0 0,4 2-3 16,-4-1-2-16,3 1 0 0,-1-1 1 16,0 2 3-16,0-1-1 0,2-1-1 0,-3 2 2 15,2-2-2-15,-1 0-2 0,0 3 4 16,1-3-6-16,1 0 2 0,-1 0 4 16,-2 0 0-16,2 1-3 0,-2-4 3 15,2 4-3-15,1-2 3 0,-1 2-2 0,-1 0-2 16,1-2 4-16,0-1-4 0,-2 2 2 15,2 1 2-15,0-1-2 0,0 3 1 16,-2-2-1-16,3-1 2 0,0 1-3 0,-1 1 3 16,0-2 0-16,0 1 0 15,-2-4-1-15,2 4 0 0,1 2-2 0,-1-6 1 16,-1 0-2-16,0 3 3 0,1-1-1 16,-2 2 1-16,2-4 0 0,1 1 1 15,-3 1-2-15,2-1 0 0,2 1-1 0,-3 2 2 16,-2-5-2-16,4 3 1 0,-1-2-1 15,0 3-1-15,0-1 4 0,-2-1-1 16,3-3-3-16,0 7 3 0,-1-4-1 16,-2-2 2-16,2 2 0 0,-2 1-1 0,2-5-1 15,0 5-2-15,-2-5 1 0,3 6 1 16,-1-5 3-16,-2 3-4 0,3 2-3 16,-1-6 2-16,0 2 4 0,-2 3 0 15,2-4 1-15,3 3-7 0,-3-3 6 16,1 5-3-16,-4-7 3 0,2 3-2 0,3 1 6 15,-3 3-5-15,3-6-2 0,-1 5 4 16,-2-5-3-16,1 5 1 0,2-3 0 16,-3 0 5-16,2 2-6 0,0-2 2 15,-1 1 0-15,0 0-3 0,1 0 3 16,-1-4-4-16,-1 5 0 0,2-2 3 0,0 0 2 16,-1 0-1-16,0 1 2 0,0 0 2 15,-2-3 0-15,2 1 3 0,0 3 3 16,1-3 1-16,-2 2 6 0,1-3-5 15,0 5-1-15,0-4 1 0,0 1-1 0,2 0-2 16,-4 2 1-16,5-3-3 0,-1 3-3 16,-1-5 1-16,1 7 2 0,0-5-2 15,0 3-1-15,1-2 0 0,1 0-1 0,-2-1-3 16,1 0 3-16,0 2 6 16,1-3 9-16,-2 2 0 0,2 0-7 0,-1-2 1 15,0 5 0-15,1-6-3 0,-2 1 0 16,1 1-1-16,1 2-5 0,-2-3 2 15,1 2 1-15,2 1 0 0,-4-4-2 0,1 2 1 16,3 0-1-16,-3-2-2 0,0 3 2 16,2-3-2-16,-2 3 1 0,0-1-2 15,2-2 2-15,-3 3-3 0,2 0 3 16,1-3 3-16,-4 1-4 0,2 2-3 0,1 1 2 16,-2-4-1-16,1 0 0 0,-2 1 0 15,2 1-1-15,3 2 1 0,-3-4 0 16,0 0-1-16,0 3 2 0,0-3-1 15,1 4 2-15,1-4-3 0,-2 0-1 16,1 0 0-16,2 1 1 0,-3-1-1 0,2 0-1 16,0 2 2-16,-1-2-2 0,2 0 1 15,-2 0 2-15,-1 4 4 0,1-4-6 16,0 0 0-16,0 0 1 0,2 1-1 16,-5-1-1-16,3 0 1 0,2 0 0 15,-3 4 2-15,2-4-2 0,-2 0 0 0,4-4 0 16,-2 4 0-16,-2 4 0 0,1-4 0 15,2 0-2-15,-3 0 4 0,-6 0-2 16,12 0 2-16,-8 0-1 0,3 0 0 16,-1 0 1-16,-6 0-2 0,13 0 0 0,-6 0 0 15,-1 2 4-15,0-2-4 0,-6 0 0 16,12 3 0-16,-5-3 0 0,-1 0-1 16,-6 0 0-16,15 0 3 0,-9 0-3 0,4 0 0 15,-4 0 3-15,0 0-2 16,0 3 0-16,1-3 3 0,-7 0-3 0,11 0-1 15,-7 0 1-15,-4 0 0 0,13 0 0 16,-6 0 2-16,-4 2-2 0,-3-2 5 16,10 3-3-16,-4-3-2 0,-2 3-1 0,3-3 1 15,-7 0-2-15,10 0 3 0,-3 0-2 16,-7 0 1-16,11 1 0 0,-5-1 1 16,-6 0 1-16,8 4-5 0,-3-4 3 15,1 0-1-15,-6 0 2 0,13 3-2 0,-7-3 2 16,0 1 0-16,-6-1 1 0,10 4-1 15,-2-4 0-15,-2 0 1 0,0 2-1 16,0-2 0-16,1 4 0 0,-1-4-1 16,0 1 0-16,1-1 0 0,-1 0 1 15,1 3-1-15,-1-3 1 0,-6 0 4 0,10 3-5 16,-4-3-2-16,2 0 2 0,-4 2-1 16,4-2 0-16,-1 2 2 0,-1 2-1 15,-1-4 0-15,1 0 1 0,4 0-4 0,-4 0 5 16,-6 0-2-16,13 1 1 0,-5-1-1 15,-2 0 1-15,1 0-2 0,2 5 1 16,-3-5 0-16,0 0 2 0,-2 0 0 16,5 0-1-16,-9 0 0 0,13 2-1 15,-7-2-1-15,0 0 0 0,3 2 3 16,-3-2-2-16,1 0 0 0,3 4-1 0,-3-4 2 16,0 0-1-16,-1 0 4 0,3 0-4 15,-2 0-1-15,1 0 4 0,-2 0-4 16,3 0 2-16,-3 0-2 0,-6 0 1 0,13 0 1 15,-6 1-2-15,-1-1 1 16,-6 0 0-16,13 0 0 0,-6 0 1 0,0 0-1 16,-1 0 0-16,-6 0-1 0,14 0 2 15,-8 4-2-15,0-8 2 0,-6 4-2 16,13 0 1-16,-7 0 4 0,-6 0-5 0,12 0 2 16,-5 0 0-16,0 0 0 0,1 0-2 15,-8 0 4-15,10 0-2 0,-2 0 0 16,-2 4-1-16,0-8 0 0,0 8 0 15,3-4 0-15,-4 0 2 0,-5 0-2 16,16 0 0-16,-7 0-1 0,-4 2 0 0,6-4 3 16,-3 2-4-16,1 2 2 0,0-2 0 15,-3 0 1-15,4 0-4 0,-1 0 5 16,0 0-2-16,-1 0 2 0,0 0-2 16,2 0 1-16,-3 0-2 0,2 0 1 0,0 0 1 15,-1 0 0-15,-1 0 0 0,2 0-1 16,3-2-1-16,-4 2 3 0,0 0-2 15,3 0 0-15,-1 0 2 0,1 0-2 0,-2-4 0 16,1 4-1-16,-1-1 2 16,2 1-3-16,-1 0 2 0,-3 0 1 0,2 0-1 15,2 0 1-15,-2 0 4 0,-2 0-4 16,5 0 0-16,-4 0 0 0,0 0 0 16,-1-4-1-16,2 4 0 0,-3 0-1 0,2 0 6 15,-8 0-7-15,13-2 0 0,-6 2 2 16,-7 0 0-16,13 0-1 0,-9 0 1 15,3 0 1-15,-1-2-1 0,-6 2 1 16,14 0 0-16,-8 0 0 0,-6 0 2 0,13 0-2 16,-7 0-1-16,0 0 1 0,-6 0 1 15,11 0-4-15,-4 0 1 0,-7 0 0 16,12 0-1-16,-6-5 2 0,-1 5 0 16,-5 0-2-16,12 0 3 0,-12 0-1 15,11 0 1-15,-11 0 0 0,12 0-2 0,-9-1 2 16,3 2 0-16,-6-1-1 0,10-1-1 15,-6 2 1-15,-4-1 1 0,11 0-2 16,-4 0 2-16,-7 0-1 0,10 0 0 16,-6 0-1-16,-4 0 2 0,11 0-3 15,-4 0 3-15,-1 0-2 0,-6 0 2 0,11 0 4 16,-6 5-7-16,1-5 4 0,-6 0-1 16,9 0 2-16,-9 0-2 0,10 0 5 15,-10 0 0-15,8 0 9 0,-4 0 4 16,-4 0 4-16,8 0 2 0,-8 0 6 0,8-5-4 15,-1 5-2-15,-7 0 1 0,9-1-1 16,-5 1 0-16,-4 0 4 0,8-4 7 16,-1 4-2-16,-1-2 5 0,0 0 2 0,-2 2-3 15,3-3 2-15,-2 0 3 16,-5 3-7-16,10 0 1 0,-5-1-6 0,1 1-3 16,-3-6 1-16,-3 6-5 0,7 0-2 15,-7 0-34-15,9 2-70 0,-9-2-90 16,2 0-103-16,-2 0-150 0,0 0-177 0,0 0-77 15,-21-2 87-15,8-2-531 0,-2 3-592 16</inkml:trace>
  <inkml:trace contextRef="#ctx0" brushRef="#br0" timeOffset="79377.08">8562 16749 2731 0,'0'0'-207'0,"0"0"41"16,-9 2 37-16,9-2 34 0,0 0 27 0,0 0 30 0,0 0 19 0,0 0 22 0,0 0 13 0,0 0 13 0,0 0 9 0,0 0-20 16,0 0 9-16,0 0 10 0,0 0 7 15,0 0 4-15,0 0 3 0,0 0 5 16,-13-2-1-16,13 2 5 0,0 0 9 15,0 0 2-15,0 0 1 0,0 0 5 0,0 0 4 16,0 0 1-16,0 0 2 0,0 0 30 16,0 0-29-16,0 0 1 0,0 0 4 15,-2 2-6-15,2-2-7 0,0 0 5 16,0 0-14-16,0 0-5 0,0 0-3 16,0 0-3-16,2 5 2 0,-2-5-5 0,0 0-2 15,5 4-7-15,-5-4 0 0,8 0 6 16,-8 0-5-16,0 0-2 0,13 0 2 15,-9 0-5-15,-4 0 5 0,13 0-6 16,-7-4-2-16,0 2-2 0,0 4-3 0,0-4 4 16,-6 2-4-16,16 2-4 0,-8-4-1 15,1 2-1-15,-1 0-6 0,3 0 2 16,-3-5-3-16,3 5-2 0,-2-3 2 16,6 0-2-16,-4 1-2 0,-1-4 3 0,4 5-6 15,-1-6 3-15,0 0-4 0,-1 3-3 16,-2 0-3-16,2-2 1 0,-4 2 1 15,1 1 2-15,1-1-3 0,-4 2 0 16,3 0-2-16,-3-4-3 0,2 6 5 0,-1-2-3 16,1-4 2-16,-1 2-2 0,1 4 2 15,1-7-2-15,-1 6-2 0,0-5 0 16,4 5 2-16,-4-6-1 0,4 1-3 16,0 1 2-16,-3 2 2 0,2-4-2 15,0 3 0-15,-3 3 0 0,2-1-1 0,2-3-1 16,-2 5 2-16,0-7 0 0,-1 7 2 15,2-1-2-15,-1-4-3 0,1 4-2 16,-1-5 3-16,-1 4 4 0,5-1-3 16,-5-1 0-16,3-2 0 0,1-1 0 0,0 2-2 15,-2 2 1-15,2-6 0 0,-3 0 4 16,1 4-4-16,1-3 0 0,-5 0-1 16,7 0 2-16,-7 3 2 0,1-2 0 15,3-1-3-15,-3-3 0 0,3 1 0 16,-2 3 2-16,1-7-3 0,-2 3 2 0,0 0-1 15,2-1 0-15,0 1 2 0,-2 1-2 16,1-4 0-16,-2-1-2 0,1 1 4 16,0 3-4-16,-1-3 4 0,0 5-4 15,0-4 4-15,-1 0 0 0,1-1 0 16,0 1-1-16,-1-1 0 0,-2 2-1 0,2-1 0 16,0-1 4-16,-1-2-2 0,-1 4 1 15,0-2-1-15,3 1 0 0,-5 3 0 16,0-3 0-16,2-1 0 0,-2 1 1 15,4-1-1-15,-5 2 2 0,1-4 2 0,1 4 5 16,-2-2-5-16,1 0 0 0,-2 5 0 16,3-5-2-16,-3 1 3 0,1-4-1 15,-1 2 0-15,0 1 0 0,2-3 0 16,-4 3-1-16,4-2 0 0,-1-1-2 16,-1 3 4-16,0 0-2 0,0-1 0 0,3-1 1 15,-3-2-3-15,0 5 1 0,0-4 1 16,0-1 1-16,0 5-5 0,0-3 3 15,2-2 0-15,-2 4-2 0,0-1-1 0,0-2 2 16,0-1 0-16,0 2-1 16,3 0 1-16,-3 1 0 0,0-4-1 0,0 4 1 15,0-5-1-15,0 5 0 0,0-1 0 16,0 1 2-16,0-3 0 0,-3 5-2 16,1-3 5-16,-1-2 3 0,2 4 0 0,-1-2 1 15,1-1-1-15,-2 3 0 0,0-4-1 16,3 3-1-16,-3 1-1 0,1-2-2 15,1-1 2-15,-3 3-2 0,2-1 4 16,0 3-4-16,0 2-2 0,0-4 6 0,2-2-6 16,-2 3-1-16,0 1 1 0,0 1 0 15,0-2 1-15,-1 2-1 0,2-3 1 16,-2 2-1-16,1-4 2 0,0 2 0 16,-1 0-3-16,1-2 6 0,0 2-6 15,0-3-2-15,0 2 1 0,0-1 1 0,0 0-2 16,0 1 3-16,0 1-3 0,0-2 1 15,0 1-1-15,0-1 1 0,0 2 0 16,-1 1-1-16,1-1 0 0,0 3-2 16,2-3 1-16,-3 3-1 0,1-5 2 15,0 2-1-15,2 0 0 0,-2 0-2 0,2-1 3 16,-2-1-2-16,0 3 1 0,2-2 0 16,0-2-1-16,0 4 4 0,-2-4-1 15,2 2-4-15,0 2 2 0,0-3-1 0,0-2 1 16,0 0-1-16,0 4-1 0,0-1 3 15,2-3-1-15,-2 3 4 0,2-2-6 16,-2 3 2-16,0 1-2 0,0-4 3 0,2 3 0 16,-2 1-2-16,0 1 4 0,0-4-4 15,2 5-1-15,0-3 2 16,-2 0 2-16,0 2-1 0,2-4-2 0,-2 0 3 16,3 1 1-16,-3 1-2 0,0-2-2 15,2 2 0-15,0-4 1 0,1 3-2 16,-1-2 3-16,0 2-1 0,0-2-1 0,0 2 0 15,2 0 0-15,0 4 0 0,-2-4 0 16,2 0 1-16,-2 2 0 0,1 1-1 16,-1-2 0-16,0 3 0 0,1 1 0 15,1-3 0-15,-2 3 0 0,0 2 2 0,0-3 0 16,2 0 0-16,-2 1-3 0,0-1 2 16,4 1 2-16,-3 1-1 0,1-1 2 15,-2-1-4-15,2 1 0 0,-1 1 4 16,5-3-5-16,-3 3 2 0,2-2 1 0,-3-1 0 15,2 2 0-15,-1-1 0 0,1 4-1 16,-1-3 3-16,0 2-2 0,-2 0-3 16,2 1 6-16,-1 0-3 0,0 0 0 15,-2 3-1-15,0-3 0 0,0 1-2 0,0 4 2 16,3-5-2-16,-3 4 3 0,2-3-2 16,-2 1 1-16,2 1 4 0,1-3-4 15,-1 4 0-15,3-3 2 0,-3 0-1 16,2 0-2-16,-2 1 0 0,2-1 2 15,0 1-3-15,0 0 0 0,0 0 4 0,-1 1-2 16,-1 0-1-16,1 0 3 0,-1 1-1 16,-1-1 1-16,5 0-1 0,-4 2 1 15,1-2-2-15,-1 3-1 0,-1-2 2 16,2 1 3-16,0 0-5 0,-3 2 2 0,2-1-1 16,-4 1 0-16,6 0 2 0,-2 0-1 15,-4 0 2-15,6 1 0 0,-1 1 0 16,-2 0 1-16,1 2-2 0,0-2 1 15,-2 4-1-15,2-3 1 0,0 2-2 0,-1 0 0 16,0-1 2-16,0 2-3 0,1-1 1 16,-3 1 2-16,4-2 1 0,0 1-3 15,-2 2 1-15,-2-4-2 0,4 3 3 16,-5 0-2-16,3 0 2 0,1-1-2 16,-1 3-1-16,-2 0 2 0,4 1 1 0,-4-1 0 15,4 6 1-15,-3-5-1 0,2 1-3 16,0 4 3-16,-2-3 0 0,1 0 0 15,-1 2-1-15,3-2 3 0,-5 3-2 16,2-4-2-16,0 0 2 0,0 4-2 0,0-5 2 16,2 3-1-16,-2-1-1 0,0 0 0 15,0 0 0-15,0 0 2 0,2 0-3 16,-2 3 0-16,1-3 3 0,2 1-2 16,-1 2 1-16,-2-3 0 0,2 2-1 0,0-1 1 15,2 1 0-15,-1 3 0 0,0-5 0 16,-1 3 1-16,1-2-2 0,0 1 2 15,-1-3-1-15,1 0 0 0,-3 3 0 16,3-6 1-16,-4 2-1 0,2 2 3 16,0-1-3-16,0-1 0 0,0 1 0 0,-1 1 4 15,0-1-6-15,2-1 3 0,-2 3-2 16,3-1 3-16,-5-2-1 0,5 4-2 16,-4-4-1-16,2 2 1 0,1 0-2 15,-2-1 1-15,0 1 1 0,0-3 5 0,4 2-6 16,-4 1 1-16,3 0 1 0,-1 0 0 15,0 3 0-15,1-3 6 0,-3 3-9 16,2-4 1-16,-2 0 0 0,0 4 1 16,3-3-1-16,-1 2 1 0,0-2 0 0,-2-2 0 15,2 5 0-15,1-3 0 0,-2-1 0 16,1 1 0-16,2-1-2 0,-4-1 4 16,2 2-2-16,1-1 1 0,-2 0 3 15,-2 1-2-15,4-2-2 0,-1 1 2 0,-2-1-1 16,3 1 2-16,-3 1-2 0,2-1 2 15,1-1-2-15,-3 1-2 0,-1 1 3 16,2-1-1-16,0 1 0 0,0-1-2 16,1 2 1-16,1-2 3 0,-1-1-2 15,0 1-2-15,0 4 3 0,0-3-1 0,-1-3-1 16,1 6 2-16,-2-7-2 0,3 3 2 16,-3 1 3-16,2-2-6 0,-2 2 1 15,0-2 2-15,0-1 2 0,0 1-5 0,0 1 0 16,2-3 2-16,-2 1-2 0,1-1-1 15,-2 3 2-15,2-2-1 16,-2-4 0-16,2 4 1 0,0-2-2 0,-1 2 2 16,0-1 0-16,1 3 0 0,-2-2 2 15,4 2-2-15,-4-2 3 0,1 0-2 16,-1 2 1-16,5-3-3 0,-5 3 2 0,2-2 1 16,-1 4-1-16,-1-8 2 0,2 6-2 15,-1-2-2-15,-2-1 1 0,2 3-1 16,2-2 1-16,-1-1 0 0,-1 1 0 0,-1 2-1 15,2-2 1-15,-1 0 1 0,0-2-3 16,3 4 10-16,-3-2-9 0,0-1 2 16,0 2-1-16,0 0 2 0,2-4-2 15,-2 3 1-15,0-2-2 0,0 2 0 16,0-2 2-16,4 2-5 0,-5-2 4 16,2 2 4-16,-1-3-3 0,0 2-2 0,2 1 0 15,-2-2 1-15,0 2-1 0,2-5 1 16,-2 4 1-16,2 0 1 0,-1 0-1 15,-1-3 1-15,0 4 0 0,1-2-2 0,0-1 3 16,-2 2-2-16,2-4 0 0,-1 2 2 16,1 1-3-16,-1-2 0 0,1 0 1 15,-2 2 1-15,1-2 0 0,1 0 0 16,-2 0-2-16,5 2 1 0,-5-2 1 16,1 3-1-16,2-2 1 0,-2 3-1 0,-1-3 0 15,4 3-1-15,-3-4 2 0,0 2 0 16,0-2 1-16,0 3-1 0,2-3 1 15,-3 0-1-15,-1 1-3 0,3 0 3 16,-1-3-3-16,-1 3 2 0,2-2-1 0,-1-1 0 16,-2 2 0-16,4 0 0 15,-2 0 1-15,0 1 4 0,0-3-3 0,0 4-1 16,2-3 0-16,-1 2 0 0,-1 1 2 16,2-3-1-16,-2 3-2 0,0 0 3 15,1-1-1-15,-1 0-2 0,0 0 2 0,2-1-2 16,-2 0-1-16,0-1 2 0,0 4 1 15,1-4-2-15,-1 1-2 0,3 0 2 16,-4 0-1-16,4 0 0 0,-4 2 3 0,2-2 1 16,0 3-2-16,0-2 1 0,3 2 0 15,-1-1 2-15,-1-2-5 0,1 4 3 16,-2-2 0-16,1-1-2 0,-2 4 2 16,2-4-2-16,0 0 0 0,-1 1 1 15,1 2 0-15,0-1-1 0,1-5 2 16,-1 4 4-16,-2-1-6 0,2 3 1 0,0-3 0 15,1 4 1-15,1-8 0 0,-4 6 1 16,2-2 1-16,0 2-3 0,1-1 4 0,-1-2-2 16,1 1 0-16,-1 0-2 15,0 3 0-15,1-5-1 0,1 1 6 16,0 1-2-16,-2 0-2 0,1-3 1 0,1 4 3 16,0-2-3-16,-2 0-2 0,2 0 1 15,1 0-2-15,-3 2 3 0,2-6-1 16,0 4 0-16,-2-1 0 0,2 1 1 0,2 0 0 15,-2-1-2-15,0 0-1 0,-2 1 2 16,0 0 0-16,4-3 0 0,-4 2 5 16,2 2-8-16,0-2 1 0,0 0 4 0,1 2-2 15,-1-5-2-15,-2 6 0 0,3-6 1 16,-1 3 1-16,1 2-3 0,-1-4 1 16,0 4-1-16,0-4 2 0,0 1-2 15,1 2 2-15,-2 0-1 0,1-1 2 16,-2 0 0-16,2 0-1 0,-2 2-1 0,3-3 2 15,-2 1 0-15,1-1 0 0,-2 2-2 16,0 1 2-16,0-5-2 0,1 3 1 16,-1 2-2-16,2-5 1 0,-2 2-1 15,2 2 2-15,-1-4 0 0,1 1-1 0,-3 2 6 16,1 0-6-16,1-3 3 16,-2 4-1-16,1 0 0 0,-1-4 1 0,2 2 0 15,-3 2 0-15,3-4 0 0,0 4 0 16,-4 0 0-16,4-4 1 0,-1 0 0 15,-2 1-1-15,2 2 0 0,0-3-1 0,-4 3 3 16,5 0-4-16,-1-1-1 0,0-2 0 16,0 3 2-16,-2-1 1 0,5 0-2 15,-5-2 2-15,2 0-3 0,1 3 0 0,-1 1 0 16,0-4 0-16,0 1 2 0,1 1-2 16,-2 2 1-16,-2-4 0 0,5 0 0 15,-3 2 4-15,-1 3-4 0,2-5 0 16,1 1 2-16,-2-1-3 0,1 0 2 15,-1 0 3-15,2 0-2 0,0 0-2 0,-1 2 2 16,0-2 1-16,1 4 1 0,-1-4-1 16,-1 0 2-16,2 0 2 0,2 0 1 15,-7 0 2-15,6 1-4 0,-2-1 2 16,-2 3 1-16,-2-3-3 0,6 0 3 0,-2-3-1 16,2 3-3-16,-6 0 6 15,6 0-4-15,-2 0-1 0,0 0 0 0,-4 0 2 16,0 0 0-16,8 3-3 0,-6-6 1 15,-2 3-1-15,7 0-2 0,-7 0 3 16,4 0-4-16,-2 3-2 0,-2-3 2 0,0 0 2 16,9-3-2-16,-9 3 2 0,5 0-5 15,-5 0 1-15,6-1 3 0,-6 1-2 16,4 0 1-16,-4 0 0 0,6 0-2 16,-6 0-3-16,4 0 3 0,-4 0 1 0,0 0 2 15,6 0-4-15,-6 0 0 0,7 0-2 16,-7 0 2-16,4 0 2 0,-4 0 0 15,0 0-3-15,7 0 4 0,-4 0-5 16,-3 0 4-16,5 0-1 0,-5 0-1 16,4 0 0-16,0 0 6 0,-4 0-7 0,0 0 2 15,8-4-3-15,-5 4 4 0,-3 0 0 16,4-2-2-16,-4 2 4 0,5 0-3 16,-5 0-1-16,6 0-1 0,-2 0-1 0,-4 0 2 15,4 0 0-15,-4 0-2 0,0 0 2 16,6 0-2-16,-1 0 2 0,-2-1 0 15,-3 1 0-15,6 0-2 0,-2 0 0 16,2 0 2-16,-2-5 0 0,1 5-2 16,0 0 0-16,-5 0 6 0,9 0-4 0,-5-2-1 15,-4 2 2-15,6 0 0 0,-2 0-4 16,4 0 5-16,-8 0-4 0,6 0 3 16,-6 0-2-16,6 0 0 0,-2 0 3 15,-4 0-2-15,4 0 1 0,1 0 1 0,-5 0-4 16,4 0 3-16,-4 0-3 15,8 0 1-15,-8 0 1 0,0 0 0 0,7 0-3 16,-7 0 6-16,4 0-5 0,0 0 2 16,-4 0-1-16,7 0 4 0,-7 0-3 15,4 0 0-15,-4 0 0 0,7 0-1 0,-7 0 1 16,6 0 1-16,-6 0-2 0,3 0 4 16,-3 0-6-16,8 0 1 0,-6-4 4 15,3 4-3-15,-5 0 4 0,6 0-3 0,-6 0-2 16,6 0 0-16,-5-2 1 0,-1 2 7 15,3 2-8-15,-3-2 4 16,0 0-3-16,6 0 2 0,-6 0-1 0,6 0 1 16,-2 0-3-16,-4 0 1 0,0 0-3 15,7 0 5-15,-7 0-3 0,4-2 2 0,-1 2-4 16,-3 0 3-16,8 0-2 0,-4-1 4 16,-4 1-2-16,6 0 3 0,-2 0-3 15,-4 0 4-15,6 0-4 0,-6 0 1 16,5 0-1-16,-5 0 1 0,7-4 2 0,-5 4-2 15,-2 0-1-15,0 0 2 0,8-3 0 16,-6 3 1-16,-2 0-3 0,4 0 1 16,-4 0 0-16,0 0 0 0,6 0 0 15,-6 0 0-15,5 0-1 0,-5 0 1 16,0 0-1-16,4 0 1 0,-4 0 2 16,0 0 1-16,7 0-2 0,-5-2-1 0,-2 2 1 15,0 0-2-15,4 0-1 0,-4 0 2 16,0 0-2-16,0 0 0 0,7 0 3 15,-7 0-1-15,3 0-1 0,-3 0 3 0,0 0-2 16,7 0-1-16,-7 0 1 0,1-2 0 16,-1 2 2-16,0 0 1 0,6 0-1 15,-6 0 1-15,0 0-5 0,0 0 0 0,0 0 0 16,7 2 6-16,-7-2-4 16,0 0 2-16,0 0-4 0,4-2 2 0,-4 2 0 15,0 0 2-15,0 0 0 0,0 0-3 16,5-3 3-16,-5 3 0 0,0 0 1 15,0 0 13-15,0 0 6 0,0 0 7 16,0-2 9-16,0 2 2 0,0 0 0 0,0 0 6 16,0 0-11-16,0 0-5 15,0 0 3-15,0 0-28 0,0 0 0 0,0 0 4 16,0 0-6-16,0 0 0 0,0 0 6 16,0 0-7-16,0 0 3 0,0 0-1 15,0 0-3-15,0 0 5 0,0 0-4 0,0 0-1 16,0 0 2-16,0 0 0 0,0 0-5 15,0 0 4-15,0 0 2 0,0 0 2 16,0 0-4-16,0 0-2 0,0 0 2 16,0 0 5-16,0 0-9 0,0 0 5 0,1 5-4 15,-1-5 0-15,0 0-2 0,0 0 7 16,0 0-2-16,0 4-3 0,0-4 0 16,0 0 2-16,0 0-2 0,0 0 3 15,0 0-2-15,0 0-2 0,0 0 0 16,0 0 0-16,0 7-2 0,0-7-3 0,3 0-10 15,-3 1-25-15,0-1-33 0,-3 6-52 16,2 1-39-16,-1-6-69 0,-3-1-94 16,3 2-107-16,-5 2-152 0,4 0-81 15,-4-1 88-15,1 0-494 0,2 0-545 0</inkml:trace>
  <inkml:trace contextRef="#ctx0" brushRef="#br0" timeOffset="89303.21">7175 13008 2675 0,'-4'-5'-124'0,"2"2"10"0,0-2 29 0,0 3 25 0,2-5 19 0,-2 4 26 0,0-1 25 0,-1 0 9 0,3 0 16 16,-2 2 3-16,2-2 7 0,-3 1 4 0,3 3 2 15,-2-4 4-15,2 4 3 0,-2-3 0 16,2 2-2-16,0 1-1 0,0 0 3 15,0-4 0-15,0 4 9 0,0 0 23 16,0 0-2-16,0 0-13 0,0 11 2 16,2-4 5-16,-2 0-3 0,2 2-3 0,-2 2-8 15,3 5-4-15,-1 1-10 0,3-1-1 16,-3 2-6-16,0 1-12 0,4 4-26 16,-2 1-48-16,0-2-68 0,0 0-78 15,1 3-63-15,-1-2-82 0,1 1-150 16,-1-2 6-16,-2 1-200 0,4-1-170 0</inkml:trace>
  <inkml:trace contextRef="#ctx0" brushRef="#br0" timeOffset="89497.51">7276 13564 1946 0,'0'11'67'0,"2"1"28"0,-2 1 12 0,0-1 14 16,4 0 36-16,-4 5-16 0,3-6 1 16,0 1-7-16,-1 1-17 0,-1-1-4 15,4 0-14-15,1 1-12 0,-2-3-6 16,0 5-28-16,1-4-42 0,2 0-33 15,1 0-37-15,-6 2-39 0,4-1-36 16,-2 3-32-16,3 0-24 0,-4 3-4 0,3-1-3 16,-2 2-19-16,1-1-34 0,5 4-419 15,-2-3-163-15</inkml:trace>
  <inkml:trace contextRef="#ctx0" brushRef="#br0" timeOffset="89643.51">7444 14101 1746 0,'10'24'-25'16,"-1"-5"45"-16,-2-2 34 0,-1 1 25 0,-4-7 27 15,4 0 21-15,-1 3 16 0,-2-3 6 16,1 3 2-16,0-3-5 0,4 0-8 15,-3 4-1-15,-2-3-16 0,1 1-11 0,2 3-11 16,-3-1-10-16,1 2-11 16,0 2-14-16,-2 2-37 0,0 4-41 15,2 0-64-15,-6-1-55 0,6 3-62 0,-2 2-24 16,-2-3-36-16,4 0-82 0,1 2-64 16,0-1-255-16,1-2-151 0</inkml:trace>
  <inkml:trace contextRef="#ctx0" brushRef="#br0" timeOffset="89955.49">7661 14913 1811 0,'5'19'53'0,"-1"-2"48"0,0-1 31 0,-4-1 25 16,4-1 25-16,-4 0 5 0,2 0 8 16,-2-1-4-16,3 1-9 0,-3-1-17 15,0 5-12-15,2-3-16 0,1 0-16 16,-1-1-16-16,-2 0-16 0,2 6-37 16,2-6-44-16,-2 7-57 0,-2-4-43 0,2-1-47 15,-2 6-40-15,0 0-22 0,2 2-15 16,-2-2 3-16,0 0 9 0,0 1 9 0,-2 4 24 15,0 0 22-15,2-2 30 0,-2-3 24 16,0 3 28-16,0-2 36 16,2-1 22-16,-2-4 25 0,2 3 20 0,0 1 15 15,0-5 15-15,0-1 10 0,0 6 12 16,2-8 8-16,0 1 4 0,2 3-2 16,-2-1-3-16,0 0-9 0,0-2-4 0,0 1-10 15,0 0-10-15,0 2-16 16,0-1-33-16,-4 1-41 0,2 1-49 0,0-1-57 15,2 3-48-15,-4 1-72 0,2-2-77 16,-2-3-339-16,2 6-165 0</inkml:trace>
  <inkml:trace contextRef="#ctx0" brushRef="#br0" timeOffset="90149.56">7775 16396 1837 0,'2'18'110'15,"0"1"8"-15,1-1 21 0,-3 4 10 16,0-2 13-16,1 1 10 0,1 0-3 15,-1 5-16-15,4 2-11 0,1-3-16 0,-2 5-14 16,0-8-18-16,3 5-9 0,-3 0-21 16,2-4-36-16,1 2-45 0,-3-4-66 15,3-1-89-15,-1-3-95 0,-2 1-174 16,-1-3-40-16,-2-1 44 0,4-3-163 16,-1-4-98-16</inkml:trace>
  <inkml:trace contextRef="#ctx0" brushRef="#br0" timeOffset="90799.84">9588 12754 1855 0,'0'0'174'0,"-4"-1"7"0,4 1-29 0,0 0-4 0,0 0 1 0,-6 2 17 0,6 3 13 0,-3 0-5 0,3 0-6 0,3 5-14 15,-3 3-18-15,1-1-13 0,-1 3-11 16,3 2-15-16,-1 2-44 16,-2 3-59-16,4 3-76 0,-6 0-90 0,4 2-83 15,-2 1-108-15,0 0-179 0,0 2 61 16,0 0-240-16,0 2-214 0</inkml:trace>
  <inkml:trace contextRef="#ctx0" brushRef="#br0" timeOffset="90981.93">9627 13535 2066 0,'0'23'126'15,"-4"-2"51"-15,2 0 6 0,-1-5 20 16,2 2 28-16,-1-3 20 0,1 2 7 0,1-4-5 16,0 4-35-16,0-2-23 0,1 5-21 15,-1-4-15-15,2 2-35 16,-1 0-53-16,-1-1-56 0,3-1-53 0,-3 3-63 15,2-2-80-15,4 5-61 0,-2 0-53 0,2 0-20 16,0 0-10-16,-3-4-36 16,2 4-47-16,2 2 19 0,-3 2-308 0,0-1-191 15</inkml:trace>
  <inkml:trace contextRef="#ctx0" brushRef="#br0" timeOffset="91283.92">9692 14160 1930 0,'2'37'71'16,"0"-7"46"-16,0 2 29 0,-2-7 16 16,2-2 15-16,-2-1 14 0,-2 1 16 0,2-3 6 15,0 4-10-15,-2-5-16 0,2 3-16 16,2-2-21-16,0-3-15 0,0 3-15 15,2-4-14-15,0-1-41 0,1 3-37 16,0-1-49-16,1-2-35 0,0 4-38 16,1-2-35-16,-4 2-33 0,4 3-23 0,-1 3-6 15,2 2-5-15,-5 1 22 0,3-2 19 16,2 6 24-16,-2-3 16 0,5 1 36 16,-2 5 30-16,-2-9 33 0,-1-1 32 15,0 0 28-15,-2 1 29 0,4-2 19 16,-1 0 22-16,-2-3 21 0,-5 0 19 0,6-3 11 15,-2-2 5-15,2 6-2 0,0-8-15 16,0 5-11-16,-3-1-15 0,3 3-13 16,1-2-17-16,-3-1-28 0,1 3-46 0,1 1-44 15,-3 1-57-15,2-1-78 16,1 3-57-16,-2 3-59 0,5-2-29 0,-4 0-32 16,-1 0-75-16,2 2-17 0,2 4 13 15,3-1-222-15,0 4-131 0</inkml:trace>
  <inkml:trace contextRef="#ctx0" brushRef="#br0" timeOffset="91425.88">10029 15746 1686 0,'10'39'46'15,"-4"-9"53"-15,0-2 38 0,-1-3 28 0,1 2 38 16,-2-6 4-16,1 6 13 0,1-4 7 16,-5 1-5-16,6-3-17 0,-2 1-19 15,1 0-17-15,-2-3-20 0,0-3-41 16,1 3-49-16,-1-4-65 0,3 4-47 0,-1-4-68 16,-4 3-56-16,6 4-65 0,-2-1-27 15,-3 0-54-15,2 1-68 0,3 3-64 16,-3-3-243-16,1 4-191 0</inkml:trace>
  <inkml:trace contextRef="#ctx0" brushRef="#br0" timeOffset="91604.94">10215 16550 1948 0,'2'19'84'0,"0"1"43"16,0-5 29-16,0-1 30 0,0-2 11 15,-2 2 23-15,4 1 13 0,-2-1 5 16,2 0 5-16,-2 5 0 0,3-5 1 16,2 1-11-16,-1 1-19 0,-2 1-20 0,2-2-18 15,-1-2-28-15,-1 2-40 16,2 0-56-16,-5-1-58 0,4-2-76 0,-2 1-91 15,-1-1-125-15,-2-4-102 0,0 0-238 16,0 4 69-16,-2-8 81 0,2 1-393 16,0 1-364-16</inkml:trace>
  <inkml:trace contextRef="#ctx0" brushRef="#br0" timeOffset="94018.17">9342 16444 2202 0,'-8'4'-126'0,"4"-1"24"0,4-3 15 16,-6 4 15-16,6-4 4 0,-4 4 7 0,4-4-1 0,0 0-8 0,-5 6-13 0,5-6-27 0,0 0-48 0,0 0-252 16,0 0 81-16</inkml:trace>
  <inkml:trace contextRef="#ctx0" brushRef="#br0" timeOffset="96798.6">9346 16437 1254 0,'7'-2'67'0,"-5"0"19"0,-2 2 19 0,4-7 15 15,-4 7 14-15,5-1 7 0,-5 1 9 16,0 0-3-16,0 0 1 0,0 0 10 16,2-7-12-16,-2 7-9 0,0 0-27 15,0 0-13-15,0 0 0 0,0 0-9 0,0 0-11 16,-2-4-5-16,2 4-5 0,0 0-4 15,0 0-1-15,0 0-10 0,0-4-6 16,0 4 3-16,0-6-13 0,0 6 5 0,2-6 0 16,-2 6-1-16,-2-5 0 15,2 5 5-15,-2-7 14 0,2 7-5 0,0-3 5 16,-3-4 7-16,3 7 0 0,-3-1-1 16,2-5-1-16,1 6 4 0,-2-3 4 15,2 3 0-15,-3-5 3 0,2 3 1 0,1 2 7 16,-3-3 6-16,2-3 2 0,1 6 6 15,-6-1 2-15,3-3 6 0,3 4 13 16,-4-2-10-16,4 2 6 0,0 0-30 16,-10 6-5-16,3-5 2 0,2 5-1 0,-1-1 5 15,2 3 12-15,-2-1-3 16,0 2-10-16,-1 2-1 0,1 3-11 0,-1-3-4 16,1 1-6-16,2 3-11 0,-1-3-2 15,-1 2-10-15,3 2 0 0,0-4-9 16,0 2 1-16,0-3-9 0,1 3-1 15,2-5 1-15,-1 2-7 0,2-3-5 0,-1-1-1 16,2 6-4-16,1-9-1 0,-2 1-1 16,4 1 3-16,-2-5-2 0,3 4-6 15,1-5-1-15,-7 0-7 0,12-6 2 0,-6 0-6 16,2 1 12-16,-2 1-14 0,-2-6 1 16,0 0 0-16,0 0 5 0,-4 0 0 15,0-4 1-15,0 0 1 0,-2 2 0 16,-2-4 3-16,0 3 3 0,-2-2-5 0,1 1 4 15,-1 3 2-15,-3 1 4 0,1-2 0 16,-1 4-4-16,2-4 1 0,-2 7 4 16,-3-2 6-16,3 4-3 0,0-1 1 15,-1 0 0-15,-1 4 5 0,2 0-3 0,3 0-1 16,-3 4 0-16,1 0 2 0,0 3-5 16,1 3 3-16,-2 1 4 0,3 3 13 15,0-2-11-15,1-1-4 0,2 6 1 0,2-2-1 16,-2-2-2-16,1 3-3 0,4-1 0 15,1 2-3-15,0-4 0 0,1 2-5 16,2-1 1-16,2-1-3 0,3-5-3 16,0 2 1-16,2 1-4 0,-1-6-11 0,1-5-3 15,0 3-1-15,1-3-4 0,0-3 2 16,-2-2 1-16,0 3 2 0,-1-7 2 16,-3-1 6-16,3 2-4 0,-4-5 2 15,-3-1 7-15,-2-1-1 0,-2-2 3 16,-2 0-2-16,-2-2 1 0,-5-2 2 0,0 0-1 15,1-1 2-15,-5 3-3 0,3-3 8 16,1 2-1-16,-5 5 0 0,4-3 1 16,-3 2-2-16,4 3 5 0,-2 0-2 15,3 2 13-15,-1 1-10 0,1 3-2 0,-1-4 3 16,3 8-4-16,-3-5 2 0,0 5-1 16,2 0-3-16,-1 3 8 0,-4 3-7 15,5 0 6-15,1 1-4 0,-4 1-2 0,2 8 2 16,2-5-3-16,0 6 4 0,1 1 0 15,0 2 2-15,3 1-6 0,2-2 1 16,0 6-3-16,2-7 2 0,5 5-1 16,-1-5-2-16,1 3-1 0,1-4 3 0,4-2 2 15,-2-2-5-15,5 2-3 0,-1-5-6 16,-2-3-6-16,4 0-7 0,-4-4 5 16,3 0-1-16,-2-4 0 0,0 0 2 15,-1-3 2-15,-3 1 3 0,5-4 5 16,-7 0 1-16,-1-4-1 0,0 0 3 0,-3-1 1 15,-3-4 1-15,0 4 1 0,-1-6-1 16,-4 5 5-16,2 0 3 0,-1 0-2 16,-2-1 2-16,0 5 2 0,-2-1-2 15,2 1 6-15,-4-2-4 0,2 3 0 0,-1 0 1 16,-1 7 1-16,-1-4 3 0,2 1 2 16,-2 0 1-16,3 4-4 0,-3 3-1 15,0 0 3-15,2 3-5 0,1 4 9 0,-5 0-11 16,4 5 0-16,0-1 4 0,1 3-2 15,0 4-3-15,3 0-1 0,1 0 5 16,0 1-3-16,4 2-5 0,0-2 4 16,4-1-2-16,0 0 2 0,3 1-3 0,1-4-2 15,3-1-2-15,1 0 0 0,2-4-1 16,0 0-2-16,0-4-2 0,2-4-1 16,0-1-2-16,-1-1 0 0,0-1 0 15,0-1 0-15,-2-4 3 0,2-2 1 0,-4-3 2 16,-2 2 3-16,2-1 2 0,-5 0-1 15,2 0 1-15,-3 0 1 0,-2-1 7 16,-3 1-7-16,-3-4 0 0,1 3 0 0,-4 1 4 16,-1 0-2-16,-1 0-1 15,-1-3 2-15,-1 4 0 0,1 2 0 0,-5-3-3 16,4 1 4-16,-1 3-3 0,-2-2 2 16,2 2 0-16,-2 1-2 0,-1 2 2 15,3 3-6-15,-2-4 5 0,1 4-4 0,2 4 1 16,-4-3-1-16,5 5-3 0,-3 4 5 15,0 1 0-15,3 2 0 0,-4 4 3 16,5 2-1-16,1 0-1 0,1 2-2 16,1-1 0-16,3 0 0 0,0-2 0 0,2 0-1 15,2 1 3-15,0-3-2 0,6-1-2 16,-2-2 0-16,2 1 0 0,2-3-3 16,3-4-4-16,0 1-1 0,2-2-5 15,-3-6-2-15,2 1 0 0,-1-2-1 0,0 1 0 16,3-6 2-16,-4-2 0 0,1 3 4 15,0-2 1-15,-2-5 0 0,-5 2 3 16,2-1 3-16,-3 1 0 0,-4-1 2 0,1 1 2 16,-4-2 1-16,1-2 2 15,-4 0 0-15,-1-1 2 0,-2 3 0 0,-1-2 6 16,1 0 5-16,-1 0 0 0,0 4 9 16,-1 0 1-16,1-1 1 0,1 2-2 15,-3 2-1-15,3 2 1 0,-2 2 0 0,-1-2-4 16,2 5 1-16,2 0-4 0,-5 5 1 15,4 1-1-15,-2 2-1 0,0 2 5 16,2 4-6-16,0 2-3 0,2-1 2 16,1 0-5-16,0 5 0 0,1-5 0 0,2 4 2 15,2-4-5-15,0 4 1 0,2-6-1 16,0 2 1-16,4-1-2 0,-2 0-5 16,2-2 4-16,2-2-3 0,-2 2-1 15,5-5-3-15,0-1-5 0,-1-1 3 0,2-2-5 16,-3-3 0-16,5 0 1 0,-4-3 4 15,0 0-2-15,0-2 1 0,-1 1 4 16,2-6 4-16,-3 2-6 0,-1-2 5 0,-1 3-1 16,-4-4 2-16,0 2 2 0,-2-5-1 15,0 4 1-15,0-1 1 0,-4 2-1 16,2-1 0-16,-4 3-1 0,1-6 5 16,-1 5-4-16,0 1 0 0,-1-1 3 0,1 1-1 15,-1 3 3-15,-2-1-5 0,2 2 2 16,1-1-4-16,-6 1 2 0,4 3-4 15,-2 3-1-15,1 1 1 0,-1-3 1 16,2 5 0-16,-2-1 3 0,2 0-4 16,0 4-1-16,2-2-2 0,0 2 2 0,0 4-6 15,2-6 2-15,0 6-4 0,4-4-2 16,0 3-4-16,0-2-5 0,2 1-2 16,0-3 0-16,4 3-2 0,2-4-4 15,-2 1-5-15,2-6-5 0,2 3-4 0,1-2-3 16,0-3-5-16,2 0 4 0,-1-4 4 15,1 0 3-15,0-3 5 0,-3-1 2 16,3 1 3-16,-2-7 5 0,-1 6 6 0,-1-5 0 16,-3 0 2-16,0-3 3 0,-2 4 3 15,-2-2-1-15,1 0 5 0,-6-1 1 16,1 4 2-16,1-4-4 0,-2 4 6 16,1 1 3-16,-2-2-1 0,-2 0 4 0,1 3-1 15,1 0 2-15,-3 3 0 0,4 2 2 16,-2-3-4-16,-1 3 1 0,1-2 0 15,-1 2-1-15,1 0 0 0,2 4-1 16,-1-4-2-16,4 4-2 0,-13 8 3 16,6-2-5-16,1-1-2 0,0 3-2 0,-3 4-6 15,3-4 7-15,-2 4-1 0,3-2-2 16,2 4 1-16,-2-1-3 0,0 0-5 16,1 1-7-16,2-4-7 0,0 0 3 0,2 4-4 15,0-7-9-15,2 7 6 0,2-7 2 16,1 5 6-16,2-5-3 0,-1 1-2 15,2-2-10-15,0-2 4 0,1-1 5 16,0 4-2-16,1-7-2 0,1 0 5 0,-3-5-1 16,2 3 11-16,-1 2-4 0,0-6 4 15,-3 5 7-15,0-9 0 0,-2 6 5 16,1-3-5-16,-3-2 9 0,-2-1 0 16,0 3 1-16,0-1 4 0,-4-5-2 15,1 6 1-15,1-3 2 0,-2 0-2 0,0 3-3 16,-2-1 0-16,-1-4 9 0,0 4-1 15,3 1-2-15,-2-1 2 0,-3 2-3 16,6-2-1-16,-3 6 5 0,-3-3-1 16,3 1 4-16,2 3 0 0,-2 1-8 0,-4 1 0 15,4 5 1-15,2-3 2 0,-3 2 1 16,1 0-7-16,2 2 12 0,-3 3-8 16,3 0 1-16,0-2 6 0,2 2-5 0,0 1-2 15,0-3 5-15,2-1-5 0,0 4 0 16,0-3-1-16,2-2 7 0,2 3-2 15,-2-3-7-15,2 1 4 0,2-1-4 16,-1 0 5-16,1-4-1 0,1-1-6 0,-1 3 0 16,0-4 7-16,4 0-5 0,-7-4 8 15,3 3-7-15,0-1 4 0,-1-4 1 16,5 0-4-16,-7-1 1 0,1 0 6 16,-2-1 3-16,-1-5-6 0,-1 6 4 15,3-1-6-15,-3 1 7 0,-3-4-3 0,2 3-2 16,-1 1 5-16,-1-1-2 0,0 2 6 15,2 1 6-15,-4-1 9 0,3 2-3 16,-1-2-2-16,-1 1 4 0,3 2-4 16,-4 1 0-16,5 2-2 0,-4 0-1 0,4 0-6 15,0 0 0-15,-9 0-8 0,9 0-25 16,-7 2-33-16,3 3-48 0,2-2-41 16,0 3-64-16,2 4-57 0,-2-5-37 0,2 5-123 15,0 0-79-15,-2-2 55 16,2 0-190-16,0 1-136 0</inkml:trace>
  <inkml:trace contextRef="#ctx0" brushRef="#br0" timeOffset="102287.09">24668 10249 1658 0,'-3'-6'-57'0,"3"4"31"16,3-2 25-16,-2-2 24 0,4 1 6 0,-2 0 12 0,1 3 13 0,2-5 10 0,-1 1 13 0,-2 4 9 15,3-5 8-15,-2 4 7 0,-1-1 2 0,2-2 2 16,0 3-1-16,-1 1 5 0,-2-3-4 16,2 1 2-16,-3 3-30 0,1-2-10 15,2-1-2-15,-2 3 1 0,-2 1 0 16,4-4 1-16,1 2 0 0,-3 2-4 16,2-4 2-16,-2 3-2 0,0-2 8 0,-2 3 9 15,4-2 2-15,-4 2 14 0,0 0 9 16,2 5-1-16,-2-5 3 0,-4 7 0 15,2 1-2-15,-4-1-4 0,-3 2-3 16,0 5-2-16,-3 2-8 0,-1 1-11 0,-1 1-4 16,-2 0-8-16,2 0-5 0,-3 3-9 15,2-5-3-15,0 1-18 0,0-2-39 16,2 0-54-16,1-1-88 0,0-3-121 16,1-3-108-16,1 2-162 0,-1-3-43 15,4-2 74-15,3 2-364 0,2-1-359 0</inkml:trace>
  <inkml:trace contextRef="#ctx0" brushRef="#br0" timeOffset="102719.54">24500 10211 2359 0,'-7'-6'2'0,"3"-2"33"0,-2 2 29 0,-1 2 23 0,6-2 22 0,-4 1-13 0,1-2 13 0,1 3 10 16,2 1 0-16,1 0 24 0,-3 1 8 16,3 2 8-16,0 0-5 0,11 2-6 15,-6 4-5-15,1 3-11 0,2 1-10 0,-2 3-9 16,3 2-12-16,-2 1-7 0,1 1-10 16,0 2-11-16,2-1-4 0,-3 4-8 15,6-5-6-15,-2 2-10 0,-2-4-22 16,2 0-23-16,1-1-27 0,-2-3-33 0,0 0-48 15,-1-1-75-15,-3-5-83 0,3 3-78 16,-5-3-96-16,3-2-120 0,-5 1 52 16,4 0-333-16,-4 1-327 0</inkml:trace>
  <inkml:trace contextRef="#ctx0" brushRef="#br0" timeOffset="105551.36">13673 16404 2208 0,'0'0'19'0,"0"0"21"0,8 7 25 0,-8-7 14 0,-2 8 15 0,0-2 13 0,2-1 20 0,0-5 4 16,-4 10-7-16,4-5-14 0,0-2 6 15,0-3-12-15,0 4-20 0,2-1 0 16,2 1-7-16,-4-4-9 0,14 1 3 0,-6-1-10 16,6 0 2-16,8-1 10 0,7-3 21 15,17 0 15-15,37-10 6 0,14-5-6 16,20-3-11-16,12-5-12 0,11-6-3 15,4 3-13-15,35-10-6 0,2-1-7 0,3 1-3 16,2 0-8-16,0-3-12 0,-2 7-20 16,-4-5-18-16,-4 6-15 0,-29 3-8 15,-6 3-3-15,-3 5 1 0,-9-1 0 0,-10 3 4 16,-14 0 3-16,-10 6 2 16,-16 1 4-16,-20 4 5 0,-13 2 25 0,-12 0 20 15,-8 4 6-15,-9-3-5 0,-5 1-3 16,-5 1-3-16,-7-1 0 0,-5-5-7 15,-1 2 5-15,-6-2 4 0,-3 1-6 0,-3-3-2 16,0-1-5-16,-2 1 0 0,0 0-4 16,-2 6-1-16,3-6 2 0,1 3-5 15,3 1 0-15,2 0-4 0,0 7-1 16,4-7-3-16,1 6 2 0,6 1-3 16,2-2 0-16,0 5 0 0,9 0 2 0,1 5-2 15,1-2 5-15,4 0-4 0,4 2-1 16,1 2 0-16,4 1 0 0,1-1 7 15,3 3-13-15,2-2-6 0,1-1-4 16,1 1-2-16,0 2 0 0,-3-2 4 0,1 0 3 16,-3-2 1-16,-1 4 1 0,-3-2 2 15,-4 6-1-15,-1-2 6 0,-7 7-5 16,-7 2 3-16,-1 0-11 0,-7 6-34 16,-5 4-50-16,-12 6-69 0,-8-2-80 15,-1-1-90-15,-20 10-142 0,-8-4-107 16,0-9 79-16,-2-1-370 0,6-9-359 0</inkml:trace>
  <inkml:trace contextRef="#ctx0" brushRef="#br0" timeOffset="107282.5">14292 15976 2309 0,'-3'3'-7'0,"2"3"32"0,-2-6 18 0,1 5 12 0,1-5-13 0,-2 3 9 0,3-3 12 0,-2 5 6 0,2-3 5 0,-2 2-2 15,-1-3-5-15,1 5-3 0,-2-6 6 16,2 4-9-16,0 2-4 0,-1-2-1 16,2 4-4-16,-2-4-4 0,6 2 0 15,-3-1-4-15,1-1 0 0,2 3-8 16,1-4 18-16,2 1-4 0,4 3-2 0,-4-6 6 16,3 5-7-16,1-6 4 0,1 0-2 15,-1 0-3-15,2-4-2 0,0 2-1 0,4-6-1 16,-2 2 1-16,4-2 3 15,-2-4-3-15,3-2 8 0,-1-1 0 16,4-6 1-16,0 0-3 0,1-4 2 0,-2 2-6 16,-2 0 1-16,2-1-2 0,-2-5 2 15,-1 4 4-15,-2-1-3 0,-1 0 3 16,0 1 2-16,-5-2-1 0,1-2-2 16,-4 2-4-16,2 0 2 0,-1-5-6 15,-4 2-5-15,-2-3-4 0,4-3 6 0,-5 3-6 16,4-6 4-16,-3 2-10 0,2-5-1 15,-2 1-3-15,3 1-3 0,-3-3-2 16,0 2 1-16,3-1-5 0,-3 5 0 16,2-1-1-16,-4 4 0 0,0 7-2 15,0-6 1-15,-3 4-1 0,2 1-4 0,-1 1 4 16,-3 2-3-16,1 0 0 0,-1-1 0 16,1 1-1-16,0 0-2 0,-2 1-1 15,1-3 1-15,1 2 0 0,-3-2 4 0,-1 0-6 16,3 2 0-16,1-2-2 0,-2 1 2 15,-2 1-1-15,2 0 2 0,0 0-1 16,2 2-1-16,-2-1 0 0,-1 1 0 16,2 5-1-16,1-1 1 0,0 2 0 15,2-2-1-15,-2 4 0 0,-1-2 1 0,2 1-2 16,0-1 3-16,-2-1-2 0,1 6 1 16,2-7-3-16,-2 2 0 0,2-1 3 15,-2 0-1-15,1 2 0 0,0-4 5 16,0 2-3-16,-1 1-5 0,3 0 6 0,-4-1-4 15,4 3 1-15,-2-2-1 0,-1 3 0 16,4 3 1-16,-3-3-2 0,3 5 4 16,-3 0-4-16,2-3 0 0,1 3 3 15,-2-1-2-15,2 0 1 0,0-1 0 16,0 2 0-16,-1-1-1 0,2-1 1 0,-1 0-1 16,2-3-1-16,-1 3 3 0,-1-3-1 15,5 3 0-15,-4-3-1 0,3 3-1 16,-1-1 1-16,-2 2 1 0,4 0 0 15,-5 1 3-15,4 1-3 0,-3-2 0 16,2 3-2-16,-1-1-2 0,-1 0 2 0,2 0 0 16,1 3 0-16,2-3-1 0,-2 1 1 15,3-1 0-15,2 2 1 0,-3-2 3 16,6 2 1-16,-1 1-5 0,2 0-2 16,0-1 0-16,-3 2-1 0,2 2 5 0,0 2-4 15,0 2 2-15,3-2 0 0,-3 4 0 16,1 0-1-16,2-1 2 0,-2 4-1 15,2 0 1-15,-1 1 4 0,-1 1-4 0,4 2 0 16,0 3-1-16,0-1 2 16,-2 2-2-16,4 0 0 0,-4 3 1 0,1 0 0 15,2 4-1-15,-2 0 3 0,-1 6-1 16,0-1-1-16,-2 2 3 0,-1 2-1 16,0-1-2-16,-2-1 3 0,0 1-3 0,3-1 1 15,-6-2 1-15,3-3 3 0,1 5-4 16,-3-6-2-16,0 4 6 0,3-4-5 15,-2 5 1-15,3 1 0 0,-1 1 0 16,0-1-1-16,-1-1 0 0,-1-2 0 16,3 3 2-16,-3 2 0 0,6-3-1 0,-3 1-1 15,1 1 0-15,1-2 3 0,-1 1-2 16,2 0 1-16,3 0 0 0,-4-1 0 16,0-1 1-16,3 2 0 0,-4 0 0 15,2-1 0-15,-3 2 1 0,2-1 1 0,-2-1-1 16,-2 3-1-16,4-3 2 0,-2 1-2 15,0 4 3-15,-3-7-1 0,0-1-2 16,4 4 0-16,-4-5-1 0,2 0 0 16,2 0 0-16,2 2-2 0,0 0 3 15,4-4 0-15,-4-1 0 0,-2-2-2 0,4 1 0 16,-4-2 2-16,5-1-1 0,1 0-2 16,-2-2 4-16,3 3 0 0,0-9-3 15,2 3 1-15,-1-2 1 0,2-1 2 0,-2-2-1 16,5 1 0-16,-4-6-2 0,1 2 2 15,-1-4 2-15,2-4 2 0,-1 2-6 16,0 2 2-16,-3-4-2 0,3 0 3 16,-5 1-5-16,1-1-13 0,-1 3-13 15,-2-5-19-15,0 4-31 0,-2-3-45 0,0 0-54 16,-4-1-69-16,0 5-78 0,-7-7-98 16,4 2-197-16,-4 2 63 0,-3 0 70 15,0-2-321-15,-3 2-293 0</inkml:trace>
  <inkml:trace contextRef="#ctx0" brushRef="#br0" timeOffset="108523.19">15020 15805 2137 0,'-7'0'-11'0,"0"3"21"0,-1 0 18 0,0-2 6 0,2 2 15 0,-1 1 18 0,4-4 4 0,3 0-1 0,-10 1-7 0,6-1-4 15,4 0-1-15,-5 5-4 0,5-5 3 16,0 0 2-16,0 1-3 0,0-1-15 16,5 7-1-16,-1-7 0 0,3 0 6 15,-3 0-1-15,5 0 3 0,-2 0 5 16,2-4-5-16,4 1-2 0,-2 0 2 0,3-1 1 15,1-3-3-15,2 3 8 0,4-6-16 16,0-2 1-16,-2 2 18 0,1-6-1 16,-1 0 1-16,0 1-7 0,-2-5 0 15,-1-1-2-15,0 3-5 0,-2-4 6 16,-3 0-1-16,1-3 0 0,-1 0 0 0,-2 0-6 16,-1 3-5-16,0-5 1 0,1-5-5 15,-2-2 0-15,1 3-9 0,-2-3 4 16,0-1-5-16,1 1 0 0,-1 1 2 0,-2-6-3 15,1 2 2-15,0-2-1 0,-2 1-4 16,0-2-2-16,1-2-1 0,-3 1 0 16,4-1-1-16,-1 1-1 0,-2-3-1 15,2 5-1-15,0-2-8 0,0 1 2 0,3 3-1 16,-2-2 3-16,1-1-2 0,-2 4 2 16,0-1-6-16,2 0 4 0,-2-1-4 15,4 3 3-15,-7-1 2 0,4 0-4 16,-1 7 4-16,0-3-6 0,-4 3 4 15,2-1-3-15,0 0 0 0,0 0-2 0,1 3 3 16,-3-1-2-16,2 2 2 0,0 1-2 16,2 0 0-16,-2 5 2 0,-1-2-2 15,4 0 0-15,1 1-1 0,-1 2-1 16,2-1 0-16,0-2 0 0,2 0 2 16,1 3-1-16,1-2 2 0,2 2-1 0,0 1 2 15,-1 0-2-15,1 2-1 0,0 0-2 16,-1 1 1-16,4 1-1 0,-7 1 1 15,5 5 0-15,-2-2 1 0,1 0-5 16,0 2 4-16,-1 1-3 0,4 0 1 0,-4 4 4 16,3-1-5-16,0 4 2 0,-1 0-1 15,3 6 1-15,-2-3 9 0,0 5-5 16,1 1 0-16,-4 4 0 0,2 2-5 16,-1 1 5-16,1 4 7 0,-4 0-8 15,0 2 2-15,-2 3 2 0,0 7 4 0,2 2 4 16,-2 0 0-16,0 7-2 0,-2-1 0 15,3 7 5-15,0 2 1 0,-1 3-1 16,1 0 1-16,-1 0-5 0,2 2 6 0,7 17-1 16,-7-15-2-16,6-6-1 0,-3-2 1 15,6 17-1-15,0-12-2 0,-2-6 2 16,-1-2-3-16,2 0-3 0,-2-2 3 16,3 4 1-16,1 1-3 0,-4-8-1 15,4 8 1-15,-4-6-2 0,1 6-1 0,-1-8 1 16,0 4-2-16,2-4 0 0,-2-5-3 15,-1-5-2-15,2 0 1 0,-2-1 2 16,3-5 2-16,-1-6-3 0,-4 0 0 16,2-2-21-16,0-9-42 0,-2 3-62 0,-1-6-83 15,-1-1-93-15,-5-3-101 0,1-3-215 16,-3-2 69-16,-2-1 63 0,-2-4-302 16,0 2-272-16</inkml:trace>
  <inkml:trace contextRef="#ctx0" brushRef="#br0" timeOffset="110721.59">14430 15860 1936 0,'-4'0'-89'0,"0"2"33"0,2 2 25 0,1-4 17 0,1 0 9 0,-3 2 20 0,1 4 12 0,2-6 8 0,-1 2 3 0,1-2 6 15,1 4 14-15,-1 0 12 0,2-1 6 16,1-2 6-16,0 6 8 0,-2-1 0 16,6-2 1-16,-2 1-19 0,3 1-1 15,-2 2-4-15,1-1 0 0,0-2-2 16,3 3-1-16,-2-2-2 0,4 0 1 0,0-6 1 16,0 2-9-16,4-2 4 0,1-2 2 15,-1-4 1-15,-1 0-4 0,2-2-1 0,3-2-8 16,-4-3 3-16,2 1-4 15,-2-2-6-15,-1 1-2 0,-1-1-4 0,2-1 3 16,-4-1-3-16,3-1 7 0,-3 3 1 16,1-8-1-16,2 4 0 0,-2-4 0 15,4-2 2-15,-5 0-3 0,1-2 1 16,2-2-3-16,-6-1-1 0,3 0-1 0,-1-1 3 16,-2 0-6-16,-1-4 0 0,-4 4 1 15,2 4-5-15,-2-6-1 0,-2 3-5 16,0 0-1-16,-2-5-1 0,3 5-5 15,-3-3-7-15,0 1 5 0,0 0 2 0,-3-10-1 16,-1 4-8-16,0-2 1 0,0-1-3 16,-2-2-3-16,-2 3 6 15,0-1-4-15,0 1 1 0,4-1-5 0,-2 4 0 16,0-4-5-16,3 5 9 0,-1 4-3 16,2 0 2-16,1 2-5 0,-2 3 3 0,1-4-2 15,1-1 1-15,-2 2 4 0,1 1 1 16,-1 1-10-16,1-2 6 0,-1 2-2 15,1-2 0-15,0 0-2 0,-2 1 3 16,2-2 1-16,1-2-4 0,-2-1 2 16,1 6 0-16,1-4 2 0,-2 2-1 15,-1 3-5-15,2-3 4 0,0 4-2 0,-3-1 2 16,3 4-1-16,0 2 4 0,-2 1-2 16,-1 1-2-16,4-3-2 0,-4 3 2 15,3-2-2-15,0 1 4 0,-2-2 0 0,2 0-1 16,-1 1 0-16,3-1-1 0,-2-2 0 15,0 2 0-15,2 2-2 0,0 2 0 16,2-1 0-16,-4 6 0 0,2-2 1 0,2 3 1 16,-4 1-1-16,4-2-1 15,-2 5 2-15,2-3-3 0,-2 2 4 0,-2 1-1 16,4 2-1-16,-2-3 0 0,0 0 2 16,0 0-2-16,3 1 0 0,1-1 0 15,0-2 1-15,-2 3-3 0,4-3-1 16,-1 2 5-16,1 1-3 0,1-1 1 0,-1 1-3 15,0-1 2-15,-1 3-4 0,-1-1 4 16,1 2-4-16,0 0 1 0,0 1 5 16,1-4 2-16,-1 4 1 0,-1-1-4 15,2 0-2-15,2 0 1 0,-2 1 1 16,1-1-3-16,1 0 5 0,1 0-2 0,-3 1 2 16,0 0-2-16,0-1-5 0,1 3 4 15,0-1 0-15,-3 1-3 0,0-2 11 16,0 3-8-16,0 0 3 0,1 3 0 15,-1-2-4-15,-3 1 2 0,4-1 7 16,-1 2-8-16,1 1 3 0,0-1-2 0,-4 1 3 16,4 0-6-16,0 0 0 0,1-1-1 15,1 4 3-15,-1-2 3 0,3 1-5 16,-2 1 3-16,1 0-1 0,0-2-3 16,5 0 6-16,-2 3-1 0,-1-2 0 0,2 0-2 15,-3-3-4-15,-2-1 6 0,7 3-4 16,-5-4 5-16,1-1 0 0,-1 0-2 15,2 0 4-15,-1-1-1 0,1 1 5 16,-3-5-6-16,1 3 3 0,-1-1-1 16,1-1-2-16,-1 0-2 0,-2-2 4 0,0 0 0 15,2 1-2-15,1-3 2 0,-5-2-4 16,2 3 2-16,2-2 2 0,-2-1-2 16,2 0-3-16,0-1 1 0,-1-1-2 0,4 2 4 15,-3-1 1-15,3 3 0 16,0-5 0-16,2 4-1 0,-3-1-1 0,4 2 0 15,-5-2 1-15,2 1-2 0,-1 0 2 16,0 0 1-16,0-1 2 0,0 3 0 16,0-3-3-16,1 1 0 0,2-1-3 0,-3 1 2 15,3-1-1-15,2-1-1 0,-2 1-2 16,-1 0 6-16,3 1-1 0,-2 2-1 16,-1-1-1-16,1-1 3 0,0 5-5 15,-2 0 2-15,0-3 0 0,-4 6 2 0,5-1 0 16,-4 2-1-16,-2 0 0 0,4 2 1 15,-1 2 0-15,-3 0-1 0,3 2 0 16,-1-1 3-16,3 1-4 0,-3 2 2 16,2-1-2-16,0 2 2 0,0 1-1 15,0 1-1-15,-2-1 3 0,5 4 4 0,-4-1-6 16,2 3 2-16,-3-1-5 0,2 1 7 16,2 3-1-16,-4 1 4 0,0-1-1 15,0 2 1-15,2 0 1 0,-2 1 4 16,0 0 1-16,1-2 2 0,-3 1 4 15,2 0 4-15,0 2-4 0,-1-2 4 0,0 1 1 16,-1 1 4-16,0 2-2 0,0 0 2 16,3 0 2-16,-4 1 3 0,1 2 5 15,0-2-2-15,-2 1 6 0,0-2 9 16,3 0-8-16,-3 0-4 0,0 3 0 0,3-2-3 16,-3 3-6-16,2-3-2 0,-1 3-1 15,0 1-6-15,-2 1 0 0,1 3-4 16,-1 0 3-16,3 1-4 0,3-2-1 0,-4-1-4 15,2 1 1-15,-1 2-2 0,2-3 6 16,1 1-7-16,0 0 0 0,1-3-3 16,1 0 0-16,-1 1 0 0,3 0 0 15,-2-3-2-15,2 1 6 0,-2-7-5 16,3 7-1-16,-2-3 1 0,-1-1-2 0,-1-2 2 16,1 2-2-16,0 0 0 0,-1-4 1 15,2 2 0-15,-4 2-2 0,2-6 1 16,1 1-1-16,-1-1 0 0,1 2 0 15,-1 2 2-15,0-6-2 0,1 2 1 16,-3 0-1-16,3 2 3 0,2-3-3 0,-5 0 1 16,2 4-1-16,0-4 1 0,0 2-2 15,0 0 1-15,-1 2 3 0,6-2 0 16,-6-3-2-16,3 5-3 0,-1-4 0 16,2 7 1-16,-1-7 0 0,-1 0 0 0,1 2 2 15,-1-3-3-15,0 0 2 0,-3-6-2 16,2 3 0-16,2-1 2 0,-4 1-3 15,-1-3 3-15,5-2 3 0,-2 3 6 0,1-2 1 16,-2-1 3-16,1-1 0 16,0 1 4-16,0 3-4 0,0-8 3 0,-4 4 1 15,3-3 0-15,-1 0-5 0,-2 1 1 16,-1 0-4-16,0-3-1 0,1 0 0 16,-2 4-4-16,0-7-10 0,-1 4-30 0,2-1-36 15,-1 0-43-15,0 2-47 0,-2 1-45 16,-2-1-54-16,-2 6-58 0,0 0-45 15,-2 4-50-15,0-2-143 0,-5 4 3 16,4 5 46-16,-1 1-291 0,-1-4-284 16</inkml:trace>
  <inkml:trace contextRef="#ctx0" brushRef="#br0" timeOffset="171145.42">16602 9755 945 0,'-6'2'217'0,"0"-2"-14"0,1 2-39 0,-2 0-23 0,4-1-19 0,-1-1-12 0,1 0-17 0,0 3-16 16,-1-3-3-16,4 0-2 0,-6 0-5 0,6 0 8 0,0 0 1 15,-1 1 12-15,1-1 10 0,0 0 7 16,0 0 1-16,-3 3-10 0,3-3 6 16,0 0 3-16,0 0 2 0,0 0 10 0,0 0 3 15,0 0 4-15,0 0-6 0,0-8-9 16,0 1 1-16,3-7-9 0,-3-4-8 15,0-7-11-15,0-2-5 0,0-14-11 16,0-2-3-16,-7-13-6 0,-2-21-7 16,-4-10-4-16,-5-1-6 0,1-4-9 0,-2-4-2 15,0 0-8-15,-2-4-6 0,-6 0-5 16,3 2-3-16,3 7-5 0,2 7 2 16,0 8 0-16,7 17-1 0,3 11-1 15,3 10-5-15,-2 3 5 0,5 8-1 0,-1-1 0 16,0 3 4-16,1 6-2 0,1 0-2 15,2 2 1-15,-2 0 0 0,0 4-2 16,2 2 0-16,0 0 0 0,0-2 0 16,0 4 2-16,-2 2-2 0,2-2 0 15,0 1 1-15,-2 6 4 0,0 2-1 0,2 0-1 16,-6 5-3-16,-1 5 2 0,-2 1 2 16,1 4-2-16,-4 4 0 0,-1-1 0 15,-2 10 1-15,0-1-4 0,-2-1 2 0,3 1 3 16,-1 0 0-16,0 1 0 0,-2-3-2 15,6-2-2-15,-4-4 2 0,7-3-2 16,-2-4 3-16,4 2 0 0,2-6-5 16,1-5-2-16,3-3 2 0,0 0 2 0,6-15-1 15,0-3 0-15,2-2 0 0,3-11-4 16,0-1-1-16,0-4-5 0,3 2-2 16,2-7 9-16,-4 7-6 0,3 4 1 15,-2 1 0-15,-1 7 0 0,3 3 2 16,-3 3 4-16,6 5 1 0,-2 3 3 0,2 4 1 15,3 2-2-15,0 4 6 0,2 2 1 16,3 4-2-16,7 3 0 0,-1 3 2 16,4 1-19-16,2 3-48 0,0 3-64 0,1 2-107 15,0 1-103-15,-1 2-204 0,-6 0-17 16,0 1 49-16,-3 0-305 0,-5 1-298 16</inkml:trace>
  <inkml:trace contextRef="#ctx0" brushRef="#br0" timeOffset="173786.02">6576 13111 2098 0,'6'-5'-47'0,"-5"2"30"0,1-1 13 0,1 1 12 0,-2 0 15 0,1 1 16 0,-1 0 4 0,2-1 3 0,-3 3-1 0,0 0-3 16,0 0 2-16,6 5 1 0,-4-1 1 0,-2 0 0 15,5 0-6-15,-5 1 2 0,4 5-4 16,-2-3-9-16,0 4 1 0,2 6-3 16,1-1-3-16,-1 1 0 0,0 2-4 15,3 0 0-15,-3 1-2 0,0-2-4 16,0-1-7-16,0-1 6 0,-1-2 9 15,0-2 11-15,2 0-11 0,0-1 9 16,-3-3 10-16,0 1 5 0,0-2-1 0,-2-4-3 16,0-3-7-16,0 0-3 0,0 0 6 15,-6-16-12-15,1 1-3 0,0-7 0 16,-3-11-3-16,0-5-1 0,-3-9 7 16,-4-22-4-16,-2-7 7 0,2-3-3 0,-8-3-2 15,3-1-3-15,-6 0 0 0,3-1-1 16,-6 1-3-16,-1 0-2 0,2 2-3 15,-2 4 0-15,0 1-3 0,1 1 0 16,-1 2-3-16,-1-1-4 0,3-2 7 16,0 1-2-16,3 1-4 0,5 2 24 0,0 1-2 15,7 14-2-15,3 6-2 0,3 1-7 16,1 0 2-16,2 9-2 0,2 1-5 16,-3 3-1-16,-1 1-4 0,4 5 4 15,-1 5-9-15,-1 2-4 0,2 5 14 0,-2-3-2 16,1 6-2-16,0-2 2 0,0 3-1 15,0 1-8-15,2 2 5 0,-2-1 4 16,0 5-2-16,2-2-13 0,-3 0 13 16,2 2 0-16,0 1-10 0,0-1 1 15,-1 3 8-15,3-1-8 0,-1 0 0 0,1 3 7 16,-2-3-2-16,2 2-3 0,-3 2 0 16,3-2-4-16,-1 1 7 0,1 1-4 15,-2-1 6-15,2 0 0 0,0 3-1 16,0-5-5-16,0 2 2 0,-1-1 4 15,1 1 1-15,0-5-5 0,0 1-1 0,-3-2 4 16,3 0-8-16,0-2-14 16,0 1-4-16,3-1-10 0,-3 2-8 0,0-1 7 15,0 0 3-15,0 3-1 0,0-1 6 16,1 2 4-16,-1-2 2 0,0 4 4 0,-1-3-1 16,1 2 4-16,0 1 11 0,0-2 2 15,-3 3 5-15,1-3 9 0,0 4-2 16,-1-2 2-16,-1 3 3 0,0 1 3 15,4 0 0-15,-9 2-5 0,3 4 0 16,-1 2 1-16,-1 3 0 0,-2 4-1 0,-2 6 0 16,-2-1-6-16,0 4 15 0,-6 2-10 15,6 4-6-15,-7-2 3 0,-1 7 0 16,1 2 8-16,2-9-2 0,-2 7-6 16,1-4 2-16,4 0-1 0,-2 0-6 0,2-1 4 15,1-4 1-15,2-5 2 0,3-1-8 16,1-3 3-16,1 0-4 0,0-3 1 15,0-2-2-15,1 0-4 0,1-3 1 16,3-1 9-16,-1 2 2 0,1-3-6 16,-2-2 7-16,0 1-5 0,1 1 3 0,2-5 1 15,0 5-2-15,-3-4 3 0,4 0-1 16,1-3 6-16,0 0-5 0,-3-13-6 16,6 6-4-16,-3-4 8 0,3 2-3 15,0-5 1-15,3-1-7 0,0 1 6 16,1-3-4-16,-1 4 3 0,3-3-4 0,5 0-1 15,-4-3 3-15,6 2-6 0,-2-5 6 16,4 5-1-16,-4-2 3 0,6-4-1 16,-4 5-7-16,4-7 5 0,-4 1-1 15,1 5 1-15,-4 1-2 0,2 3 5 0,-2-3-1 16,-3 6-4-16,1-1-5 0,-2 4 6 16,-2 0 3-16,0-2-3 0,-1 4 3 15,0 2-4-15,1-3 2 0,-3 2 1 16,3 1-4-16,-4 0-6 0,4 0-1 0,-3 1 5 15,2-2 2-15,4 2 15 0,-6 0-20 16,4 1 7-16,-2-1 11 0,4 1-6 16,-4 1 1-16,4-1-3 0,-2 1 6 15,1 1-1-15,-2 0-9 0,2-2 22 0,2 0-14 16,2 3-3-16,-1 0 6 0,3 3-1 16,4 0-2-16,0-2-2 0,5 2 5 15,1 0-2-15,0-1 4 0,3 4 9 16,0-5 5-16,-1 2 5 0,0 4 1 15,1-4 5-15,0 2 4 0,1 2-2 0,0 3 5 16,-2-3-4-16,4 4-3 0,-1 3-4 16,2 1-3-16,-3 1-3 0,3-4-7 15,-2 2-56-15,6-7-51 0,-5-7-62 16,7-8-73-16,9-15-99 0,8-16-249 0,-4-9-1 16,-3-2 80-16,-3-3-251 0,-3 0-232 15</inkml:trace>
  <inkml:trace contextRef="#ctx0" brushRef="#br0" timeOffset="186519.43">17159 12460 1955 0,'0'-1'301'0,"2"-3"-115"0,-2 0-61 0,2 2-36 0,-2-2-3 0,2 3 0 0,-2-6 5 0,2 1-10 0,-2 1-3 16,0-2-1-16,0-3-31 0,3-2 1 0,-3-1-2 15,-3-2-4-15,1-7 4 0,0-3-3 16,-2-2-6-16,-2-12-1 0,-2-8-2 16,-8-23 2-16,6-3-7 0,-3-9-4 0,1-2 1 15,-2-1-4-15,9 5 1 0,-6 4 6 16,7 12-3-16,2 12 4 0,2 7-1 15,-2 3 8-15,2 3-3 0,0 6 11 16,0 4 0-16,2 3-3 0,-4 4 7 16,2 1 4-16,2 5 2 0,-4-1 4 0,2 1 7 15,-2 2-3-15,0 3-8 0,-2 3-6 16,-6-1 0-16,2 4-8 0,-4 1-2 16,-1 5-3-16,-2 6 1 0,-1 3-5 15,-1 3 0-15,-5 9-3 0,3-1-6 0,0 5-1 16,-1 2-4-16,1 1 2 0,2-2-3 15,1 0-2-15,4-5-3 0,-2-2 1 16,4-3 0-16,-2 0-5 0,5-4 1 16,-2-1-1-16,3-4-4 0,2 0 0 15,-1-7 1-15,4-5-1 0,1 4-4 0,1-13 1 16,4 0 2-16,3-2 1 0,3-4 1 16,4-1-2-16,-1 1-2 0,1 1 0 15,8-1-5-15,-6 1 6 0,5 4 3 0,1 0-2 16,0 3 3-16,0 0-2 0,0 4 4 15,-7 2-2-15,5-1-2 0,-4 3 9 16,-1 3-2-16,2 3-5 0,-4 3 7 16,1 2-1-16,-1 0-6 0,-3 2-3 0,2 1-28 15,0 4-50-15,-2-1-97 0,1 1-133 16,1 1-181-16,0-2-114 0,3 3 45 16,-3-1-384-16,3-1-418 0</inkml:trace>
  <inkml:trace contextRef="#ctx0" brushRef="#br0" timeOffset="187125.45">17757 12136 2665 0,'5'8'11'0,"-4"1"6"0,4-2 14 0,-1 1 19 16,2-1 19-16,-1-2 4 0,2 2 30 0,-1 0-11 0,0 2 5 0,-1-3-16 0,-1-3 1 0,0 4 3 16,1-4 4-16,-3 1 12 0,0 0 4 15,0 0 5-15,-2-4-1 0,0 0-14 16,-2-8-12-16,-2-3-5 0,-1-7-9 16,1-7-7-16,-5-11-5 0,2-7-6 15,-2-13-6-15,-2-21-6 0,1-12-2 0,2 1-5 16,-2-3-5-16,4 3-3 0,0 2-2 15,0 4-2-15,4 15-2 0,0 16-3 16,-1 11 0-16,1 1-1 0,0 9 3 16,0 1 11-16,0 4 9 0,0 6-4 0,-2 3-1 15,-5 0-1-15,2 7-5 0,-3 0-2 16,-2 8 1-16,-2 1-4 0,-2 5-3 16,-3 5 2-16,-5 5 2 0,2 5-4 15,-2 0 2-15,-6 9 8 0,5 1-14 0,1-2 0 16,0 3-2-16,2-8 0 0,4 1-1 15,4-7-1-15,-2 1-2 0,7-4-2 16,2-4-4-16,0-5 0 0,3-5 1 16,4 0-1-16,8-16-2 0,1-5 0 0,6-4-1 15,3-4-1-15,9-10-1 0,9-11-8 16,0-4-1-16,2 0-3 0,1 4 3 16,-8 9 3-16,-2 8 1 0,-6 8-4 15,1 3 2-15,-5 7 3 0,3 4-1 16,-6 5 5-16,5 8 2 0,-2 7 3 0,1 7 2 15,3 7 3-15,-2 3 1 0,4 10-3 16,-1 5 0-16,11 16-10 0,-9-1-44 16,4 4-61-16,-7-12-118 0,-1-8-147 15,-5 4-234-15,1-3 9 0,-5-7 65 0,-5 0-375 16,1 1-391-16</inkml:trace>
  <inkml:trace contextRef="#ctx0" brushRef="#br0" timeOffset="189506.02">4953 12016 2306 0,'2'-7'-150'0,"-2"-1"22"0,0 1 9 0,-2 0 15 0,2 3 27 0,-4-4 16 0,2 2 3 0,-1-2 6 0,0 1 14 0,2-3 0 15,-2 2 7-15,0 1 16 0,0-1 35 16,3 2 7-16,-2-1-2 0,1 3-1 16,1 3-2-16,0 1-4 0,0 0 5 15,3 12-3-15,1 3-2 0,1 8-3 16,4 0 4-16,0 12-3 0,0-1 2 0,6 7 5 16,0 6-6-16,4 0-4 15,5 21-3-15,-2 2 1 0,5-1-2 0,-5 0-1 16,0 3 0-16,-2-5 3 0,0 4-4 15,-1-1 5-15,-4 3-4 0,2-3 2 16,-7-9-5-16,-2-7 4 0,3-1-5 16,-3-1 1-16,1-5-1 0,-3-8-9 0,1-5 7 15,-1-8 2-15,-2-2-6 0,0-9 6 16,-1-8-4-16,1-5 2 0,-2-9-1 16,0-1 4-16,0-9-6 0,0-3 0 0,-2-1 5 15,-2-5-3-15,0 0 2 16,0-2 2-16,-4 4-3 0,-1-1 2 0,1 3 5 15,-3 2 1-15,1 1 4 16,-2 1-5-16,0 6 2 0,2-2 8 0,0 4-1 16,-2 2-2-16,1 0-1 0,0 3-4 15,1 3-2-15,0-1 1 0,1 7-2 16,1 0 3-16,4 6-7 0,0 1 3 0,0 4 0 16,4 3-4-16,2 4 4 15,2 0 0-15,3 0-6 0,-1 0-2 0,5-1 6 16,-2 1-9-16,2-4-1 0,0-3 0 15,3-1-4-15,-2-4 3 0,-1-5 2 16,2-1-2-16,-2-4-14 0,1-1-16 16,0-6-32-16,1 0-18 0,-4-4-26 0,3-4-40 15,-5-3-120-15,3-1-180 0,-4-1 41 16</inkml:trace>
  <inkml:trace contextRef="#ctx0" brushRef="#br0" timeOffset="190679.25">4777 12431 1203 0,'0'-5'-50'0,"-2"-1"3"0,0-2 3 0,0 1 4 0,2-1 2 0,0-2 9 0,0-1-1 0,2-4 1 0,2-1 7 0,0-4 2 0,2-2 0 16,4-2 11-16,-3 1 7 16,2 3-6-16,-3 4-1 0,5 4 4 0,-4 1 4 15,2 4 8-15,-2 4-2 0,0 2-1 16,-1 2 5-16,-2 3 4 0,-1 0-1 15,2 2-1-15,-3 2 1 0,1-1 4 16,-1-1 0-16,-2 2 1 0,2-1-1 0,-2 0-1 16,2-3 0-16,-2 3-1 0,0-3-6 15,0-1 0-15,2-1 2 0,0 2-6 16,-2-2 2-16,2-1-17 0,-2 4-10 16,2-3-23-16,-2-1-9 0,2 4-21 15,1-3-63-15,-3 5-94 0,0-2 79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1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190 73 10721,'-7'-9'35,"4"5"327,1 1-1,-1 0 0,0-1 1,1 0-1,0 1 1,0-1-1,0 0 0,0 0 1,0 0-1,1 0 0,0-1 1,0 1-1,0 0 0,-2-5 2297,-1 19-1956,-3 17-358,-39 250 1621,-6 62-1988,35-243-2225,0-34-2263,9-33 454,6-21 329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1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65 10229,'-2'-21'131,"2"18"69,-1 0-1,1 0 1,0 0 0,0 0-1,0 0 1,0 0-1,1 0 1,-1 0-1,1 0 1,1-4 0,-2 6-153,0 1 1,1-1 0,-1 1-1,1-1 1,-1 1 0,1 0-1,-1-1 1,0 1 0,1 0-1,-1-1 1,1 1 0,0 0 0,-1 0-1,1-1 1,-1 1 0,1 0-1,-1 0 1,1 0 0,-1 0-1,1 0 1,0 0 0,-1 0-1,2 0 1,24 8 495,74 39 955,88 46-9,-161-78-1313,-1 2-1,-1 1 1,-1 0 0,39 40 0,-57-51-142,0-1 1,0 1-1,-1 1 0,0-1 0,0 1 1,-1 0-1,0 0 0,-1 0 1,1 0-1,-2 1 0,1-1 0,-1 1 1,0 0-1,0 17 0,-2-14 29,-1 0 0,0 0-1,-1 0 1,0 0 0,-1 0-1,0-1 1,-1 0 0,0 1-1,-1-1 1,-7 11 0,-1 0 79,-2-1 0,0 0 0,-1-1-1,-1-1 1,-1 0 0,-1-1 0,0-2 0,-2 1 0,-37 21 0,11-14 70,-1-2-1,-58 18 1,15-6-1732,90-34 1394,0 0 0,1 0-1,-1 0 1,1 1 0,-1-1 0,1 0-1,-1 0 1,1 0 0,-1 0 0,1 1-1,-1-1 1,1 0 0,-1 1-1,1-1 1,0 0 0,-1 1 0,1-1-1,-1 0 1,1 1 0,0-1 0,-1 1-1,1-1 1,0 1 0,0-1 0,-1 1-1,1-1 1,0 1 0,0-1 0,0 1-1,14 7-8849,-3-6 3749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2.1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195 37 11021,'0'-2'113,"0"0"1,-1 1-1,1-1 0,0 0 1,-1 0-1,0 1 0,1-1 1,-1 1-1,0-1 0,0 0 1,1 1-1,-1-1 1,0 1-1,-1 0 0,1-1 1,0 1-1,0 0 0,-1 0 1,1 0-1,0-1 0,-1 1 1,1 1-1,-1-1 0,-3-1 1,5 2-22,-1 0 0,0 0 0,1 0 0,-1 0 0,0 0 0,1 0 0,-1 0 0,1 1 0,-1-1 0,0 0 0,1 1 0,-1-1 0,1 0 0,-1 1 0,0-1 0,1 0 0,-1 1 0,1-1 0,-1 1 0,1-1 0,0 1 0,-1-1 0,0 2 0,-7 26 725,6 5-496,-21 169 2007,18-178-2722,0 1 0,-2-1 0,-1-1 0,-1 1 0,-1-1 0,-13 23 0,-7-13-4073,7-21-1974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2.5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114 162 8537,'-6'-33'1806,"-2"0"-1,-15-43 1,22 75-1765,1 1 0,0-1 0,0 1 0,0 0 0,-1-1 0,1 1 0,0-1 0,0 1 0,-1 0 0,1-1 0,0 1 0,-1 0 0,1 0 0,0-1 0,-1 1 0,1 0 0,0 0 0,-1-1 1,1 1-1,-1 0 0,1 0 0,0 0 0,-1 0 0,1 0 0,-1-1 0,1 1 0,-1 0 0,1 0 0,-1 0 0,1 0 0,0 0 0,-1 0 0,0 1 0,-18 8 432,-12 18-4,30-25-451,-1 0-1,1 0 1,-1 1 0,1-1 0,0 0 0,0 1 0,0-1-1,0 1 1,1-1 0,-1 1 0,1-1 0,-1 1-1,1 0 1,0-1 0,0 1 0,0 0 0,0-1 0,1 1-1,-1-1 1,1 1 0,-1-1 0,1 1 0,0-1-1,0 1 1,0-1 0,0 1 0,0-1 0,1 0 0,-1 0-1,1 0 1,0 0 0,-1 0 0,1 0 0,0 0-1,0 0 1,0-1 0,3 3 0,1 0-11,0 1 0,0-1 0,0 0 0,1-1 0,-1 0 1,1 0-1,0 0 0,0-1 0,0 1 0,0-2 0,0 1 0,9 0 0,-14-2 8,-1 0 1,0 0-1,0 0 0,0 0 1,1-1-1,-1 1 0,0 0 0,0-1 1,0 1-1,0 0 0,0-1 1,0 1-1,0-1 0,0 0 0,0 1 1,0-1-1,0 0 0,0 0 0,0 0 1,0 1-1,0-1 0,-1 0 1,1 0-1,0-2 0,1 0 25,-1 1-1,0-1 1,0 0-1,-1 0 1,1 0 0,-1 0-1,1 0 1,-1-1-1,0-3 1,-1-7 63,-1 0 1,0 1-1,-5-16 1,7 27-108,-1-1-134,0 0 0,1 0 0,-1 0 0,0 0 0,0 0-1,-1 0 1,1 1 0,-1-1 0,1 0 0,-1 1 0,0-1-1,0 1 1,0 0 0,0 0 0,0 0 0,-1 0 0,1 0-1,-1 0 1,1 0 0,-1 1 0,1-1 0,-6-1 0,6 3-189,0 0-1,-1 0 1,1 0 0,0 0 0,-1 0 0,1 1-1,0-1 1,-1 1 0,1 0 0,0 0 0,0-1-1,0 1 1,0 0 0,0 1 0,0-1 0,0 0 0,0 1-1,0-1 1,0 1 0,1-1 0,-1 1 0,0 0-1,1 0 1,0 0 0,-1 0 0,1 0 0,0 0 0,0 0-1,-1 4 1,-7 14-3072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45 127 7605,'24'-13'1125,"-1"-2"1,0 0-1,-1-2 1,35-33 0,-56 50-1092,-1 0 0,0 0 0,0 0 0,1 0 0,-1 0 0,0 0 0,1-1 0,-1 1 0,0 0 0,0 0 0,1 0 0,-1-1 0,0 1 0,0 0 0,0 0 0,1-1 0,-1 1 0,0 0 0,0 0 0,0-1 0,0 1 0,0 0 0,1-1 0,-1 1 0,0 0 0,0-1 0,0 1 0,0 0 0,0-1 0,0 1 0,0 0 1,0-1-1,0 1 0,0 0 0,0 0 0,0-1 0,0 1 0,-1 0 0,1-1 0,0 1 0,0 0 0,0-1 0,0 1 0,-1 0 0,1 0 0,0-1 0,0 1 0,0 0 0,-1 0 0,1-1 0,-1 1 0,-23-4 838,-31 9-48,44-3-725,1 1 0,0 0 0,0 0 0,0 1 0,1 1 0,-1-1 0,-16 13 0,24-16-104,1 0 1,-1 1 0,0-1-1,1 1 1,-1 0 0,1-1-1,0 1 1,0 0 0,0 0-1,0 0 1,0 0 0,0 0-1,0 0 1,0 0-1,1 0 1,-1 0 0,0 4-1,2-3-15,-1-1 0,1 1 0,-1 0 0,1 0 0,0 0 0,0 0-1,0-1 1,0 1 0,0-1 0,1 1 0,-1-1 0,1 1 0,0-1-1,0 0 1,0 1 0,4 2 0,18 19-110,1-1-1,2-1 1,0-2 0,51 29 0,-76-48 128,0 0 0,0 0 1,0 0-1,0 0 1,0 0-1,0 0 0,0 1 1,-1-1-1,1 0 1,0 1-1,-1 0 1,1-1-1,-1 1 0,1 0 1,-1 0-1,0 0 1,0 0-1,0 0 0,0 0 1,0 0-1,0 0 1,-1 0-1,1 0 1,-1 1-1,0-1 0,1 0 1,-1 0-1,0 1 1,0-1-1,0 0 1,-1 3-1,-1-1 18,0 0 0,0 0 0,0-1 0,-1 1 0,1-1 0,-1 1 0,0-1 0,0 0 0,0 0 0,-1 0 0,1-1 0,0 1 0,-1-1 0,0 0 0,-6 3 0,7-3-57,-11 6-211,-1 0 1,0-1-1,0-1 0,0 0 0,-1-1 1,1-1-1,-26 4 0,53-20-8604,8 6 5000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44 8969,'-2'-40'1714,"1"37"-901,0 5-56,0 21 169,-34 574 2899,21-494-5707,0-35-3740,11-42 1098,5-18 1404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57:13.6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153 61 7893,'-1'-2'119,"1"0"0,-1 1 0,1-1 0,0 0 0,0 0 0,0 0 0,-1 1 0,2-1 0,-1 0 0,0 0 0,0 0 0,0 1 0,1-1 0,-1 0 0,1 0 0,0 1 0,-1-1 0,1 1 0,0-1 0,0 0 0,0 1 0,0-1 0,0 1 0,0 0 0,1-1 0,-1 1 0,2-1 0,1 0 78,-1 0 0,1 0-1,0 1 1,0-1 0,0 1-1,0 0 1,0 1 0,0-1-1,0 0 1,0 1 0,6 0-1,-10 0-172,0 0 0,1 0 0,-1 0 0,0 0 0,1 0 1,-1 0-1,0 0 0,1-1 0,-1 1 0,1 0 0,-1 0 0,0 0 0,1 1 0,-1-1 0,0 0 0,1 0 0,-1 0 0,0 0 0,1 0 0,-1 0 0,0 0 0,1 1 0,-1-1 0,0 0 0,1 0 0,-1 1 0,0-1 1,1 0-1,-1 0 0,0 1 0,0-1 0,0 0 0,1 1 0,-1-1 0,0 1 0,-10 9 473,-22 7 38,16-9-398,-1 0-1,1 1 0,1 1 1,-1 1-1,2 0 0,-1 0 0,2 2 1,-20 22-1,29-31-140,1 0 1,-1 0-1,1 1 0,0 0 1,1 0-1,-1 0 0,1 0 1,0 0-1,0 0 0,1 0 1,-1 1-1,1-1 0,0 0 1,1 1-1,-1-1 1,1 1-1,0-1 0,1 1 1,-1-1-1,1 1 0,0-1 1,1 1-1,-1-1 0,1 0 1,0 0-1,0 0 0,1 0 1,-1 0-1,1 0 0,0 0 1,0-1-1,7 7 1,6 7-205,2 0 1,0-1-1,1-1 1,22 14 0,-36-26-143,0 0 0,0 0 1,-1 0-1,1 0 1,-1 1-1,0 0 0,-1 0 1,6 9-1,-6-9-428,-1 0-1,0 1 1,0-1 0,0 1 0,-1-1-1,0 1 1,0-1 0,0 1-1,0 7 1,-1 8-1989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4.3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83 6921,'-2'-7'253,"0"1"0,-1-1 0,0 1 0,0-1 0,-1 1 0,0 0 0,0 0 0,0 0 0,-1 1 0,1-1 0,-2 1 0,-4-4 0,9 9-218,0-1 1,0 1-1,0 0 0,1 0 1,-1 0-1,0 0 1,0 0-1,0 0 1,0 1-1,1-1 1,-1 0-1,0 0 1,0 1-1,1-1 0,-1 0 1,0 1-1,0-1 1,1 1-1,-1-1 1,0 1-1,1-1 1,-1 1-1,0-1 1,1 1-1,-1-1 0,1 1 1,-1 0-1,1 0 1,0-1-1,-1 1 1,1 0-1,0 0 1,-1-1-1,1 3 1,-11 29 309,10-29-267,-8 38 142,3 0 0,1 1 0,1 43-1,0-5-63,-21 235 299,-37 694-316,62-978-449,0 114-1105,13-53-3455,-9-77 2526,1-8-364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1:47.8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1082 117 6341,'3'-2'159,"0"-1"1,0 0 0,0 0 0,-1 0 0,1-1-1,-1 1 1,0-1 0,0 1 0,0-1 0,0 0-1,-1 1 1,1-1 0,-1 0 0,0 0-1,0 0 1,-1 0 0,1 0 0,-1-5 0,0 7-48,-1 0 1,1 0 0,-1-1 0,1 1-1,-1 0 1,0 0 0,0 0-1,0 0 1,0 0 0,0 1 0,0-1-1,-1 0 1,1 0 0,-1 1-1,1-1 1,-1 1 0,1-1 0,-1 1-1,0 0 1,0-1 0,0 1 0,0 0-1,0 0 1,0 1 0,0-1-1,0 0 1,0 1 0,0-1 0,0 1-1,-1-1 1,1 1 0,0 0-1,-5 0 1,-38 2 452,0 1-1,-1 2 1,1 2 0,1 2-1,0 2 1,-46 18 0,76-25-467,1 0 1,0 1 0,0 0 0,0 1-1,0 1 1,1 0 0,0 1 0,0 0-1,-11 11 1,21-17-85,1 1 0,0-1 0,-1 0 0,1 0 0,0 1 0,0-1 0,0 1 0,1-1 0,-1 1 0,0 0 0,1-1 0,0 1 0,0-1 0,-1 1 0,2 0 0,-1-1 0,0 1 0,0 0 0,1-1 0,0 1 1,-1-1-1,1 1 0,0-1 0,0 1 0,0-1 0,1 0 0,-1 0 0,0 1 0,1-1 0,0 0 0,-1 0 0,4 3 0,6 6-20,-1 0 1,1 0-1,1-1 0,16 11 1,93 52-218,-94-59 108,0 0-1,-2 2 1,0 1-1,-1 0 1,0 2-1,38 41 1,-56-53 97,-1 0 0,0 0 0,0 1 0,0 0 0,-1 0 0,-1 0 0,1 1 0,-1-1 0,-1 1 0,1 0 0,-1 0 0,-1 0 0,0 0 0,0 0 0,-1 11 0,-1-8 37,-1 0 1,-1 0 0,1 0-1,-2-1 1,0 1-1,0-1 1,-1 0 0,0 0-1,-1-1 1,-10 14-1,-2 0 82,-1-2 0,-1 0 0,-1-1-1,0-2 1,-2 0 0,0-1 0,-2-1-1,-40 21 1,3-8 203,-2-2 0,-99 27 0,-140 17 716,287-69-1051,7 0-115,0 0 0,-1-1 0,1-1 0,0 0-1,-1 0 1,1-1 0,-1 0 0,0 0 0,1-1 0,0-1 0,-11-2-1,20 4 59,-1 0-1,1 0 0,-1 0 1,1-1-1,-1 1 0,1 0 1,-1-1-1,1 1 0,-1 0 0,1-1 1,-1 1-1,1-1 0,0 1 1,-1 0-1,1-1 0,0 1 1,-1-1-1,1 1 0,0-1 1,-1 0-1,1 1 0,0-1 1,0 1-1,0-1 0,0 1 1,0-1-1,-1 1 0,1-1 0,0 0 1,0 1-1,1-1 0,10-19-2560,26-10-1198,-1 7 660,6 0-970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1:48.7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152 335 8205,'-89'-13'1271,"88"13"-1256,1 0-1,0 0 0,-1 0 1,1 0-1,0 0 0,-1 0 1,1 1-1,-1-1 1,1 0-1,0 0 0,0 1 1,-1-1-1,1 0 0,0 0 1,-1 1-1,1-1 1,0 0-1,0 1 0,0-1 1,-1 0-1,1 1 0,0-1 1,0 0-1,0 1 1,0-1-1,0 0 0,0 1 1,-1-1-1,1 0 0,0 1 1,0-1-1,0 1 1,0-1-1,0 0 0,1 1 1,-1-1-1,0 0 0,0 1 1,0-1-1,0 1 1,0-1-1,0 0 0,1 1 1,-1-1-1,0 0 0,0 1 1,0-1-1,1 0 1,-1 0-1,0 1 0,1-1 1,12 18 310,-6-15-294,1 0 0,-1 0-1,1-1 1,-1 0 0,1-1 0,0 0 0,0 0-1,0 0 1,-1-1 0,1 0 0,0-1 0,0 0 0,0 0-1,-1 0 1,1-1 0,-1-1 0,1 1 0,-1-1-1,0 0 1,0-1 0,10-5 0,-10 4 47,0 1 1,0-1-1,-1 0 1,1-1-1,-1 0 1,0 0-1,-1 0 1,1 0 0,-1-1-1,0 0 1,-1 0-1,0-1 1,0 1-1,-1-1 1,0 0-1,0 0 1,0 0-1,-1 0 1,1-13-1,-1 9 225,-2-1-1,0 1 0,-1-1 1,0 1-1,0-1 1,-2 1-1,-5-18 0,7 27-243,0-1-1,0 1 0,-1 0 0,0 0 0,0 0 0,0 0 0,0 0 0,0 0 0,0 1 0,-1-1 1,1 1-1,-1 0 0,0-1 0,0 1 0,0 0 0,0 1 0,0-1 0,0 0 0,0 1 0,0 0 1,-1 0-1,1 0 0,-1 0 0,1 0 0,0 1 0,-1 0 0,1-1 0,-1 1 0,0 0 0,1 1 0,-5 0 1,-3 1-6,0 1 0,1 0 0,-1 0 1,1 1-1,0 0 0,0 1 1,1 0-1,0 1 0,-1 0 0,2 1 1,-1-1-1,1 2 0,0-1 1,0 1-1,-9 13 0,7-9-26,1 1 0,1 0 1,0 1-1,0-1 0,1 1 0,1 1 0,1-1 0,0 1 0,0 0 0,-2 23 0,6-31-31,0 0 0,1 0 0,0 0-1,0 0 1,0 0 0,1 0 0,0 0 0,1 0-1,-1-1 1,1 1 0,1 0 0,-1-1 0,1 1-1,0-1 1,1 0 0,0 0 0,0 0-1,7 8 1,-4-8-11,-1 0 1,1 0-1,1-1 0,-1 0 0,1-1 0,0 1 0,0-2 1,0 1-1,1-1 0,-1 0 0,1-1 0,0 0 0,0 0 0,11 0 1,9 0-16,0-2 1,0 0-1,0-3 1,0 0 0,0-1-1,-1-2 1,0-1 0,0-2-1,-1 0 1,48-24-1,-41 15 38,-1-1 0,-1-2 0,-1-1 0,0-1-1,-2-2 1,-1-1 0,42-50 0,-60 64 89,-1-1 1,-1 0-1,0 0 1,8-21-1,-14 31-62,-1 0-1,1 0 1,-1 0 0,0 0-1,0 0 1,0-1-1,0 1 1,-1 0 0,1 0-1,-1-1 1,0 1 0,0 0-1,0-1 1,0 1 0,-1 0-1,1 0 1,-1-1-1,0 1 1,0 0 0,0 0-1,-1 0 1,1 0 0,0 0-1,-1 0 1,0 0-1,-2-2 1,1 3-7,-1 0 0,1 0 0,-1 0 1,0 0-1,1 1 0,-1 0 0,0 0 0,0 0 0,0 0 0,0 1 0,0-1 0,0 1 0,0 0 1,0 0-1,0 0 0,1 1 0,-1 0 0,0-1 0,0 1 0,0 1 0,0-1 0,1 0 1,-1 1-1,-5 3 0,-5 2 21,0 1 0,0 0 0,1 1 0,-21 18-1,20-15-27,1 1 0,1 1 0,0 0 0,1 0 0,1 1 0,0 0 0,1 1 0,1 0 0,0 1 0,-7 22 0,13-33-39,1 1 0,-1-1-1,1 0 1,0 0 0,1 1 0,-1-1-1,1 1 1,0-1 0,1 0-1,0 1 1,0-1 0,0 0 0,1 0-1,0 1 1,0-1 0,0-1 0,1 1-1,0 0 1,0 0 0,0-1 0,1 0-1,0 0 1,0 0 0,0 0 0,1-1-1,-1 1 1,1-1 0,0 0 0,0 0-1,1-1 1,-1 0 0,10 4-1,-3-1-20,1-1-1,-1 0 0,1-1 1,0 0-1,0-1 0,1-1 1,-1 0-1,1-1 0,-1 0 0,1-1 1,-1-1-1,1 0 0,-1 0 1,0-2-1,1 0 0,-1 0 0,-1-1 1,1-1-1,0 0 0,16-9 1,-11 4 85,0-2 1,-1 1-1,0-2 1,0 0 0,-2-1-1,0-1 1,0 0-1,-1-1 1,-1-1 0,-1 0-1,0-1 1,12-25-1,-4-2 840,29-93-1,-75 180-357,21-25-648,1 0-1,0 0 0,1 0 0,1 1 0,0-1 1,2 1-1,0 0 0,1-1 0,1 1 0,0-1 1,1 1-1,1-1 0,1 0 0,0 0 0,1-1 1,1 0-1,1 0 0,0 0 0,1-1 1,0 0-1,2-1 0,0 0 0,18 18 0,-25-27-342,1-1 1,0 0-1,0-1 0,1 1 0,-1-1 0,1 0 0,8 3 0,-12-5 136,0 0-1,0 0 1,-1 0-1,1-1 0,0 1 1,0-1-1,0 0 1,0 1-1,0-1 1,0 0-1,0 0 1,0 0-1,0-1 1,0 1-1,0 0 0,0-1 1,0 1-1,0-1 1,-1 0-1,1 1 1,0-1-1,0 0 1,-1 0-1,1 0 1,0 0-1,-1-1 0,4-2 1,4-10-3775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1:49.2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 54 9637,'-18'-17'1034,"16"14"-893,0 0 0,-1 0 0,1 1 0,-1-1-1,0 1 1,0 0 0,1 0 0,-7-3-1,-6 7 206,2 20-312,11-15-59,1-1-1,0 1 1,0-1 0,1 1 0,-1-1 0,2 1-1,-1-1 1,1 1 0,-1-1 0,2 1 0,-1-1-1,1 0 1,0 1 0,0-1 0,1 0 0,0 0-1,0-1 1,0 1 0,1 0 0,0-1-1,0 0 1,0 0 0,7 6 0,-7-7 26,0 1 1,1-1-1,-1 0 0,1-1 0,0 1 1,0-1-1,0 0 0,1 0 1,-1 0-1,1-1 0,-1 0 1,1 0-1,0 0 0,0-1 1,0 0-1,0 0 0,0-1 1,0 1-1,0-1 0,0-1 1,0 1-1,0-1 0,0 0 0,0 0 1,-1-1-1,8-2 0,-10 2 70,1-1 0,-1 0-1,1 0 1,-1 0 0,0 0-1,0 0 1,-1-1-1,1 1 1,-1-1 0,1 0-1,-1 0 1,0 0 0,-1 0-1,1 0 1,-1 0-1,0 0 1,0 0 0,0-1-1,0 1 1,-1-1 0,0 1-1,0 0 1,0-1-1,0 1 1,-1-1 0,-1-5-1,2 4 16,-1 0 0,0-1 0,0 1-1,0 0 1,-1 0 0,0 0 0,-1 0-1,1 0 1,-1 1 0,0-1 0,0 1-1,-1-1 1,0 1 0,0 0 0,0 1-1,0-1 1,-1 1 0,-5-5 0,7 8-170,0 0 1,-1-1 0,0 1-1,1 0 1,-1 1 0,1-1-1,-1 1 1,0-1 0,1 1-1,-1 0 1,0 1 0,1-1-1,-1 1 1,0-1-1,1 1 1,-1 0 0,1 0-1,-1 1 1,1-1 0,-1 1-1,1 0 1,0 0 0,0 0-1,0 0 1,0 0 0,0 0-1,1 1 1,-4 3 0,-2 2-670,0 1 0,1 0 1,0 0-1,0 1 0,1 0 1,0 0-1,-7 18 1,2 6-1567,7-1-353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1:50.1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169 400 7689,'-42'-27'2539,"2"-2"0,-47-43 0,95 82-2301,0-1-1,0 1 0,-2 0 1,1 1-1,-1-1 1,-1 1-1,0 1 1,0-1-1,4 18 1,1 7-99,-2-1 1,4 44 0,-10-43 111,-3 42-1,0-25 517,1-52-551,9-27 10,13-18-157,2 0 1,46-63-1,-8 13-2,-55 83-64,1-1-1,1 1 0,0 1 1,0 0-1,12-10 0,-19 19-1,-1 0 1,0 1-1,1-1 0,-1 1 0,0-1 1,1 1-1,-1 0 0,1 0 0,-1-1 1,0 1-1,1 0 0,-1 0 0,1 0 0,-1 1 1,1-1-1,-1 0 0,1 1 0,-1-1 1,0 0-1,1 1 0,-1 0 0,0-1 1,1 1-1,-1 0 0,0-1 0,0 1 1,2 2-1,36 33-23,-23-20-43,-1-5-57,0 0 0,0-1 1,1 0-1,1-1 1,-1-1-1,2-1 0,-1 0 1,1-1-1,-1-1 1,2-1-1,-1 0 0,0-2 1,1 0-1,-1-1 1,1 0-1,0-2 0,-1 0 1,28-6-1,-12 0 40,1-1 0,-2-2 0,1-1 0,-1-1 0,-1-2-1,0-1 1,-1-2 0,37-27 0,-27 14 231,-1-2-1,-2-2 1,-1-2 0,-2-1-1,35-47 1,-67 80-65,-1-1 0,1 1 0,-1-1 1,1 0-1,-1 0 0,-1 0 0,1 0 0,-1 0 0,1-7 1,-1 11-60,-1 0 1,0 0 0,0 0 0,0 0 0,0 0 0,0 0 0,0 0 0,-1 0 0,1 0 0,0 0 0,0 0 0,-1 0 0,1 0 0,0 1 0,-1-1 0,1 0-1,-1 0 1,1 0 0,-1 1 0,0-1 0,1 0 0,-2 0 0,1 0-3,-1 1 1,1-1-1,0 1 1,-1 0-1,1-1 0,-1 1 1,1 0-1,-1 0 1,1 0-1,-1 0 1,1 0-1,-1 1 0,1-1 1,-1 0-1,1 1 1,-1-1-1,1 1 0,-1-1 1,-1 2-1,-1 0-66,0 1 0,0 0-1,0 0 1,0 0 0,0 1 0,0-1-1,1 1 1,0 0 0,0 0-1,0 0 1,0 0 0,1 1 0,-1-1-1,1 1 1,0-1 0,1 1 0,-1 0-1,1 0 1,0 0 0,0 0 0,0 0-1,1 0 1,0 0 0,0 0-1,0 0 1,2 7 0,-2-9-99,0 1 0,1-1-1,0 0 1,0 0 0,0 0 0,0 0 0,0 0 0,0 0 0,1 0-1,0 0 1,-1 0 0,1 0 0,0-1 0,0 1 0,1-1 0,-1 0-1,4 4 1,-3-5 32,0 0 0,0 1 1,0-1-1,0 0 0,0-1 0,0 1 0,0 0 0,0-1 0,0 0 0,0 0 0,1 0 0,-1 0 0,0 0 0,0-1 0,0 1 0,0-1 1,0 0-1,0 0 0,0 0 0,0 0 0,5-3 0,3-3 138,1-1 1,-1-1-1,-1 0 1,1 0-1,-2-1 1,1 0-1,-2-1 1,1 0-1,11-21 0,-10 18 333,-10 13-326,1 0 0,-1 0 0,1 1 1,-1-1-1,1 0 0,-1 0 0,1 1 1,-1-1-1,1 0 0,-1 1 0,1-1 1,0 1-1,0-1 0,-1 1 1,1-1-1,0 1 0,0-1 0,-1 1 1,1 0-1,0-1 0,1 1 0,2 14 383,-11 44-148,5-45-209,-29 179-64,-8 77-92,24-83 97,-23 213-5,27-331 9,-3-1 1,-2 0-1,-43 110 0,47-150 15,-1 0-1,-1-1 1,-2 0-1,0-1 1,-32 36-1,40-51 35,0-2 0,-1 1 0,0-1 0,0 0 0,-1-1-1,0 0 1,0-1 0,0 0 0,-1 0 0,0-1 0,0-1 0,0 0 0,-1 0 0,0-1 0,1-1 0,-19 2 0,25-3-5,0-1 1,0 0-1,-1-1 1,1 1 0,0-1-1,0 0 1,0-1-1,0 1 1,0-1 0,0 0-1,0 0 1,0 0-1,1-1 1,-1 0 0,1 1-1,0-2 1,0 1 0,0 0-1,0-1 1,-6-7-1,7 5-10,-1 1 0,1-1-1,1 0 1,-1 0-1,1 0 1,0 0 0,0 0-1,1 0 1,0-1-1,0 1 1,0 0 0,1-1-1,0 1 1,0-1-1,1 1 1,2-13 0,4-12 19,2 1 0,2 0 1,0 0-1,2 1 0,1 1 1,19-28-1,117-154-81,72-47-1280,-123 151-1635,12-12-5230,-92 98 3498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07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93 898 6565,'-26'-16'878,"17"11"-82,0 0-1,0-1 1,1 0-1,0 0 1,-14-14-1,22 19-740,0 0 0,-1 0-1,1 0 1,0 0-1,0 0 1,0 0-1,0 0 1,0 0-1,0 0 1,0 1-1,0-1 1,0 0-1,0 0 1,1 0-1,-1 0 1,0 0-1,1 0 1,-1 0-1,0 0 1,1 1-1,-1-1 1,1 0-1,0 0 1,-1 0 0,1 1-1,0-1 1,-1 0-1,2 0 1,28-27 168,-19 19-59,103-87 362,238-153 0,155-42-484,-478 275-439,64-37-1525,-84 47 786,0-1 1,0 0 0,14-15-1,-11 4-2949,-11 12 1608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07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16 6633,'-62'3'1865,"58"-3"-1535,0-1-1,0 1 1,0-1-1,0 1 1,0-1 0,1 0-1,-1-1 1,0 1 0,0-1-1,1 1 1,-1-1 0,-5-4-1,8 5-51,19 30 414,27 64-476,-5 2 1,-3 2-1,32 137 1,-50-170-156,-4 0 0,-2 1 0,8 116 0,-20-162-22,-1 0 1,-1 0-1,-1-1 0,-1 1 0,0 0 1,-2-1-1,0 1 0,-1-1 0,0-1 1,-2 1-1,0-1 0,-1 0 0,0-1 0,-2 0 1,0 0-1,0-2 0,-25 25 0,11-17 65,-1 0 0,-1-2-1,-37 21 1,159-110-30,99-43-351,311-188-3254,-459 268-100,50-44-1,-71 53 501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08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116 388 8237,'-18'-10'329,"-3"0"1109,1-1 0,-36-28 0,56 39-1084,0 3-229,0 1 0,0 0 0,1-1-1,0 1 1,-1-1 0,1 1 0,1-1 0,-1 1 0,0-1 0,3 5 0,-1-2 24,6 17-16,0-1 0,2-1 0,0 0 0,2 0 0,0-1 0,18 21 0,-26-35-140,1 1 1,0-1-1,1 1 0,-1-2 1,1 1-1,0-1 1,1 0-1,-1 0 1,1-1-1,0 0 0,0-1 1,0 1-1,0-1 1,1-1-1,-1 0 0,1 0 1,0-1-1,-1 0 1,17 0-1,-21-1 14,0-1-1,0 0 1,-1 0-1,1 0 1,0 0-1,-1 0 1,1-1-1,-1 0 1,1 1 0,-1-1-1,0-1 1,1 1-1,-1 0 1,0-1-1,-1 1 1,1-1-1,0 0 1,-1 0-1,1 0 1,-1 0 0,0-1-1,0 1 1,-1-1-1,1 1 1,-1-1-1,1 0 1,-1 1-1,0-1 1,0 0 0,-1 0-1,1 0 1,-1-4-1,2-15 221,-2 0 0,0 0 0,-2 0 0,-5-28 0,4 28 220,2 22-426,1-1 0,0 1 0,-1 0 0,1 0 0,0 0 0,0-1 0,0 1 0,0 0 0,0 0 0,0 0 0,0-1 0,0 1 0,1 0 0,-1 0 0,0 0 0,1-1 0,-1 1 0,1 0 0,-1 0 0,1 0 0,1-2-1,-1 3-8,-1 0 0,1 0-1,0 1 1,0-1 0,0 0-1,0 0 1,0 0 0,0 1-1,-1-1 1,1 0 0,0 1-1,0-1 1,0 1-1,-1-1 1,1 1 0,0-1-1,0 1 1,-1 0 0,1-1-1,-1 1 1,2 1 0,40 53 107,-37-49-128,9 15-172,2 0 1,0-2 0,1 0-1,1-1 1,23 18 0,-36-33 132,0 1 0,0-1-1,0 0 1,0 0 0,1-1 0,-1 0 0,1 0 0,0 0 0,0 0-1,-1-1 1,1 0 0,7 0 0,-9-1 30,0-1-1,0 1 1,1-1-1,-1 0 1,0 0 0,0-1-1,0 1 1,0-1-1,0 0 1,0 0-1,-1 0 1,1-1 0,0 1-1,-1-1 1,0 0-1,0 0 1,0 0 0,5-6-1,-4 4 52,0 0 0,-1-1 0,1 1-1,-1-1 1,-1 0 0,1 0 0,-1 0 0,0 0-1,0 0 1,-1-1 0,1 1 0,-1 0 0,-1-1 0,1 1-1,-1-1 1,-1 1 0,1-1 0,-1 1 0,0 0-1,-4-13 1,-3-6 231,-2 0 1,0 1-1,-26-43 0,3 7 137,33 59-396,-1-1 1,1 1-1,0 0 0,-1 0 1,1-1-1,0 1 1,0 0-1,0 0 0,0-1 1,0 1-1,0 0 0,1 0 1,-1-1-1,0 1 0,1 0 1,-1 0-1,1 0 1,-1 0-1,1 0 0,-1-1 1,1 1-1,0 0 0,0 0 1,-1 0-1,1 0 0,0 1 1,0-1-1,0 0 0,0 0 1,0 1-1,0-1 1,2-1-1,44-22-11,-31 17-21,241-107-46,-255 113 84,0 1-1,-1 0 1,1-1-1,0 1 1,-1 0-1,1 0 0,0 0 1,-1 0-1,1 1 1,0-1-1,-1 0 1,1 1-1,0-1 0,-1 1 1,1-1-1,-1 1 1,1 0-1,-1 0 1,1 0-1,-1-1 0,0 1 1,1 1-1,-1-1 1,0 0-1,0 0 1,0 0-1,0 1 1,0-1-1,0 1 0,0-1 1,0 0-1,0 1 1,0 3-1,5 8 11,0 0 0,-1 1 0,3 15-1,-2-10 6,69 198-1294,-14-79-2476,-54-119 2385,3 2-1102,0-10-2022,-4-8 848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08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32 122 8329,'-3'-18'512,"-2"5"-52,2 0-4,-3 3 12,3 2 0,0 0-36,0 0-56,0 3-44,3-3-112,-2 6-172,2-6-220,0 5-284,2 1-324,1-3-524,3 2-524,0-2-745,0 2-559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08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56 158 7737,'-6'-25'1051,"0"1"1,-2-1-1,0 1 0,-19-35 1,27 58-649,15 30 483,-6-14-676,64 131 729,88 256 1,-89-135-1822,-47-151-2153,0 3-4588,-20-103 4647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09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30 127 7445,'-19'-84'1193,"10"49"32,8 28-139,2 10 434,49 125-279,-6 2 0,-5 2 0,33 217 1,-53-201-2768,0 214 0,-20-319-1716,-2-1 0,-10 48 0,8-66 442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4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32 473 6569,'-7'-13'201,"-15"-32"647,21 44-822,1-1 0,0 1 1,-1-1-1,1 1 0,0-1 1,0 1-1,0 0 0,0-1 1,0 1-1,0-1 0,0 1 1,0-1-1,0 1 0,1-1 1,-1 1-1,1-1 0,-1 1 0,1 0 1,0-1-1,-1 1 0,1 0 1,0-1-1,0 1 0,0 0 1,0 0-1,0 0 0,2-2 1,53-37 329,-17 14-177,36-33 1,-66 51 10,0 0 1,-1-1-1,0 0 0,0-1 1,-1 0-1,0 0 0,-1 0 1,10-23-1,-14 28-80,0 1 0,-1-1 0,0 1 0,0-1 0,0 0 0,-1 1 0,0-1 0,0 0 0,0 0 0,0 1 0,-1-1 0,1 0 0,-1 0 0,0 1 0,-1-1 0,1 1 0,-1-1 0,0 1 0,0 0 0,0-1 0,-1 1 0,0 0 0,-3-3 0,3 4-43,0 0 1,0 0-1,0 1 1,0-1-1,-1 1 1,1 0-1,-1 0 1,0 0-1,0 1 1,1-1-1,-1 1 1,0 0-1,0 0 0,0 0 1,0 1-1,-1-1 1,1 1-1,0 0 1,0 0-1,0 0 1,0 1-1,0 0 1,0 0-1,0 0 1,0 0-1,0 0 1,-4 3-1,-1 0-17,0 1 1,1 1-1,0-1 0,0 1 1,0 1-1,1-1 0,0 1 1,0 1-1,1-1 0,0 1 0,0 0 1,1 1-1,0-1 0,0 1 1,1 0-1,0 0 0,1 0 1,0 1-1,-3 14 0,4-16-36,1 0 0,-1 1 0,1-1 0,1 1 0,0-1 0,0 0 0,0 1 0,1-1-1,0 1 1,1-1 0,0 0 0,0 0 0,1 0 0,0 0 0,0 0 0,1-1 0,0 1 0,1-1 0,-1 0 0,1 0-1,1 0 1,-1-1 0,10 9 0,-4-7-194,1 0-1,1-1 1,-1 0 0,1-1-1,0 0 1,0-1 0,1 0-1,0-1 1,-1-1 0,1 0-1,1-1 1,17 0 0,-12-1-829,-1-1 0,0-1 1,1-1-1,-1-1 0,0-1 1,0 0-1,-1-2 0,30-12 1,-16 2-2366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0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185 390 7257,'-131'33'3460,"130"-33"-3425,0 1 1,0-1-1,1 0 0,-1 0 1,0 0-1,0 0 0,1 1 1,-1-1-1,0 0 0,0 1 1,1-1-1,-1 1 0,0-1 1,1 0-1,-1 1 0,1 0 1,-1-1-1,0 1 1,1-1-1,-1 1 0,1 0 1,0-1-1,-1 1 0,1 0 1,-1-1-1,1 1 0,0 0 1,0 0-1,-1-1 0,1 1 1,0 0-1,0 0 0,0 0 1,0-1-1,0 1 0,0 0 1,0 0-1,0 0 0,0-1 1,0 1-1,1 0 0,-1 0 1,0-1-1,0 1 0,1 0 1,-1 0-1,0-1 0,1 1 1,-1 0-1,1-1 1,-1 1-1,1-1 0,-1 1 1,1-1-1,0 1 0,-1-1 1,1 1-1,1 0 0,1 2 48,1 1 0,-1-1 0,1 0-1,0-1 1,0 1 0,1-1 0,-1 1-1,7 1 1,-1-2-33,0-1 0,0-1 0,1 0 0,-1 0 0,0-1 0,0 0 0,0 0 0,0-1 0,0-1 0,0 0 0,0 0 1,13-7-1,-10 4-9,0-1 1,0 0 0,-1 0 0,0-1 0,-1-1 0,0 0-1,0-1 1,12-14 0,-18 18-3,-1 0 0,-1-1 0,1 1 0,-1-1 0,0 0 0,0 0 0,-1 0 0,0 0 0,-1 0 0,1 0 0,-1-1 0,-1 1-1,1 0 1,-1-1 0,0 1 0,-1-1 0,0 1 0,0 0 0,-1-1 0,0 1 0,0 0 0,0 0 0,-1 0 0,-7-12 0,-1 0 192,0 0 0,-1 0-1,-1 1 1,-1 1 0,0 0 0,-1 1-1,-22-17 1,34 29-184,0 1 0,-1 1-1,1-1 1,-1 1 0,0-1 0,0 1-1,0 0 1,0 0 0,0 1 0,0-1-1,0 1 1,0 0 0,-1 0-1,1 0 1,0 1 0,-1-1 0,1 1-1,-1 0 1,1 0 0,0 1 0,-1-1-1,1 1 1,0 0 0,-1 0-1,1 1 1,0-1 0,0 1 0,0 0-1,0 0 1,0 0 0,1 1 0,-1-1-1,1 1 1,-1 0 0,1 0-1,0 0 1,-5 6 0,-1 2 8,1 0 0,0 1 0,0 0-1,1 1 1,0-1 0,1 1 0,1 1 0,0-1 0,1 1 0,-4 21 0,5-10-20,2 0 0,1 0 0,0 0-1,2 0 1,1 0 0,1 0 0,1-1 0,2 0 0,0 0 0,1 0 0,1-1 0,2 0 0,0-1-1,1 0 1,1-1 0,1 0 0,25 28 0,-25-34-182,0 0 1,1-1-1,1-1 0,0-1 1,1 0-1,0-1 0,1 0 1,0-2-1,32 13 1,-34-17-253,0 0 1,1-1-1,0-1 1,0-1-1,0 0 1,0-1-1,0-1 1,0-1-1,0 0 1,-1-1-1,1-1 1,26-8-1,-20 4-877,-1-2 0,0 0 0,-1-2-1,0 0 1,35-26 0,-11-3-2966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0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107 118 9921,'-5'-16'793,"-1"0"1,0 0-1,-1 1 1,-1 0-1,-14-23 0,21 38-754,1 0-1,0 0 0,-1-1 0,1 1 1,-1 0-1,1 0 0,-1 0 0,1 0 1,0-1-1,-1 1 0,1 0 1,-1 0-1,1 0 0,-1 0 0,1 0 1,0 0-1,-1 0 0,1 0 0,-1 0 1,1 0-1,-1 0 0,1 1 1,-1-1-1,1 0 0,0 0 0,-1 0 1,1 0-1,-1 1 0,1-1 0,0 0 1,-1 1-1,1-1 0,0 0 1,-1 0-1,1 1 0,0-1 0,0 1 1,-1-1-1,1 0 0,0 1 0,0-1 1,-1 0-1,1 1 0,0-1 0,0 1 1,0-1-1,0 1 0,0-1 1,0 1-1,0 0 0,-9 25 553,-3 54-575,0 153 0,10-160-1025,4 9-1103,-1-49-2221,-2 43 0,-2-65 720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0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126 176 7785,'-125'-175'3080,"168"187"-1565,93 48-1073,151 43 0,-68-51-3096,-154-42-523,94 3-1,-106-13 779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0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141 101 6469,'-124'-95'4426,"109"89"-2225,14 18-420,16 27 394,-11-31-1885,198 428 3729,0-22-3492,-98-194-2255,6-2-4016,-99-201 4305,3 8-1410,-10-10-1877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0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143 234 8609,'-52'-64'500,"34"44"-44,1-1-1,1-1 1,-18-32 0,33 53-424,0 0 1,1 0 0,-1 0 0,0 0 0,1 0 0,0 0-1,-1-1 1,1 1 0,0 0 0,-1 0 0,1-1 0,0 1-1,0 0 1,0 0 0,0-1 0,0 1 0,1 0 0,-1 0-1,0 0 1,0-1 0,1 1 0,-1 0 0,1 0 0,-1 0-1,1 0 1,0 0 0,-1-1 0,2 0 0,0 1 7,0-1 1,1 0 0,-1 1-1,1-1 1,-1 1 0,1 0-1,0 0 1,-1 0 0,1 0-1,0 1 1,0-1 0,3 0-1,12 0 112,1 0-1,38 3 0,-50-1-107,29 2 98,0 1 0,66 17 0,-89-17-116,-1 0 0,1 0 0,-1 2 0,0-1 0,-1 1 0,0 1 0,0 0 0,0 1 0,-1 0 0,0 0 0,14 16 0,-20-19-8,-1-1 1,-1 1-1,1 0 1,-1 0-1,0 0 1,0 1-1,0-1 1,-1 0-1,0 1 1,0-1-1,0 1 1,-1-1-1,0 1 1,0-1-1,0 1 0,0-1 1,-1 1-1,0-1 1,0 1-1,-1-1 1,0 0-1,0 1 1,0-1-1,0 0 1,-1 0-1,0-1 1,-4 8-1,0-1-160,-1-1-1,0 1 0,-1-1 1,1 0-1,-2-1 1,0 0-1,0-1 0,0 0 1,-1 0-1,-21 10 0,30-17-144,0 0 0,-1 0 0,1 0 0,0-1 0,0 1 0,-1 0 0,1-1 0,0 0 0,-1 0 0,1 1 0,-1-1 0,1-1 0,0 1 0,-1 0 0,1-1 0,0 1 0,-1-1 0,1 1 0,0-1 0,0 0 0,-1 0 0,1 0 0,0-1 0,0 1 0,0 0 0,-1-2 0,-4-9-2704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2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287 951 7557,'-25'-40'1342,"-48"-60"0,43 63-379,-37-64 1,-25-50 1048,101 190-795,14 29-859,-6-25-206,2-2-1,2 0 1,2-1-1,2-1 1,42 52-1,-49-69-191,2-1-1,0 0 1,1-2-1,1 0 0,1-1 1,1-2-1,0 0 1,1-2-1,49 22 1,-60-32 10,-1 0-1,1 0 1,0-2 0,1 0-1,-1 0 1,0-1 0,1-1-1,-1-1 1,0 0 0,0 0-1,1-2 1,-1 1 0,0-2-1,-1 0 1,1-1 0,-1 0-1,0-1 1,0 0 0,18-13-1,-22 13 114,-1 0-1,0-1 0,1 0 0,-2 0 0,1-1 0,-1 0 0,-1-1 0,1 1 0,-2-1 0,1 0 0,-1-1 0,0 1 0,-1-1 0,0 0 0,-1 0 0,0-1 0,0 1 0,-1-1 0,-1 1 0,1-1 0,-2 0 0,0 1 0,0-1 0,-1 0 0,0 1 0,-3-14 0,0 10 121,1 1 0,-2 0-1,0-1 1,-1 2 0,0-1 0,0 1-1,-2 0 1,-11-15 0,18 24-163,-1 1 0,0-1 0,-1 1 0,1-1 0,0 1 0,-1 0 0,1 0 0,-1 0 0,0 1 0,1-1 0,-1 1-1,0-1 1,0 1 0,0 0 0,0 0 0,0 0 0,0 0 0,0 1 0,-1-1 0,1 1 0,0 0 0,0 0 0,0 0 0,-1 0 0,1 1 0,0-1 0,0 1 0,0 0 0,0 0 0,0 0 0,0 0-1,0 0 1,0 1 0,0-1 0,0 1 0,1 0 0,-1 0 0,1 0 0,-1 0 0,1 0 0,-3 5 0,-6 4 20,1 1-1,0 0 1,1 0-1,1 1 1,0 1-1,1-1 1,0 1-1,1 0 1,1 1-1,0-1 1,-5 29-1,8-35-86,0 1-1,1 0 1,1 0-1,-1 0 1,1 0-1,1 0 1,0 0-1,0 0 1,0 0-1,1-1 1,1 1-1,0 0 0,0-1 1,0 0-1,1 0 1,0 0-1,1 0 1,0 0-1,0-1 1,0 0-1,11 10 1,-13-14-25,1 0 1,0 0 0,0 0 0,0 0-1,0-1 1,1 0 0,-1 0 0,0 0 0,1 0-1,0-1 1,-1 1 0,1-1 0,0-1-1,0 1 1,-1-1 0,1 1 0,0-1-1,0-1 1,0 1 0,0-1 0,-1 0-1,1 0 1,0 0 0,-1 0 0,1-1 0,-1 0-1,8-4 1,-7 3 30,0 0-1,0-1 1,0 0-1,0 0 1,0 0 0,-1 0-1,0-1 1,0 0-1,0 0 1,0 0 0,-1 0-1,0-1 1,0 1-1,0-1 1,-1 0 0,0 0-1,0 0 1,0 0-1,-1 0 1,1-12-1,-2 2 108,0 0-1,-2 0 1,0 0-1,-1 0 0,0 0 1,-1 0-1,-1 0 1,-8-16-1,-10-18 662,-30-49 0,28 55-46,11 25-222,14 27-18,16 36-263,-1-18-451,0-1-1,1 0 1,2-1-1,0-1 1,32 29-1,-39-41 125,0 0 0,1-2 0,1 1 0,0-2 0,0 1 0,0-2 0,1 0 0,0 0 0,1-2 0,0 0-1,-1 0 1,17 2 0,-28-6 112,1-1-1,-1 0 0,0 0 0,0 0 1,1 0-1,-1 0 0,0 0 1,1-1-1,-1 0 0,0 0 1,0 0-1,0 0 0,0 0 1,0 0-1,0-1 0,0 0 0,0 1 1,0-1-1,3-4 0,-2 2 38,-1 0-1,0 0 0,0-1 1,0 1-1,0-1 1,-1 0-1,1 0 0,-1 0 1,0 0-1,2-10 1,-2-1 119,1 1 1,-2-1 0,0 0 0,-1 1 0,-1-1 0,0 0-1,-4-17 1,-2 9 172,0 0 0,-15-29 0,13 32 168,1 0 0,-10-41 0,18 62-472,0 0-1,0 0 1,0 1 0,0-1-1,0 0 1,0 0 0,0 0 0,1 0-1,-1 0 1,0 0 0,0 0-1,0 0 1,0 0 0,0 0 0,0 0-1,0 0 1,0 0 0,1 0-1,-1 0 1,0 0 0,0 0 0,0 0-1,0 0 1,0 0 0,0 0-1,0 0 1,1 0 0,-1 0 0,0 0-1,0 0 1,0 0 0,0 0-1,0 0 1,0 0 0,0 0 0,0 0-1,1 0 1,-1 0 0,0 0 0,0 0-1,0 0 1,0 0 0,0-1-1,0 1 1,0 0 0,0 0 0,0 0-1,0 0 1,0 0 0,0 0-1,0 0 1,0 0 0,0 0 0,0-1-1,0 1 1,1 0 0,-1 0-1,0 0 1,0 0 0,0 0 0,0 0-1,-1-1 1,15 14 105,12 17-248,-24-26 106,94 115-1255,-85-107 1089,1 0-1,0-1 1,1 0 0,0-1 0,1 0 0,29 15-1,-41-24 189,-1 0-1,1 0 1,0-1-1,-1 1 0,1-1 1,0 1-1,0-1 1,0 0-1,-1 1 1,1-1-1,0 0 0,0 0 1,0 0-1,-1 0 1,1-1-1,0 1 1,0 0-1,0-1 0,-1 0 1,1 1-1,0-1 1,-1 0-1,1 0 1,1 0-1,0-2 20,-1 1 0,0-1 0,0 1 0,0-1 0,0 0 0,0 0 0,0 1 0,-1-1-1,1 0 1,-1-1 0,0 1 0,1-4 0,1-7 96,0 0-1,-1-1 1,-1 1-1,-1-29 1,-14-82 344,8 88-354,1 0 0,2 1 0,3-60 0,0 95-95,0 0-1,0 0 0,0 0 0,0-1 0,1 1 0,-1 0 0,0 0 1,0 0-1,1 0 0,-1 0 0,1-1 0,-1 1 0,1 0 0,-1 0 0,1 0 1,0 0-1,-1 0 0,1 1 0,0-1 0,0 0 0,0 0 0,-1 0 1,1 1-1,0-1 0,0 0 0,0 1 0,0-1 0,2 0 0,-1 1-5,0 0-1,0 0 1,0 0-1,0 0 1,0 1-1,0-1 1,0 1-1,0-1 1,0 1-1,0 0 1,0 0-1,0-1 1,-1 1 0,4 2-1,4 4-63,0 0-1,0 0 1,0 1-1,12 14 1,33 51-357,29 32 38,-83-105 393,0 0-1,1 1 1,-1-1 0,0 1 0,1-1-1,-1 1 1,0-1 0,1 0 0,-1 1-1,1-1 1,-1 0 0,1 1 0,-1-1-1,1 0 1,-1 0 0,0 1-1,1-1 1,0 0 0,-1 0 0,1 0-1,-1 0 1,1 0 0,-1 0 0,1 0-1,-1 0 1,1 0 0,-1 0 0,1 0-1,-1 0 1,1 0 0,-1 0-1,1 0 1,-1 0 0,1-1 0,-1 1-1,1 0 1,-1 0 0,1-1 0,-1 1-1,1 0 1,-1-1 0,13-26 136,-5-38-45,-5 3-73,-1 8-38,2 1 0,2 0 0,18-70 0,-24 119-3,1 0 0,1 0 0,-1 1-1,1-1 1,-1 0 0,1 1-1,0-1 1,0 1 0,1-1 0,-1 1-1,1 0 1,4-4 0,-5 6-6,-1 0 1,1 0-1,0 0 1,0 1-1,0-1 1,0 1-1,0-1 0,0 1 1,-1 0-1,1 0 1,0 0-1,0 0 1,0 0-1,0 0 1,0 1-1,0-1 0,0 0 1,0 1-1,0 0 1,0-1-1,-1 1 1,1 0-1,0 0 1,0 0-1,-1 0 1,3 2-1,10 8-192,0 0 1,-1 0-1,0 1 1,17 23-1,29 27-752,-48-53 489,0-1 0,0 0 0,1 0 0,23 11 0,-32-18 173,0 0-1,0 0 0,0 0 1,0 0-1,0-1 1,0 1-1,1-1 1,-1 0-1,0 0 1,0 0-1,0 0 1,4-1-1,-5 0-79,0 1 0,0-1 1,0 0-1,-1 0 0,1 0 0,0 0 0,0 0 0,-1-1 1,1 1-1,-1 0 0,1-1 0,-1 0 0,1 1 1,-1-1-1,0 0 0,0 1 0,0-1 0,0 0 0,0 0 1,1-2-1,3-12-2872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2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4 8473,'-15'6'493,"1"1"1,-1 1 0,1 0-1,1 1 1,0 1 0,-24 22-1,32-27-417,1 0 0,-1 1 0,1-1 0,1 1 0,-1 0 0,1 0 0,0 0 0,0 1 0,1-1 0,0 1 0,0 0 0,0-1 0,1 1 0,0 0-1,0 0 1,1 0 0,0 0 0,0 0 0,2 7 0,-2-10-55,1 1-1,0-1 1,0 0-1,0 0 1,1 0-1,-1 0 1,1 0-1,0-1 1,0 1-1,1 0 1,-1-1-1,1 0 1,0 1-1,-1-1 1,2 0-1,-1 0 1,4 2-1,0 0 5,-1-1 0,1-1 0,1 1 0,-1-1 0,0 0 1,1-1-1,-1 0 0,15 2 0,-6-2 10,0 0 1,-1-2-1,1 0 1,0-1-1,-1 0 0,1-1 1,-1-1-1,29-9 1,-38 10 1,1-1 0,-1 0 1,1 0-1,-1 0 1,0-1-1,0 0 1,-1 0-1,1-1 0,-1 1 1,0-1-1,0-1 1,5-6-1,-7 8 9,-1-1-1,0 1 1,0 0-1,-1-1 1,1 0 0,-1 1-1,0-1 1,0 0 0,-1 1-1,1-1 1,-1 0-1,0 0 1,0 0 0,-1 1-1,1-1 1,-1 0 0,0 0-1,-1 1 1,-1-5-1,-1-3 43,-1 1-1,-1-1 1,0 2-1,0-1 1,-1 1 0,-1 0-1,-15-17 1,20 23-85,0 1 0,0-1 1,-1 1-1,1 0 1,-1 0-1,0 0 1,0 1-1,0-1 1,0 1-1,0 0 1,-1 0-1,1 0 1,0 0-1,-1 1 1,0 0-1,1 0 1,-1 0-1,0 1 1,1-1-1,-1 1 0,0 0 1,0 1-1,-5 0 1,8 0-80,-1 0 0,1 0 0,0 0 0,0 0 0,0 0 1,0 0-1,0 1 0,0-1 0,0 1 0,0-1 0,0 1 0,0 0 0,1 0 0,-1 0 1,1 0-1,0 0 0,-1 0 0,1 0 0,-1 4 0,0-2-183,1 1 0,0-1 0,1 1-1,-1-1 1,1 1 0,0 0 0,0 0 0,0-1-1,2 9 1,0-1-624,1 0-1,1-1 1,0 1 0,0-1-1,1 0 1,1 0-1,7 11 1,12 11-2627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3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147 215 8905,'-146'-214'5892,"378"532"-1736,23 32-10699,-203-264-469,-37-59 3470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02:13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297 183 7925,'-3'-5'213,"1"1"0,0-1 0,0 0 1,0 0-1,0 1 0,1-1 0,0-1 1,0 1-1,0 0 0,0 0 0,1-6 1,-8-36 2343,8 47-2516,0-1 1,-1 0-1,1 1 0,0-1 1,0 1-1,0-1 0,-1 0 0,1 1 1,0-1-1,-1 1 0,1-1 0,0 1 1,-1-1-1,1 1 0,0 0 0,-1-1 1,1 1-1,-1-1 0,1 1 0,-1 0 1,1-1-1,-1 1 0,0 0 1,1 0-1,-1-1 0,1 1 0,-1 0 1,1 0-1,-1 0 0,0 0 0,0 0 1,-16 12 464,-6 28-114,21-35-405,0 0 0,1-1-1,0 1 1,0 0 0,0 0 0,0 0-1,1 0 1,0 0 0,0 0 0,1 0-1,-1 0 1,1 0 0,0 0-1,0 0 1,1-1 0,-1 1 0,4 6-1,-4-9-19,1 0-1,-1 0 0,1 0 0,0 0 0,0 0 0,-1-1 0,2 1 0,-1 0 0,0-1 1,0 1-1,0-1 0,1 0 0,-1 0 0,0 0 0,1 0 0,-1 0 0,1-1 0,0 1 1,-1-1-1,1 1 0,-1-1 0,1 0 0,0 0 0,-1 0 0,1-1 0,-1 1 0,1 0 1,0-1-1,-1 0 0,1 0 0,-1 1 0,0-1 0,1-1 0,1 0 0,0 0 117,0-1 0,0 1-1,0-1 1,0 0-1,-1 0 1,1 0 0,-1 0-1,0 0 1,0-1 0,0 1-1,-1-1 1,1 0-1,-1 0 1,0 0 0,0 0-1,0-1 1,-1 1 0,1 0-1,-1-1 1,0 1-1,0-1 1,-1 1 0,1-1-1,-1 1 1,0-1 0,0 0-1,-1 1 1,1-1-1,-1 1 1,-2-6 0,3 5-52,-1 0 1,0 1-1,0-1 1,-1 0-1,0 1 1,1-1-1,-2 1 1,1-1-1,0 1 1,-1 0-1,0 0 1,0 0-1,0 0 1,0 1-1,-1-1 1,1 1-1,-1 0 1,0 0-1,0 0 1,0 0-1,0 1 1,-1-1-1,1 1 1,-1 1-1,1-1 1,-1 0-1,-8-1 1,7 4-228,1-1 1,0 1-1,0 0 1,0 0-1,0 0 1,0 1-1,0-1 1,1 1-1,-1 1 1,1-1-1,-1 1 1,1-1-1,0 1 1,-1 0-1,-5 7 1,-6 6-1067,1 0 0,-16 23 0,27-34 1033,-14 20-1370,2 2 1,-26 53-1,4 6-1885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17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33 6569,'-4'-13'11,"-5"-6"938,8 19-927,0 1 0,1 0 0,-1-1 1,0 1-1,1 0 0,-1 0 0,1 0 0,-1-1 0,1 1 0,-1 0 0,1 0 1,0 0-1,-1 0 0,1 0 0,0 0 0,0 0 0,0 0 0,0 0 0,0 0 1,0 0-1,0-1 0,0 1 0,0 2 0,-3 21-239,2-12-570,0 1-1,-2 0 1,0-1 0,-7 21-1,-3-6-1262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95 8033,'-35'-39'948,"28"33"-573,1 0-1,0 0 0,0-1 0,1 0 0,0 0 0,-5-9 0,55 130 1016,53 201 0,11 161-1219,-48-194 169,35 127-465,-54-234-2578,-38-161 1822,1 4-1358,-4-7-2040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85 161 6633,'-26'-34'146,"12"17"198,1-1 1,-17-31 0,30 48-314,0 0 1,-1 0-1,1 0 1,0 0-1,0 0 1,0 0 0,0 0-1,0 0 1,0 0-1,0 0 1,0 0-1,0 0 1,0 0-1,1 0 1,-1 0-1,0 0 1,1 0 0,-1 1-1,0-1 1,1 0-1,0 0 1,-1 0-1,1 0 1,-1 1-1,1-1 1,0 0 0,-1 1-1,1-1 1,0 0-1,0 1 1,0-1-1,-1 1 1,1-1-1,0 1 1,0 0-1,0-1 1,0 1 0,0 0-1,0 0 1,0-1-1,0 1 1,0 0-1,1 0 1,53-8 439,-46 7-379,22-1 31,0 1 1,-1 2 0,1 0-1,-1 2 1,1 2 0,-1 0 0,0 2-1,42 16 1,-57-17-52,-1 1 1,1 0-1,-1 1 0,-1 1 0,1 0 1,-2 1-1,22 20 0,-26-21 11,-1-1 0,0 1 0,0 1 0,-1 0 0,0-1 0,-1 2 0,0-1 0,-1 1 0,0-1 0,-1 1 0,5 23 0,-7-22-9,-1 0 0,1 0 0,-2 0-1,0 1 1,0-1 0,-1 0 0,-1 0 0,0 0 0,0-1-1,-2 1 1,1-1 0,-1 0 0,-1 0 0,-11 17-1,7-13-380,-1-1 0,0 0 0,-1 0-1,-1-1 1,0-1 0,-1 0-1,0 0 1,0-2 0,-21 12 0,12-11-5666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83 181 6689,'-4'-12'457,"1"0"0,-2 0 0,1 0 0,-2 1 0,1 0 0,-10-14 0,7 14 141,1-2 0,1 1-1,0-1 1,-5-15 0,11 28-578,0 0 1,-1-1-1,1 1 0,0 0 0,0 0 0,0 0 1,0 0-1,0 0 0,0-1 0,-1 1 0,1 0 1,0 0-1,0 0 0,0-1 0,0 1 0,0 0 0,0 0 1,0 0-1,0-1 0,0 1 0,0 0 0,0 0 1,0 0-1,0-1 0,0 1 0,0 0 0,0 0 1,0 0-1,0-1 0,0 1 0,0 0 0,0 0 1,0 0-1,0-1 0,0 1 0,1 0 0,-1 0 1,0 0-1,0 0 0,0-1 0,0 1 0,0 0 1,1 0-1,-1 0 0,0 0 0,0 0 0,0 0 1,0-1-1,1 1 0,-1 0 0,0 0 0,0 0 1,0 0-1,1 0 0,-1 0 0,0 0 0,0 0 0,1 0 1,14 11 321,14 21-165,-9 2-272,-1 1 1,-1 1-1,15 47 0,20 40-5336,-41-104 1209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5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71 115 6585,'-16'-28'272,"1"6"8,3 5 40,6 3-16,-1 3-28,1 3-40,3 2-60,-3 1-68,6 2-136,19 14-1704,-10-3-581,3 6-315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6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1 298 7125,'0'1'81,"1"1"1,-1 0-1,1 0 1,0-1-1,-1 1 1,1 0-1,0-1 1,0 1-1,0-1 0,0 1 1,1-1-1,-1 1 1,0-1-1,3 2 1,-2-2-38,1-1 1,-1 1 0,1-1-1,-1 0 1,1 0-1,-1 0 1,1 0-1,-1 0 1,1 0-1,-1-1 1,4 0-1,12-3 16,-1 0 0,1-1-1,-1 0 1,0-1-1,-1-1 1,1-1 0,-1-1-1,-1 0 1,29-22-1,-39 26 69,0 1 0,0-1 0,0 0 0,0 0 0,-1-1 0,0 1 0,0-1 0,-1 0 0,0 0 0,0-1-1,0 1 1,-1-1 0,0 1 0,0-1 0,0 0 0,-1 1 0,0-1 0,0 0 0,-1 0 0,0 0 0,0 0 0,-1 0 0,0 0 0,0 1-1,0-1 1,-1 0 0,0 1 0,-5-12 0,6 15-67,0 1 0,0-1 0,0 1 0,0-1 0,-1 1 0,1 0 0,-1 0-1,1-1 1,-1 1 0,0 0 0,0 0 0,0 1 0,0-1 0,0 0 0,0 1 0,-1-1 0,1 1 0,0 0-1,-1 0 1,1 0 0,-4-1 0,2 1-8,1 1 1,0 0-1,-1 0 0,1 0 1,-1 1-1,1-1 0,-1 1 0,1 0 1,-1 0-1,1 0 0,0 0 0,0 1 1,0-1-1,-4 3 0,-3 3 18,1-1 0,0 1 0,0 1 0,1 0 0,0 0 0,0 0 0,1 1 0,-12 19 0,12-14-41,1 0 0,0 1 0,2-1 1,-1 1-1,2 0 0,0 1 0,1-1 1,0 0-1,2 1 0,-1-1 0,2 1 0,0-1 1,1 1-1,1-1 0,6 24 0,-6-30-184,1 1 1,0-1-1,0 0 0,0 0 0,1-1 0,1 1 0,-1-1 0,1 0 0,1 0 0,0-1 0,8 8 0,-9-10-213,1-1 0,0 1 1,0-1-1,0-1 0,0 1 0,1-1 0,-1 0 1,1-1-1,0 0 0,0 0 0,0-1 0,0 0 1,0 0-1,0 0 0,9-2 0,-6 1-473,1-1 0,-1-1 0,0 0-1,14-4 1,9-7-1835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46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97 6689,'-4'-2'112,"1"0"0,-1 0 0,1 0 0,-1 1 0,0-1 0,0 1 0,0 0 0,1 0 0,-1 1 0,0-1 0,0 1 0,0 0 0,0 0 0,0 0 0,0 0 0,0 1 0,0-1 0,0 1 0,0 0 0,0 0 0,0 1 0,0-1 0,1 1 0,-1 0 0,1 0 0,-1 0 0,1 0 0,0 1 0,0-1 0,0 1 0,0 0 0,-3 4 0,-2 2 11,1 0 0,1 1 1,0-1-1,0 1 0,1 1 0,0-1 1,1 1-1,0-1 0,1 1 0,-3 14 0,2-1 57,2 0 0,0 0 0,2 0 0,0 0 0,5 32-1,-2-40-140,0-1 0,0 0 0,1 0 0,1 0-1,1-1 1,0 0 0,1 0 0,0 0-1,13 17 1,-17-27-55,0 0 0,0 0-1,0-1 1,1 1 0,-1-1 0,1 0-1,0 0 1,0 0 0,0 0-1,0-1 1,0 0 0,0 0 0,1 0-1,-1 0 1,1-1 0,0 1-1,-1-1 1,1 0 0,0-1 0,0 1-1,0-1 1,-1 0 0,1 0-1,0 0 1,0-1 0,0 0 0,-1 0-1,1 0 1,0 0 0,5-3-1,-3 0 23,0 1-1,-1-1 0,1 0 0,-1-1 0,0 0 0,0 0 0,0 0 0,-1 0 0,1-1 0,-1 0 0,-1 0 1,1-1-1,-1 1 0,0-1 0,-1 0 0,1 0 0,-2 0 0,4-9 0,0-12 358,0-1-1,-2 0 0,1-57 1,-5 86-358,0 0 0,0 0 1,0 0-1,0 0 0,0-1 1,1 1-1,-1 0 0,0 0 0,0 0 1,0 0-1,0 0 0,0 0 1,0-1-1,0 1 0,0 0 1,0 0-1,1 0 0,-1 0 1,0 0-1,0 0 0,0 0 1,0 0-1,0 0 0,0 0 1,1 0-1,-1-1 0,0 1 0,0 0 1,0 0-1,0 0 0,0 0 1,1 0-1,-1 0 0,0 0 1,0 0-1,0 0 0,0 0 1,1 0-1,-1 1 0,0-1 1,0 0-1,0 0 0,0 0 1,0 0-1,0 0 0,1 0 1,-1 0-1,0 0 0,0 0 0,0 0 1,0 0-1,0 1 0,0-1 1,16 9 63,-12-6-82,0 0 0,0-1 1,0 0-1,0 0 0,1 0 0,-1 0 1,0 0-1,1-1 0,-1 0 0,10 1 1,-8-3 8,1 0 0,-1-1 1,1 1-1,-1-1 0,0-1 1,0 0-1,0 0 0,0 0 1,0 0-1,0-1 0,-1 0 1,0 0-1,0 0 0,0-1 1,0 0-1,-1 0 0,0 0 1,0 0-1,0-1 1,-1 0-1,1 1 0,-1-1 1,-1 0-1,1-1 0,-1 1 1,0 0-1,1-12 0,0 7 118,-1 0 0,-1-1 0,0 1 0,0-1 0,-1 1 0,-1-1 0,0 1 0,0-1-1,-1 1 1,-1 0 0,0 0 0,0 0 0,-1 0 0,-1 0 0,-8-14 0,11 22-71,0-1 1,0 2-1,0-1 1,-1 0-1,1 0 0,-1 1 1,0 0-1,0-1 1,0 1-1,0 0 1,0 0-1,0 1 0,0-1 1,-1 1-1,1-1 1,-1 1-1,1 0 1,-1 0-1,0 1 0,1-1 1,-1 1-1,1 0 1,-1 0-1,0 0 1,1 0-1,-1 1 0,0-1 1,1 1-1,-1 0 1,1 0-1,-1 0 1,1 1-1,-1-1 0,1 1 1,-5 3-1,-2 1 9,0 0 0,1 0 0,0 1-1,0 1 1,1-1 0,0 2 0,0-1-1,1 1 1,0 0 0,-9 15 0,8-8-16,1 0 1,1 1 0,0 0 0,1 0 0,1 1 0,0-1-1,1 1 1,1-1 0,1 1 0,1 0 0,0 0-1,1 0 1,5 23 0,-3-27-34,0 0 1,1 0-1,0-1 0,1 0 0,1 0 0,0 0 1,1-1-1,0 0 0,1 0 0,0-1 1,0 1-1,2-2 0,-1 0 0,1 0 0,1 0 1,0-1-1,19 12 0,-8-9-250,1-1 0,0-2 0,1 0 0,0-1 0,0-1 0,1-1 0,-1-1 1,1-2-1,51 2 0,-33-6-1500,0-2 0,0-2-1,-1-2 1,1-1 0,43-16 0,-39 8-2336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8.5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7 9001,'9'-7'-972,"-22"26"1028,-1-2-1,0 1 0,-1-2 0,-30 26 0,-1 2-528,-53 53-3115,65-66 1200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0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3507 877 8065,'-6'12'6977,"-17"-27"-6200,1 0-1,1-2 1,0-1-1,-32-34 1,26 24-197,-50-39 1,-81-68 55,108 89-543,-2 2-1,-60-38 1,1 13-69,-2 6 0,-4 5 0,-152-54 0,215 95-40,0 3 1,-1 2 0,0 2-1,-1 3 1,0 2-1,0 3 1,-1 2-1,1 3 1,0 2-1,1 2 1,-1 3 0,1 3-1,1 1 1,1 3-1,0 3 1,1 1-1,-64 38 1,53-21 9,3 3-1,1 2 1,2 3 0,2 2 0,3 3-1,1 1 1,-64 88 0,-14 45 7,-113 216 0,190-309-1,5 2 0,4 2 0,3 2 0,6 1 0,3 2 0,-25 156 0,17 92 37,39-309-39,0 0-1,3 0 0,1 0 1,3 0-1,0-1 0,24 69 1,25 25 13,6-3 0,6-2 0,119 169 0,-171-274-8,0 0-1,2-1 1,1-1 0,1-1-1,0 0 1,1-2-1,2 0 1,-1-2-1,2-1 1,0 0 0,1-2-1,0 0 1,1-2-1,1-1 1,33 8 0,646 132 15,-601-136-60,158 2 1,106-24-489,-358 8 499,114-4-291,2 1 30,163-25-1,-237 18 264,0-3-1,-2-2 1,0-3-1,0-1 0,-2-3 1,0-2-1,-2-2 0,-1-2 1,51-40-1,-44 24 25,-2-1 0,-2-3 0,-2-2 0,-2-2 0,-2-1 0,64-109 0,-90 131 29,-2 0-1,-2-2 1,-1 1-1,16-69 1,12-144 1,-29 161-9,0-12 249,-5 0 0,-3 0 0,-5-1 0,-26-180 0,13 209-46,-2 1-1,-4 0 1,-29-63 0,-25-78 371,27 16-252,31 114 259,-4 2-1,-2 0 1,-38-79 0,50 133-2085,-1 0-1,-27-35 1,31 47-92,0 1-1,-1 0 1,0 0-1,0 0 1,0 1-1,-1 1 1,-17-10-1,3 7-4139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2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24 10409,'-36'11'-556,"-21"16"2849,28-16 564,24-12-2259,7-9-206,6-7 79,-2 13-418,-1-1 1,0 1-1,1 0 1,0 0-1,0 1 1,0-1-1,0 1 1,1 1-1,-1-1 1,1 1-1,-1 0 1,1 1-1,0-1 1,0 2-1,13-2 1,10 2 24,0 1 0,39 6 0,-54-5-40,-7-1-24,1 0-1,0 1 1,-1 0 0,1 1 0,-1 0 0,0 0 0,0 0 0,0 1 0,10 7 0,-16-9-9,1 0 0,-1 0 0,0 0 0,1 0 0,-1 0-1,0 1 1,0-1 0,-1 1 0,1-1 0,0 1 0,-1 0 0,0-1 0,1 1 0,-1 0 0,0 0 0,-1 0 0,1 0 0,0 0 0,-1 0 0,0 0 0,0 0-1,0 1 1,0-1 0,0 0 0,0 0 0,-1 0 0,1 0 0,-1 0 0,-2 4 0,-5 12 38,-1-1 1,-1 0-1,-1-1 0,-1 0 0,0 0 1,-1-2-1,-18 19 0,11-12 57,19-21-94,0-1-1,0 1 1,0 0-1,0 0 1,0 0-1,0-1 1,0 1-1,0 0 1,1 0-1,-1 1 1,0-1 0,1 0-1,-1 0 1,1 0-1,-1 0 1,1 0-1,0 1 1,-1-1-1,1 0 1,0 2-1,33-3 28,-22-2-44,1 1 1,0 0 0,0 1 0,-1 1-1,1-1 1,0 2 0,-1 0 0,1 0-1,-1 1 1,0 0 0,21 10 0,-24-9 8,-1 1-1,0 0 1,0 0 0,0 1 0,0 0 0,-1 0 0,0 0 0,0 1-1,-1 0 1,0 0 0,0 1 0,0-1 0,-1 1 0,-1 0 0,1 0-1,3 13 1,-5-15 31,0 0-1,-1 0 0,1 0 1,-1 0-1,-1 0 0,1 0 1,-1 1-1,0-1 0,0 0 1,-1 0-1,0 0 0,0 0 1,0 0-1,-1 0 0,0 0 0,0 0 1,-5 8-1,3-7 42,-1 0-1,-1 0 0,1-1 1,-1 0-1,0 0 1,0 0-1,-1-1 0,0 0 1,0 0-1,0 0 1,-12 4-1,-3 1-39,-2-1 1,1-2-1,-1 0 0,0-2 1,-1 0-1,1-2 0,-46 1 1,61-4-486,0 0 0,0-1 0,0-1 0,0 1 0,0-2 0,0 1 0,-13-6 1,16 5-486,0 0 0,0 0 1,1-1-1,-1 0 1,1 0-1,0 0 0,0 0 1,0-1-1,1 0 1,-8-10-1,5 3-3129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2.8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997 211 8845,'-24'-46'-97,"14"25"363,0 2 1,-2 0 0,0 0 0,-22-26 0,31 42-176,0 1 0,0 0 0,-1-1 0,1 1 0,-1 0 0,0 1 0,0-1 0,1 1 0,-1-1 0,0 1 0,0 1 0,0-1 0,0 0 0,0 1 0,0 0 0,0 0 0,-1 0 0,1 0 0,0 1 0,0 0 0,0-1 0,-3 3 0,-12 2 277,0 1 1,0 1-1,-18 10 1,-12 8-73,0 3 1,2 1-1,2 3 1,0 1-1,2 2 1,2 2-1,2 2 0,1 2 1,-42 58-1,50-56-207,1 1-1,2 2 1,3 0-1,1 2 1,2 0-1,3 2 0,2 0 1,2 1-1,-14 99 1,25-114-58,2 1 1,2 0 0,1-1-1,2 1 1,1-1 0,2 0-1,1 0 1,2-1 0,2 0-1,1 0 1,1-2 0,2 1-1,2-2 1,1-1 0,45 58-1,-46-67-70,0 0 0,2-2 0,1-1 0,0 0-1,1-1 1,1-2 0,1 0 0,0-1 0,1-2-1,0 0 1,1-2 0,1-1 0,0-1 0,0-1 0,0-1-1,1-2 1,0-1 0,0-1 0,1-1 0,-1-2-1,34-3 1,-30-1-10,0-1-1,0-2 1,0-1-1,-1-1 1,0-2-1,-1-1 1,-1-2-1,0-1 1,32-21-1,-43 23 30,0 0 0,-1-2 0,-1 0-1,0-1 1,0 0 0,-2-2 0,0 1-1,-2-2 1,1 0 0,-2 0 0,-1-1-1,0 0 1,-2-1 0,8-27 0,-6 3 66,-2 0 1,-1-1 0,-3 1 0,-2-1-1,-2 0 1,-1 0 0,-10-54 0,-7-5 257,-61-201 0,39 191-144,-5 2-1,-85-157 0,121 253-192,-1 1 0,0 0 0,-1 1 0,-1 0 0,-25-25 0,32 35-95,0 1 0,0 0 0,-1 1 0,1-1 0,-1 1-1,1 0 1,-1 1 0,0-1 0,-1 1 0,1 0 0,0 1 0,0 0 0,-1 0 0,1 0 0,-1 0 0,1 1 0,-1 0 0,1 1 0,0-1 0,-12 4 0,-3 2-535,-1 1-1,1 1 1,1 1 0,-1 1 0,2 1 0,-1 1 0,-33 27 0,11-3-897,1 1 0,-38 48 0,4 5-1516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4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22 257 7473,'-4'-10'297,"0"-1"0,1 1-1,0-1 1,-2-16 0,4 24-190,1 0 1,-1 0-1,1 0 0,0-1 0,0 1 0,0 0 1,0 0-1,1 0 0,-1 0 0,1-1 0,0 1 1,0 0-1,0 0 0,0 0 0,1 0 0,-1 1 0,1-1 1,0 0-1,2-3 0,-2 7-54,0 0 0,0-1 0,-1 1 0,1 0 0,0 0 0,-1 0 0,1 1 0,-1-1 0,1 0-1,-1 1 1,0-1 0,0 0 0,1 1 0,-1 0 0,0-1 0,1 3 0,9 22 228,-1 0 0,-1 0 0,-1 1 0,7 51 0,-4-24 10,90 475 3704,-96-491-3170,-5-37-767,0 1 0,0-1 0,0 1 1,0-1-1,0 0 0,0 1 1,0-1-1,0 1 0,-1-1 0,1 0 1,-1 1-1,1-1 0,-1 0 0,1 0 1,-1 1-1,0-1 0,1 0 1,-1 0-1,0 0 0,0 0 0,0 0 1,0 0-1,-1 1 0,0-2-28,1 0 0,0-1 0,0 1-1,-1-1 1,1 1 0,0-1 0,0 0 0,0 1-1,0-1 1,0 0 0,0 0 0,0 1 0,0-1-1,0 0 1,0 0 0,0 0 0,1 0 0,-1-1 0,-1-1-1,-14-22 214,6 1-140,1-1 0,1 0 0,1-1-1,1 0 1,-3-36 0,-3-25 19,5 0-1,3-90 1,7 122-106,2-1 0,2 1 0,3 1 0,21-71 1,-30 121-18,0 1 1,0-1 0,0 0-1,1 1 1,-1 0 0,1-1-1,0 1 1,0 0-1,0 0 1,1 0 0,-1 0-1,1 0 1,-1 0 0,1 1-1,5-4 1,-6 5 0,0 1 0,0 0 0,0-1 0,0 1-1,0 0 1,0 0 0,0 0 0,0 0 0,0 1 0,0-1 0,0 0 0,0 1-1,0 0 1,0-1 0,0 1 0,0 0 0,-1 0 0,1 0 0,0 0 0,0 0-1,-1 1 1,1-1 0,-1 0 0,1 1 0,-1-1 0,0 1 0,1-1 0,-1 1-1,1 2 1,26 31 46,-1 2 0,-2 1 0,-1 1 0,-2 1 0,29 75 0,-18-21 114,34 152 0,-65-227-8,-7-21-11,-8-32-47,8 3-95,1 0 0,1 0 0,2-1-1,2 1 1,0 0 0,2 0 0,2 0 0,0 0 0,2 1-1,2 0 1,1 0 0,0 1 0,3 0 0,0 1 0,2 0-1,1 1 1,1 1 0,1 1 0,40-43 0,-57 66-1,1 1 1,-1-1 0,1 1 0,-1-1-1,1 1 1,-1 0 0,1 0 0,0 0-1,0 0 1,0 0 0,0 0 0,0 0-1,-1 1 1,1-1 0,1 0 0,-1 1-1,0 0 1,0 0 0,0-1 0,0 1-1,0 0 1,0 1 0,0-1 0,0 0-1,0 1 1,0-1 0,0 1 0,0-1-1,0 1 1,0 0 0,0 0 0,-1 0-1,1 0 1,0 0 0,0 0 0,-1 1-1,1-1 1,-1 1 0,1-1 0,-1 1-1,0-1 1,0 1 0,2 3 0,6 7-3,-2 0 1,1 1-1,-2 0 1,11 28-1,27 99 5,31 165-1,-31-112-194,-31-134-242,2 8-1153,-2-24-3186,2-76-9070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4.8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176 173 9233,'-22'-97'3088,"22"97"-3062,0 0-1,0-1 1,0 1 0,0 0-1,0 0 1,-1 0-1,1-1 1,0 1 0,0 0-1,0 0 1,0 0 0,-1 0-1,1 0 1,0-1-1,0 1 1,0 0 0,-1 0-1,1 0 1,0 0 0,0 0-1,-1 0 1,1 0-1,0 0 1,0 0 0,-1 0-1,1 0 1,0 0 0,0 0-1,0 0 1,-1 0-1,1 0 1,0 0 0,0 0-1,-1 0 1,1 0 0,0 0-1,0 0 1,0 0-1,-1 1 1,1-1 0,0 0-1,0 0 1,0 0 0,-1 1-1,-14 11 636,-6 16 151,10-8-628,0 0 0,2 1 0,1 0-1,0 1 1,2 0 0,1 0 0,0 0 0,1 1 0,2 0 0,0-1 0,2 1 0,0 0 0,2 0 0,0 0 0,7 25 0,-8-41-154,1 1 0,1 0 1,-1 0-1,1-1 0,1 0 1,-1 0-1,1 0 0,0 0 1,1 0-1,0-1 0,0 0 1,0 0-1,1 0 0,0 0 1,0-1-1,9 6 0,-10-8-12,0-1 0,0 1-1,0-1 1,0-1-1,1 1 1,-1-1 0,0 0-1,1 0 1,-1 0 0,1-1-1,-1 0 1,1 0-1,-1 0 1,0-1 0,1 0-1,-1 0 1,1 0-1,-1-1 1,0 1 0,0-1-1,0-1 1,0 1-1,0-1 1,8-6 0,-6 5 4,-1-1 1,0 0-1,0 0 1,0 0-1,0-1 1,-1 0-1,0 0 1,-1-1-1,1 1 1,-1-1-1,0 0 1,-1 0-1,0-1 1,3-8-1,-3 4 0,0 0 0,-1 0-1,-1-1 1,0 1 0,0-1-1,-1 1 1,-1-1 0,-3-16-1,-2-1-23,-2 1-1,-1-1 0,-1 1 1,-2 1-1,0 0 0,-29-44 1,34 60-222,-1 1 0,0 0 1,-1 1-1,0 0 0,-1 0 1,0 1-1,0 0 0,-14-8 0,18 12-321,0 2-1,-1-1 1,0 1 0,0 0-1,0 1 1,0-1-1,0 1 1,0 1-1,-1-1 1,1 1-1,-1 1 1,1-1-1,-1 1 1,1 1-1,-1-1 1,-9 3-1,1 2-2231,6 1-663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5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1 211 8449,'2'-17'818,"-1"-1"1,-1 1 0,-1-20 0,0 0 796,4 76-1165,2-1-1,1 0 0,2 0 1,2 0-1,1-1 0,2-1 1,34 67-1,-32-77-351,0-1-1,2 0 1,20 22 0,-27-36-55,0 0 0,0-1 1,1 0-1,0-1 1,0 0-1,1-1 0,0-1 1,17 8-1,-24-12-15,0-1 0,0 0 1,0-1-1,1 0 0,-1 1 0,1-2 0,-1 1 0,0 0 1,1-1-1,-1 0 0,1-1 0,-1 1 0,1-1 1,-1 0-1,1 0 0,-1-1 0,0 1 0,0-1 1,0-1-1,0 1 0,0-1 0,0 1 0,-1-1 1,1-1-1,-1 1 0,0 0 0,0-1 0,0 0 0,0 0 1,-1-1-1,1 1 0,-1 0 0,0-1 0,-1 0 1,1 0-1,-1 0 0,0 0 0,2-6 0,-1-6 24,0 1 1,-2-1-1,0 1 0,0-1 0,-2 0 0,-2-16 0,-21-101 95,13 82-102,11 50-49,-5-26-168,-1-1-1,-1 1 0,-1 1 0,-2 0 0,-14-31 0,19 51-270,0 0-1,0 0 1,-1 0-1,0 1 1,-7-7-1,12 12 2,-1-1-1,0 0 1,0 1 0,0-1-1,0 1 1,0-1-1,0 1 1,0 0 0,0 0-1,0 0 1,-1 0 0,1 0-1,0 0 1,-1 1-1,1-1 1,-1 1 0,1 0-1,0-1 1,-1 1 0,1 0-1,-1 1 1,-4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5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41 170 8417,'-6'-14'659,"-1"0"0,2-1 0,-5-16 0,-2-8 1187,34 111-727,15 84 1,-3-8-547,-25-113-287,27 118 2379,-31-158-1234,3-23-958,5-36-224,19-181 185,-22 192-392,2 0 1,29-79-1,-41 130-42,1 0 0,0 0 1,-1-1-1,1 1 0,0 0 0,0 0 1,0 0-1,0 0 0,0 1 0,1-1 0,-1 0 1,1 0-1,-1 1 0,1-1 0,-1 1 1,1-1-1,0 1 0,0 0 0,0 0 0,0-1 1,0 2-1,0-1 0,3-1 0,-3 2 2,1 1-1,-1 0 0,1-1 0,-1 1 0,1 0 1,-1 0-1,1 1 0,-1-1 0,0 0 0,0 1 1,0-1-1,0 1 0,0 0 0,0 0 0,0 0 0,-1 0 1,1 0-1,0 0 0,1 4 0,34 50-98,-3 2 0,44 104 0,-28-56-3633,-37-88-1226,-13-18 4760,1 0 0,-1 0 0,1 1 0,-1-1 0,1 0 0,-1 0 0,1 0 0,0 1 0,-1-1 0,1 0 0,-1 0 0,1 0 0,0 0 1,-1 0-1,1 0 0,-1 0 0,1-1 0,-1 1 0,1 0 0,0 0 0,-1 0 0,1 0 0,-1-1 0,1 1 0,-1 0 0,1-1 0,-1 1 1,1 0-1,-1-1 0,2-1-392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6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47 200 8965,'-22'-79'783,"17"62"-132,-1 0 0,2-1 0,0 1 1,-2-34-1,11 52 146,5 14-483,10 20 40,15 80 275,-5 1 1,16 124-1,-20-100-301,28 86-648,-27-121-4387,-24-77-1891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56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34 146 8437,'-2'1'-37,"-28"14"1663,29-11-314,19-5-642,43-12 258,0-3 0,89-36 0,-90 30-1027,1 1 1,77-14-1,-127 33-266,-1 0 0,1 1 0,0 1 0,-1 0 0,1 0 0,11 2 0,-18-1 17,-1-1 0,0 1 0,1 0 0,-1 0 1,0 1-1,1-1 0,-1 1 0,0 0 0,0-1 0,-1 1 1,1 1-1,0-1 0,0 0 0,-1 1 0,0-1 0,1 1 1,-1 0-1,0 0 0,0-1 0,-1 2 0,4 4 0,1 11-2084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0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6020 1778 5945,'0'0'441,"-6"23"6294,-16-34-4763,-37-48-62,-85-110-1,53 48-991,-55-65 457,39 72-641,37 42-396,-61-83 1,-372-482 218,481 611-559,-3 2 0,0 1 0,-1 1 0,-1 1-1,-1 2 1,0 0 0,-2 2 0,0 2 0,-64-25-1,54 28-7,-1 1 0,-1 2 0,0 2 0,0 1 0,0 3 0,-1 1 0,-68 6 0,-21 11-8,1 5 1,-135 41 0,80-8 2,3 8 0,-317 153-1,304-112-39,5 8-1,-246 188 0,327-206-12,5 4 1,-142 167-1,-136 258-142,337-443 127,3 2 0,3 1 0,-45 137 0,-56 274-139,62-202 153,-55 136-38,-70 264-154,97-158-29,50 6-38,61-234 113,1-247 181,3 0 0,2-1 0,22 72 0,-8-53 14,63 141 1,-75-193 16,1-1-1,1 0 1,1 0 0,0-2 0,2 0 0,1-1 0,0-1 0,1 0-1,1-1 1,23 14 0,51 30 10,3-4 0,2-5-1,2-4 1,151 49 0,-205-85 0,0-2 1,1-1 0,60 1 0,147-6 13,-35-3-13,-179 1-6,429 13 8,0-35 44,828-104 112,-444 6-172,-742 91 28,-1-5-1,149-64 0,-167 57 30,109-65 0,-126 59-1,-3-2 1,-1-4-1,98-92 1,-131 106-38,-16 18 128,-2-2 0,0 0 1,-1-1-1,-1-1 0,-2 0 0,27-47 0,30-81 331,-8-3-1,80-272 1,-107 226 11,8-33 551,-16 108-684,-5-2-1,11-171 1,-30-108-56,-9 229-283,0 99 6,-3 0-1,-4 0 0,-3 0 0,-43-149 1,-100-237-97,136 420 73,-1 1 1,-2 1 0,-41-57-1,6 8-4,13 21 117,-2 1-1,-4 3 1,-3 2 0,-103-98-1,-77-55-2559,175 162-813,44 41 1470,0 1 1,-1 1-1,-30-19 1,0 13-3813,8 9-846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8.7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232 0 6069,'-2'3'68,"0"0"0,0 0 0,0 0 0,0 0 0,-1-1 0,1 1 0,-1-1 0,1 0 0,-5 3 1,-12 13 161,1 6-53,-21 29-2308,-73 78 0,96-114 1092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1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47 12125,'-17'-18'-268,"-14"-11"1684,29 31-1353,1 0 1,-1 0-1,1-1 1,0 1-1,-1 0 1,1 0-1,0 1 1,0-1-1,1 0 1,-1 0-1,0 0 1,1 1-1,-1-1 1,1 4-1,-1-2 46,-5 17 5,1 0-1,1 1 1,1 0 0,2 0 0,0 0-1,1 0 1,0 0 0,2 0-1,1 0 1,1 0 0,1 0 0,1-1-1,0 0 1,2 0 0,15 29-1,-18-40-87,1-2-1,0 1 1,0-1-1,1 1 1,0-2-1,1 1 0,0-1 1,0 0-1,0-1 1,1 0-1,0 0 1,0-1-1,0 0 0,1-1 1,13 5-1,-16-7-14,0 0-1,0-1 1,0 0-1,0 0 1,0 0-1,0-1 1,0 0-1,0 0 1,0-1-1,0 0 1,0 0 0,0-1-1,-1 0 1,1 0-1,0 0 1,-1-1-1,1 0 1,-1-1-1,0 1 1,0-1-1,0 0 1,-1 0-1,8-8 1,-4 1 12,0 1 0,-1-2 0,0 1 0,-1-1 0,0 0 0,-1-1 0,-1 0-1,0 0 1,7-26 0,-6 18 170,1 1 0,17-36-1,-23 55-130,-8 207 450,1 37-1335,18-81-4327,-12-109-1745,-2-41 3425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2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760 128 7669,'-7'-6'227,"1"0"0,-1 0-1,-1 1 1,1-1 0,-1 2 0,1-1 0,-2 1 0,1 1 0,0-1 0,-1 1 0,1 1 0,-1-1 0,0 2 0,1-1 0,-1 1 0,0 0-1,0 1 1,0 0 0,0 1 0,0 0 0,0 0 0,0 1 0,0 0 0,-16 6 0,1 4 30,0 1 1,1 1-1,0 2 1,1 0 0,0 1-1,2 1 1,-29 32-1,5 2 314,-71 107 1,90-120-428,3 1 0,1 2 0,2 0 1,2 1-1,2 0 0,2 1 0,2 1 0,1 0 0,3 1 1,2-1-1,0 86 0,7-91-84,2 0 0,1 0 0,2-1-1,2 0 1,1 0 0,3 0 0,0-2 0,3 0 0,1 0 0,2-2-1,1 0 1,1-1 0,48 56 0,-40-59-28,0-1 1,2-2-1,1-2 0,1 0 0,2-2 1,0-2-1,1-1 0,1-2 0,42 15 0,-53-24-31,1-2 0,-1-1 0,1-1 0,1-2 0,-1 0 0,37-1 0,-44-4-10,1 0-1,-1-1 1,0-2 0,0 0-1,-1 0 1,1-2 0,-1-1-1,0 0 1,23-14-1,-25 10 8,0-1 0,-1 0-1,-1-1 1,0-1-1,0-1 1,-2 0 0,0-1-1,0 0 1,-2-1 0,0 0-1,-1-1 1,-1 0-1,8-22 1,5-17-1,-3-1-1,-2-1 1,9-64 0,-13 50-4,-4-1 0,-3 0 0,-3 0 0,-3-1 0,-3 1 0,-4 0 0,-3 0 0,-35-128 0,32 163-67,-2 2-1,-2 0 1,-2 0 0,0 2-1,-3 0 1,-1 2 0,-1 0-1,-2 2 1,-1 1 0,-1 1-1,-2 1 1,-1 2 0,-1 0-1,-1 3 1,-37-21 0,60 39-408,1 1 0,-2-1 0,1 1 0,0 1 0,-1 0 0,0 1 0,-12-2 0,18 3-41,0 1 0,-1 0 0,1 0 0,0 0 0,0 0 0,0 1 1,0 0-1,0 0 0,-1 0 0,2 1 0,-1 0 0,0-1 0,0 2 0,0-1 0,1 1 0,-9 5 0,0 8-2925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3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170 305 7373,'-20'-15'382,"2"-1"0,0-1 1,-30-35-1,-18-17 5675,102 80-4974,91-18-96,217-38 1,-192 21-699,214-39-87,-349 59-100,3 0-3895,-36 18-1482,-10 8 717,13-5 1430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3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98 7341,'-11'-8'517,"0"-1"0,0 0 0,1 0 1,0-1-1,1-1 0,0 1 0,-9-16 0,18 26-494,0 0-1,0 0 1,0-1-1,0 1 1,0 0-1,0 0 0,0-1 1,0 1-1,-1 0 1,1 0-1,0 0 1,0-1-1,0 1 1,0 0-1,0 0 0,0 0 1,0-1-1,-1 1 1,1 0-1,0 0 1,0 0-1,0 0 0,0-1 1,-1 1-1,1 0 1,0 0-1,0 0 1,-1 0-1,1 0 1,0 0-1,0 0 0,0 0 1,-1 0-1,1 0 1,0 0-1,0 0 1,-1 0-1,1 0 0,0 0 1,0 0-1,0 0 1,-1 0-1,1 0 1,0 0-1,0 0 1,-1 0-1,-3 14 627,3 31 39,2-39-533,36 845 3872,-35-826-4082,22 145 282,-21-155-785,1 0 1,0 0-1,1 0 1,1-1-1,0 0 1,1 0-1,1 0 0,15 20 1,-23-33 284,1 0 1,0 0-1,-1 0 0,1-1 1,0 1-1,-1 0 0,1-1 1,0 1-1,0-1 0,-1 1 1,1-1-1,0 1 0,0-1 1,0 1-1,0-1 0,0 0 1,0 1-1,0-1 0,0 0 1,0 0-1,0 0 0,0 0 1,0 0-1,0 0 0,0 0 1,1 0-1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4.0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32 9377,'0'-2'147,"0"-1"0,-1 1 0,1-1 0,0 1 1,-1 0-1,0-1 0,0 1 0,1-1 0,-1 1 0,0 0 1,-2-3-1,3 5-128,0 0 1,0 0-1,0 0 1,0 0 0,0 0-1,0 0 1,0 1-1,0-1 1,0 0-1,0 0 1,-1 0 0,1 0-1,0 0 1,0 0-1,0 0 1,0 0-1,0 0 1,0 0 0,0 0-1,0 0 1,0 0-1,0 1 1,0-1-1,0 0 1,0 0 0,0 0-1,0 0 1,-1 0-1,1 0 1,0 0-1,0 0 1,0 0 0,0 0-1,0 0 1,0 0-1,0 0 1,0 0-1,0 0 1,0 0 0,0 0-1,-1 0 1,1 0-1,0 0 1,0 0-1,0 0 1,0 0 0,0 0-1,0 0 1,0 0-1,0 0 1,0-1-1,0 1 1,0 0 0,0 0-1,-1 0 1,1 0-1,0 0 1,0 0 0,0 0-1,0 0 1,0 0-1,0 0 1,0 0-1,4 20 504,6 5-232,1-1 0,0 0 0,30 43 1,-3-4-64,86 183 621,-101-192-263,-2 1 0,23 98 0,-36-124-255,-5-24-223,-1 0 1,0 1-1,-1 0 1,1-1 0,-1 1-1,0 0 1,-1 0-1,1 0 1,-1-1 0,0 1-1,-1 0 1,-1 8-1,-4-12 485,-1-12-423,-4-16-41,3-4-73,2-1 0,2 1-1,0-1 1,2 0-1,2 0 1,0 0 0,2 0-1,2 0 1,11-51-1,-5 47-566,1 0 0,2 1-1,1 0 1,1 1 0,2 0-1,1 2 1,44-57-1,-57 81-71,1 2 1,-1-1-1,1 1 0,0 0 0,0 0 0,9-5 0,25-6-5713,-28 15 2511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4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28 9101,'-48'-28'3998,"47"31"-3878,0-1-1,1 0 1,-1 0-1,1 1 1,-1-1-1,1 0 1,0 1-1,0-1 0,1 5 1,52 371 2548,-33-250-2244,-4-48-700,1 6-3562,-18-78 2317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4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92 9205,'-12'-25'312,"3"8"-16,2 3-12,1 3-32,3 3-16,0 0-48,0 5-20,3 0-108,0 0-232,12 14-2648,-6 3 1112,1-3-437,-1 14-155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4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70 6957,'2'-20'738,"-2"14"-167,1 0 0,-1 0 1,1 1-1,-2-1 0,1 0 0,-3-9 845,3 32 305,14 259 2555,37 137-2388,2 20-984,-22 392-622,-29-775-878,0-32-415,-2 0 0,0 0 0,-3 24 0,-19-79-9103,14 4 5115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5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66 10017,'-1'-2'20,"0"1"0,0-1 1,1 0-1,-1 1 0,0-1 1,0 0-1,1 0 0,-1 1 0,1-1 1,0 0-1,-1 0 0,1 0 1,0 1-1,0-1 0,0 0 0,0 0 1,1 0-1,-1 0 0,0 1 1,1-1-1,-1 0 0,1 0 0,0 1 1,0-1-1,-1 0 0,1 1 0,0-1 1,0 1-1,1-1 0,-1 1 1,0-1-1,2-1 0,0 2 0,0 0 1,0-1-1,1 1 0,-1 1 1,0-1-1,0 0 0,0 1 0,1 0 1,-1 0-1,0 0 0,0 0 1,1 0-1,-1 1 0,0-1 1,0 1-1,0 0 0,1 0 0,3 2 1,16 7 15,0 1 0,-2 1-1,1 1 1,-1 1 0,-1 1 0,-1 0 0,0 2 0,26 28 0,-17-13 63,-2 1 0,-1 1 0,-2 2 0,24 47 0,-37-63 112,-2 0 0,-1 1-1,0-1 1,-1 1-1,-2 1 1,0-1-1,2 43 1,-6-53-130,0 0-1,0 0 1,-1 0-1,0 0 1,-1-1-1,0 1 1,-1 0 0,0-1-1,-1 1 1,0-1-1,-1 0 1,0-1-1,0 1 1,-1-1 0,0 0-1,-1 0 1,-12 12-1,17-18-202,0-2-1,0 1 1,0 0 0,0 0-1,0-1 1,0 1-1,-1-1 1,1 1-1,0-1 1,-1 0 0,1 0-1,-1 0 1,0 0-1,1-1 1,-1 1-1,0-1 1,1 1-1,-1-1 1,0 0 0,1 0-1,-1 0 1,0-1-1,1 1 1,-1-1-1,0 1 1,1-1-1,-1 0 1,1 0 0,-1 0-1,1 0 1,-1 0-1,1-1 1,0 1-1,-3-3 1,0-1-349,1 1 0,-1-1 0,1 0 0,0-1 0,1 1 0,-1-1-1,1 0 1,0 0 0,1 0 0,0 0 0,-1 0 0,2 0 0,-2-9 0,-2-21-1818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5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31 7317,'9'-30'5481,"-16"46"-4488,-11 35-256,2 1 0,3 1-1,1 0 1,-4 67 0,13-92-646,2 0 1,1 0 0,1 0 0,2 0 0,1 0 0,1 0 0,1-1 0,1 0 0,1 0 0,13 26 0,-17-46-69,0 0 0,0 0-1,0 0 1,1-1 0,0 1 0,0-1-1,0-1 1,1 1 0,0-1-1,0 0 1,1 0 0,-1 0-1,1-1 1,0 0 0,11 4 0,-13-6-11,1 0 1,0-1 0,-1 0-1,1 0 1,-1 0 0,1-1-1,0 0 1,0 0 0,-1 0-1,1-1 1,0 0 0,-1 0-1,1-1 1,-1 1 0,0-1-1,1 0 1,-1 0 0,0-1-1,0 0 1,0 0 0,0 0-1,7-6 1,-7 3-4,0 1 0,0-1 0,-1 0 0,0 0 0,0-1 0,0 1 0,-1-1 0,0 0 0,0 0 0,0 0 0,-1 0 0,0-1 0,-1 1 0,0 0-1,0-1 1,0 1 0,-1-1 0,0 1 0,-2-13 0,-1-9 7,-1 1-1,-2-1 0,-15-47 1,11 45-4,-2 0 1,-28-53-1,34 73-182,-2-1 0,1 1-1,-2 0 1,1 0 0,-2 1 0,1 1 0,-1-1-1,-1 2 1,-17-13 0,24 19-125,0 0-1,0 0 1,0 1 0,0-1-1,0 1 1,0 0 0,0 0-1,0 1 1,-1-1 0,1 1-1,0 0 1,0 0-1,-9 1 1,9 0-254,-1 0 0,1 0-1,0 0 1,0 1 0,0-1-1,0 1 1,0 0 0,1 0-1,-1 0 1,0 1 0,1 0-1,0-1 1,-4 5 0,-6 9-3487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8.9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277 0 3648,'-148'150'2451,"68"-73"-3273,47-49-1266,17-14 755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06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491 752 9193,'-3'-6'190,"0"0"0,-1 1 0,1 0 0,-1 0 0,0 0 0,-1 0 0,1 1 0,-1-1 0,0 1 0,0 0 0,0 1 0,0-1 0,-1 1 0,1 0 0,-1 0 0,0 1 0,0 0 0,0 0 0,0 0 0,-1 1 0,1 0 0,0 0 0,0 0 0,-1 1 0,1 0 0,-1 0 0,1 1 0,0-1 0,-1 2 0,-9 2 0,-4 3 128,0 1 0,0 2 0,1 0 1,0 0-1,0 2 0,2 0 0,-1 2 0,2 0 1,-1 0-1,2 2 0,0 0 0,1 0 0,1 2 1,-12 18-1,18-22-196,0 0-1,1 0 1,0 1 0,1 0-1,1 0 1,0 1 0,1-1-1,1 1 1,-1 30 0,2-39-93,1 1 1,0 0 0,1 0-1,0 0 1,0 0-1,1-1 1,0 1 0,0-1-1,1 1 1,0-1-1,0 0 1,1 0 0,0 0-1,0 0 1,0-1-1,1 1 1,0-1 0,0 0-1,1-1 1,0 1-1,9 6 1,-11-10-45,1 1-1,0-1 1,0 0 0,0 0 0,0 0-1,1-1 1,-1 1 0,0-1-1,1-1 1,-1 1 0,1-1 0,-1 0-1,0 0 1,1 0 0,-1-1 0,1 0-1,-1 0 1,0-1 0,1 1-1,-1-1 1,0 0 0,0 0 0,0-1-1,-1 1 1,1-1 0,-1 0-1,7-6 1,-2 2-17,0-1 0,-1 0 0,0-1 1,-1 0-1,0 0 0,0-1 0,-1 1 0,0-1 0,0-1 0,-2 1 0,8-22 0,-6 7-3,-1-1 0,-1 0 0,-2 0-1,0-33 1,-12-106-33,5 112 49,-80-487-105,67 445 131,16 73-14,2 19 9,0-1 0,0 1 1,0 0-1,-1-1 0,1 1 0,-1 0 0,0-1 0,0 1 0,0 0 0,0 0 0,-1 0 0,-1-4 0,2 7 66,3 7 24,3 20-136,144 704 1444,-77-417-5491,-70-304 2719,0-1 0,1 1 0,0-1 0,1 0 0,0 0 0,0 0 0,11 15 0,-6-12-3774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19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539 94 316,'-1'0'93,"0"-1"0,1 1 0,-1 0 0,0 0 0,0-1 0,0 1 1,1 0-1,-1-1 0,0 1 0,0-1 0,1 1 0,-1-1 0,0 1 0,1-1 0,-1 1 0,0-1 0,1 0 0,-1 1 1,1-1-1,-1 0 0,1 0 0,0 1 0,-1-1 0,1 0 0,0 0 0,-1 0 0,1 1 0,0-1 0,0 0 0,0 0 0,0 0 1,0 0-1,0 0 0,0 1 0,0-1 0,0 0 0,0 0 0,0 0 0,0 0 0,1-1 0,19-32 2287,-12 23 251,-8 10-2517,1 1-1,-1-1 1,0 1 0,0-1 0,0 1 0,1-1-1,-1 1 1,0-1 0,0 0 0,0 1-1,0-1 1,0 1 0,0-1 0,0 1 0,0-1-1,0 1 1,0-1 0,0 0 0,0 1 0,-1-1-1,1 1 1,0-1 0,0 1 0,0-1 0,-1 1-1,1-1 1,0 1 0,-1-1 0,1 1-1,0 0 1,-1-1 0,1 1 0,-1-1 0,1 1-1,-1 0 1,1 0 0,-1-1 0,1 1 0,-1 0-1,1 0 1,-1-1 0,1 1 0,-1 0-1,1 0 1,-1 0 0,1 0 0,-1 0 0,0 0-1,1 0 1,-1 0 0,1 0 0,-1 0 0,1 0-1,-1 0 1,0 0 0,-44 2 336,34 0 114,-20 0-32,-125 12 1315,133-10-1645,1 0-1,0 1 0,0 1 0,-36 17 0,49-19-176,0 1 1,0 0-1,1 0 1,0 1 0,0 1-1,1-1 1,-1 1-1,2 0 1,-1 1-1,1-1 1,0 1-1,0 1 1,1-1-1,0 1 1,1 0-1,0 0 1,0 0-1,1 1 1,-3 10 0,-1 24-20,1 2 0,1 89 0,12-138-12,39-13-33,-15 3-56,0 2 0,1 2 0,1 1 1,53-7-1,-69 14-6,1 0 1,0 1-1,0 1 1,0 1-1,33 7 1,-46-8 82,0 1 1,-1 0-1,1 0 1,-1 0-1,1 0 1,-1 1-1,0-1 1,1 1-1,-1 0 1,-1 0-1,1 1 0,0-1 1,-1 1-1,0 0 1,0 0-1,0 0 1,0 0-1,-1 0 1,1 1-1,-1-1 1,0 1-1,-1 0 1,1 0-1,-1-1 1,0 1-1,1 6 1,-1-3-8,-1 0 0,0 0 0,0 0 0,-1 0 0,0 0 0,0 0 0,-1 0 0,0 0 1,0 0-1,-1 0 0,0-1 0,0 1 0,-1-1 0,0 0 0,0 0 0,-1 0 0,-7 8 0,7-9-222,0-1-1,0 0 1,-1-1 0,1 1-1,-1-1 1,0 0-1,0-1 1,-12 6 0,12-7-283,0 0 0,0 0 1,0-1-1,-1 0 1,1 0-1,0 0 0,0-1 1,-1 0-1,1 0 1,-11-2-1,13 1-23,-1 0 1,1-1-1,0 1 0,1-1 1,-1 0-1,0 0 0,0 0 1,-5-4-1,-9-10-2964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19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571 167 7877,'-26'-44'199,"21"32"5,-1 1-1,0-1 0,0 1 0,-2 1 1,1-1-1,-1 1 0,-1 1 0,0-1 1,-18-13-1,25 22-172,0 0 0,1 1 0,-1 0-1,0-1 1,0 1 0,0 0 0,0 0 0,0 0 0,0 0 0,0 0 0,0 1-1,0-1 1,0 0 0,0 1 0,0 0 0,0-1 0,1 1 0,-1 0 0,0 0 0,0 0-1,1 0 1,-1 0 0,1 0 0,-1 1 0,1-1 0,-1 1 0,1-1 0,-2 3-1,-40 54 488,34-43-350,-45 64 328,3 2 0,4 2 0,4 2 0,-37 103 0,63-139-406,3 0 0,1 1-1,3 0 1,1 1-1,3 0 1,3 0-1,1 0 1,3 1-1,10 75 1,-2-76-42,1-2 0,3 1 0,1-2 0,3 0 0,2-1 0,33 60 0,-40-85-22,2-1 1,0 0 0,2-1-1,0 0 1,1-1-1,1-1 1,1-1 0,0-1-1,2 0 1,-1-2-1,2 0 1,0-1 0,0-1-1,42 15 1,-32-18-91,0-1 1,0-1-1,1-2 1,0-1-1,0-2 1,0-1 0,1-2-1,-1-1 1,33-6-1,-14-2-127,-1-2 0,-1-2-1,0-2 1,94-45 0,-113 45 89,-2 0-1,1-2 1,-2-1 0,-1-2-1,48-45 1,-60 50 73,0-2 0,-1 0 0,-1 0 0,0-1 0,-2-1 0,0 0 0,-1-1 0,-1 0 0,11-41 0,-12 25 110,-2 0 1,-2-1-1,-1 1 1,-1-1-1,-3 0 1,-1 0-1,-2 0 1,-10-44-1,0 18 136,-4 1-1,-2 0 0,-53-111 1,51 129-78,-3 0 0,-2 2-1,-2 0 1,-1 3 0,-2 0 0,-2 2 0,-39-34 0,49 51-113,0 2 0,-1 0 0,-1 2 0,-1 1 0,0 1 0,-1 1 0,-1 2 0,0 1 0,-1 1 0,1 1 0,-2 2 0,-54-6 0,61 11-605,0 2 1,0 1-1,0 1 0,0 1 0,-30 7 1,34-5-540,0 1 1,1 1 0,0 1-1,1 0 1,-1 2 0,-27 18-1,9 2-2086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0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61 7297,'-48'-60'1803,"47"59"-1603,2 13-43,1 0 1,0 0-1,0 0 1,9 22 0,1 6 38,134 697 1184,-138-680-1593,9 44-244,0-38-6237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1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47 108 6201,'-8'-9'307,"4"5"23,0 0 0,0 0 1,0 0-1,1 0 0,-1-1 0,1 1 0,1-1 1,-1 0-1,0 0 0,-1-6 0,4 10-283,1 0-1,-1 0 0,1 0 1,-1 0-1,1-1 0,0 1 1,0 0-1,-1 0 0,1 0 1,0 0-1,0 0 0,0 1 1,0-1-1,0 0 0,0 0 1,0 1-1,0-1 0,0 0 1,0 1-1,1-1 0,-1 1 1,0 0-1,2-1 0,34-9 291,-32 9-259,24-4-17,0 1 0,1 1 0,0 2 0,-1 1 0,1 1 0,0 2 0,-1 1 0,0 1-1,0 1 1,0 2 0,-1 1 0,30 13 0,-56-21-47,1 0-1,-1 0 1,0 0-1,1 0 1,-1 1-1,0-1 1,1 1-1,-1-1 1,0 1-1,0 0 1,0 0 0,-1 0-1,1 0 1,0 0-1,-1 0 1,1 0-1,-1 1 1,0-1-1,0 1 1,2 4-1,-3-4 19,1 1-1,-1 0 0,0-1 0,0 1 0,-1 0 1,1-1-1,-1 1 0,0-1 0,1 1 1,-2-1-1,1 1 0,0-1 0,-3 5 1,-3 5 71,-1-1 1,-1 0 0,0 0 0,-1 0 0,-21 19 0,-5-1 61,-2-2 0,-45 25 0,-6 5 13,49-28-205,40-29 22,35 38-28,164 155-371,5 5-407,-163-161 43,-20-17-796,1 0 1,0-2 0,2-1 0,42 25-1,-35-28-1192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1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503 220 6973,'-19'-40'1059,"-54"-102"2718,71 139-3702,0 0 0,0 1-1,-1-1 1,1 0 0,0 1 0,-1 0 0,0-1-1,0 1 1,1 0 0,-1 1 0,0-1 0,-1 0-1,1 1 1,0 0 0,0-1 0,-1 1 0,1 1-1,0-1 1,-1 0 0,1 1 0,-1 0 0,1 0-1,-1 0 1,1 0 0,-1 0 0,1 1 0,-1-1-1,1 1 1,0 0 0,-5 2 0,-10 4 133,0 0 1,0 1-1,1 2 1,-21 13-1,18-11-43,6-2-104,0 0 0,0 0-1,1 2 1,0-1-1,1 1 1,1 1-1,0 0 1,0 1-1,2 0 1,-1 1 0,2 0-1,0 0 1,1 1-1,1 0 1,0 0-1,1 0 1,-4 20 0,8-30-52,1 1 0,0-1 1,0 0-1,0 0 1,0 1-1,1-1 1,0 0-1,0 0 1,1 0-1,0 0 1,0 0-1,0 0 1,1 0-1,0-1 1,0 1-1,0-1 1,1 0-1,-1 0 0,1 0 1,1 0-1,-1-1 1,1 0-1,-1 0 1,1 0-1,0 0 1,1-1-1,-1 1 1,1-2-1,-1 1 1,1 0-1,7 1 1,-5-2-2,0 1-1,0-2 1,0 1 0,0-1 0,1 0 0,-1-1 0,1 0 0,-1 0 0,0-1 0,1 0 0,-1-1 0,0 1 0,0-1 0,0-1 0,0 0 0,0 0 0,-1-1 0,1 1 0,-1-2 0,0 1 0,0-1 0,10-9 0,-9 6 2,-2 1 1,1-1 0,-1 0 0,0-1 0,-1 0 0,0 0-1,0 0 1,-1 0 0,0-1 0,-1 1 0,0-1 0,0 0-1,-1 0 1,1-16 0,-2 10 17,-1-1 0,-1 0-1,0 0 1,-1 0 0,-1 1-1,-1-1 1,0 1 0,-8-18 0,8 16 5,3 16-33,1 0 0,0 0 0,-1 0 0,1 0 0,-1 0 0,0 0 0,0 0 0,0 1 0,0-1 0,0 0 0,0 1 0,0-1 0,-2-2 0,2 3 5,1 5 3,1 16-6,1 0 0,1 0 0,1 0 0,1-1 0,1 0 0,7 20 0,3-2-390,1 0 0,24 38-1,-30-58-190,0-1-1,0 0 1,2-1-1,0 0 0,19 17 1,-24-25-319,1-1 1,0 0-1,0 0 1,0-1-1,1 0 0,0 0 1,10 2-1,7 2-2807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2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53 8977,'-14'-10'256,"-51"-32"2630,64 42-2645,-9 1 306,10-1-539,-1 0-1,1 0 0,0 0 0,0 0 0,-1 0 1,1 0-1,0 0 0,-1 0 0,1 0 1,0 1-1,-1-1 0,1 0 0,0 0 0,-1 0 1,1 0-1,0 0 0,0 1 0,-1-1 0,1 0 1,0 0-1,0 1 0,-1-1 0,1 0 0,0 0 1,0 1-1,0-1 0,0 0 0,-1 0 1,1 1-1,0-1 0,0 0 0,0 1 0,0-1 1,0 0-1,0 1 0,0-1 0,0 0 0,0 1 1,0-1-1,0 0 0,0 1 0,0-1 0,0 0 1,0 1-1,-1 13 85,0 0-1,1-1 1,1 1 0,0 0 0,1-1-1,0 1 1,5 14 0,3 21 119,80 339 722,-36-182 387,-45-168 1686,-14-86-2887,2 0 0,3 1 0,1-1 0,3 0 0,2 1 0,1 0 0,19-59 1,-20 86-191,1 1 1,12-25 0,-18 41 54,0 0 0,1 0 0,-1 0 0,1 0 0,-1 0 1,1 1-1,0-1 0,0 1 0,0-1 0,0 1 0,1 0 0,-1-1 0,1 1 0,-1 1 0,1-1 1,0 0-1,0 1 0,-1-1 0,1 1 0,0 0 0,0 0 0,1 0 0,-1 0 0,3 0 0,-3 2 8,0 0 0,-1 0-1,1 0 1,-1 0 0,0 1-1,1-1 1,-1 1-1,0-1 1,0 1 0,0 0-1,0 0 1,0 0 0,3 4-1,24 35-58,-23-33 51,36 62-852,64 145 0,-31-56-8182,-65-143 6011,-1-6-860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2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315 561 9085,'1'-16'618,"-2"0"0,0-1 0,-1 1 0,-1 0 0,0 0 0,-9-24 0,12 39-572,-1 0 0,0 1 1,0-1-1,0 0 0,0 1 0,0-1 1,0 1-1,0-1 0,0 1 1,0-1-1,0 1 0,0 0 1,0-1-1,0 1 0,0 0 1,0 0-1,0 0 0,0 0 1,0 0-1,-1 0 0,1 0 1,0 0-1,0 0 0,0 0 0,0 1 1,0-1-1,-1 1 0,-23 6 424,12-3-360,-1 1 1,1 0 0,0 1 0,0 0-1,1 1 1,-1 1 0,2 0 0,-1 0-1,1 1 1,0 1 0,1 0 0,0 0-1,1 1 1,0 0 0,1 1 0,0 0-1,1 0 1,0 1 0,1 0 0,0 0-1,1 0 1,1 1 0,0 0 0,0-1-1,2 1 1,0 1 0,0-1-1,1 0 1,1 0 0,3 25 0,-1-27-105,0-1 0,1 1 0,1-1 1,-1 0-1,2 0 0,0 0 0,0 0 1,1-1-1,0 0 0,1 0 0,0 0 1,1-1-1,12 12 0,-16-17-14,0 0 1,0-1-1,1 0 0,-1 0 0,1 0 0,-1-1 1,1 1-1,0-1 0,0 0 0,0-1 0,0 1 1,1-1-1,-1 0 0,0 0 0,1-1 0,-1 1 1,0-1-1,1 0 0,-1-1 0,0 1 0,1-1 1,-1 0-1,0-1 0,0 1 0,0-1 0,0 0 1,0 0-1,0-1 0,0 1 0,-1-1 0,7-5 1,-3 1 4,0 0 0,-1-1 0,0 0 0,0 0 0,-1 0 0,0-1 0,0 0-1,-1-1 1,0 1 0,0-1 0,-2 0 0,1 0 0,-1 0 0,0-1 0,-1 1 0,1-14 0,2-16 11,-3 0-1,-4-75 1,-9 13 338,-5 2 0,-4 0 0,-53-157-1,61 231-215,12 26-128,0 0 1,0 0-1,-1 0 1,1 0-1,0 0 0,0 0 1,0-1-1,0 1 1,-1 0-1,1 0 1,0 0-1,0 0 0,0 0 1,0 0-1,-1 0 1,1 0-1,0 0 0,0 0 1,0 0-1,-1 0 1,1 0-1,0 0 1,0 0-1,0 0 0,-1 0 1,1 0-1,0 0 1,0 0-1,0 0 0,0 0 1,-1 1-1,1-1 1,0 0-1,0 0 1,0 0-1,0 0 0,-1 0 1,1 0-1,0 1 1,0-1-1,0 0 0,0 0 1,0 0-1,0 0 1,0 0-1,0 1 1,-1-1-1,1 0 0,0 0 1,0 0-1,0 1 1,0-1-1,0 0 0,0 0 1,-1 5 10,0 0-1,1-1 1,-1 1 0,1 0 0,0-1 0,0 1-1,1 0 1,0 6 0,14 60-168,3-1 0,2 0 0,4-2 0,32 66 0,-31-83-1728,3-2 0,1-1 0,41 50 1,-65-92 939,0 0 0,1 0-1,0-1 1,0 1 0,12 8 0,4 2-3416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3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242 226 9061,'0'-3'36,"-11"-64"1322,10 62-830,0 0 1,-1 0-1,0 1 1,1-1-1,-2 0 1,1 1-1,0-1 1,-1 1-1,0-1 1,-6-6 913,6 12-1338,-1 0 0,0 0-1,1 0 1,0 0-1,-1 1 1,1 0 0,0-1-1,-1 1 1,1 0 0,0 1-1,1-1 1,-1 0 0,-4 6-1,-36 39 574,40-42-606,-3 3-35,1 0 0,0 1-1,1-1 1,-1 1 0,2 0 0,-1 0-1,1 1 1,1-1 0,0 1 0,0-1 0,1 1-1,0 0 1,0-1 0,1 1 0,1 0-1,0 0 1,0-1 0,1 1 0,0-1-1,0 1 1,1-1 0,7 15 0,-8-18-75,1 0 1,0-1-1,0 1 1,0-1 0,1 0-1,0 0 1,0 0-1,0 0 1,0-1-1,1 0 1,0 0-1,0 0 1,0 0 0,0-1-1,1 0 1,-1 0-1,1 0 1,0-1-1,0 1 1,0-2-1,0 1 1,0-1-1,0 1 1,0-2 0,0 1-1,1-1 1,-1 0-1,0 0 1,1-1-1,-1 1 1,0-1-1,0-1 1,0 1 0,0-1-1,8-4 1,-8 4 29,-1 0 0,0 0 0,0-1 0,0 0 1,0 0-1,0 0 0,-1-1 0,1 0 0,-1 1 0,0-1 1,0-1-1,-1 1 0,1-1 0,-1 1 0,0-1 0,0 0 1,0 0-1,-1 0 0,0-1 0,0 1 0,0-1 1,-1 1-1,1-1 0,-1 1 0,-1-1 0,1 0 0,-1 0 1,0 1-1,0-1 0,-1 0 0,1 1 0,-1-1 0,-2-5 1,-2-9 38,0 1 0,-2 0 1,0 0-1,-1 1 1,-1 0-1,-1 0 0,0 1 1,-16-19-1,10 15-38,-1 0-1,-30-27 0,41 43-139,-1-1-1,0 1 0,0 0 1,0 1-1,-1-1 0,1 1 0,-1 1 1,0 0-1,0 0 0,0 0 1,-16-2-1,21 5-30,-1 0-1,1 1 1,0-1-1,0 0 1,0 1 0,0 0-1,0 0 1,-1 0 0,1 0-1,1 0 1,-1 1 0,0-1-1,0 1 1,0 0-1,1-1 1,-1 1 0,1 1-1,0-1 1,-1 0 0,1 0-1,-2 4 1,1-2-412,0 0 1,0 0-1,1 0 0,-1 1 1,1-1-1,0 1 0,0 0 1,0 0-1,1 0 0,0 0 1,0 0-1,-1 9 0,4 11-2911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3.8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28 206 7989,'-1'-22'957,"-1"-1"0,-9-35 0,6 36 520,2 0 0,-3-36 0,25 95-854,13 116 226,3 13-354,-7 15 993,-12-282-261,-13 66-1152,3-44 0,4 0 0,20-77 0,-26 141-80,11-32-26,-15 45 30,1 1 1,-1-1-1,1 1 0,0 0 1,-1-1-1,1 1 0,0 0 1,0 0-1,0-1 0,0 1 1,0 0-1,0 0 0,0 0 0,1 0 1,-1 0-1,0 1 0,1-1 1,-1 0-1,0 0 0,1 1 1,-1-1-1,1 1 0,-1-1 1,3 1-1,-2 0 1,0 1 1,0 0-1,0 0 1,0 0-1,-1 0 1,1 0-1,0 0 1,0 1-1,-1-1 1,1 1-1,-1-1 1,0 1-1,1-1 1,-1 1-1,2 3 1,17 28 12,16 48 87,43 137 0,-60-159-20,-19-58-78,0 0-1,0 0 1,1 0-1,-1-1 1,0 1-1,0 0 1,0 0-1,1-1 1,-1 1-1,0 0 1,1-1-1,-1 1 1,1 0-1,-1-1 1,1 1-1,-1-1 1,1 1 0,-1 0-1,1-1 1,-1 1-1,1-1 1,0 0-1,-1 1 1,1-1-1,0 1 1,-1-1-1,1 0 1,0 0-1,1 1 1,-1-2 2,0 1 1,0-1-1,1 0 1,-1 1-1,0-1 1,0 0 0,0 0-1,-1 0 1,1 0-1,0 0 1,0 0-1,0 0 1,-1 0-1,1-1 1,0-1-1,23-61 114,-22 57-113,21-74-39,-17 53 9,1 1-1,2 0 1,0 1 0,2 0 0,19-33 0,-29 57 22,0 0 1,0 0 0,0 0 0,0 0 0,1 0 0,-1 1 0,0-1 0,1 0-1,-1 1 1,1-1 0,0 1 0,-1-1 0,1 1 0,0 0 0,0 0 0,0 0-1,0 0 1,0 0 0,0 0 0,0 1 0,0-1 0,1 1 0,-1-1 0,0 1-1,0 0 1,0 0 0,1 0 0,-1 0 0,0 0 0,0 0 0,0 1 0,1-1-1,-1 1 1,0-1 0,0 1 0,0 0 0,0 0 0,0 0 0,0 0 0,0 0-1,0 0 1,-1 1 0,1-1 0,0 1 0,-1-1 0,3 4 0,8 8 1,0 1 1,-1 1-1,0 0 1,13 26 0,-15-26-14,59 121-956,-42-79-1915,3-1-4048,-22-47 3564,5 0-1079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9.0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4236,'-12'11'-96,"3"-3"28,-4 1-12,4 2 8,0-3 8,0 0 4,-4 1 8,4 2-4,-3-3-48,-1 3-52,-2 0-212,-3 0-676,2 3 884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4.8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86 210 9125,'-15'-116'1712,"5"700"2284,-39-64-306,49-520-3680,0 0 0,0 0 0,0 0 0,0 0 0,0 0 1,0 0-1,0 0 0,-1 0 0,1 0 0,0 0 0,0 0 0,0 0 0,0 0 0,0 0 0,0 0 0,0 0 0,0 0 1,0 0-1,0 0 0,0 0 0,0 0 0,0 0 0,-1 0 0,1 0 0,0 0 0,0 0 0,0 0 0,0 0 0,0 0 0,0 0 1,0 0-1,0 0 0,0 0 0,0 0 0,0 0 0,0 0 0,0 0 0,0 0 0,0 0 0,-1 0 0,1 0 0,0 0 1,0 0-1,0 1 0,0-1 0,0 0 0,0 0 0,0 0 0,0 0 0,0 0 0,0 0 0,0 0 0,-4-12 144,-1-18-67,48-652 403,-31 574-531,44-181-1,-55 286 41,20-52-80,-21 54 79,1-1-1,-1 1 1,1 0 0,-1 0 0,1 0-1,-1 0 1,1 0 0,0 0-1,0 0 1,0 0 0,-1 1 0,1-1-1,0 0 1,0 0 0,0 1 0,0-1-1,0 0 1,1 1 0,-1-1 0,0 1-1,0-1 1,0 1 0,0 0 0,0 0-1,1-1 1,-1 1 0,0 0-1,0 0 1,1 0 0,-1 0 0,0 0-1,0 0 1,0 1 0,1-1 0,-1 0-1,0 1 1,0-1 0,0 1 0,0-1-1,0 1 1,2 1 0,8 6-1,-1 1 1,0 1-1,0 0 1,-1 0-1,-1 0 0,0 2 1,9 13-1,44 93 15,-43-78-4,71 155 112,121 395 0,-205-575-274,9 28-137,-13-42 195,-1 0 0,1 0 0,-1 0 0,0 0 0,0 0 0,1 0 0,-1-1 0,0 1 0,0 0 0,0 0 0,0 0 0,0 0 0,0 0 0,0 0 0,0 0 0,-1 0 0,1 0 0,0 0 0,0 0 0,-1 0 0,1 0 0,-1 0 0,1-1 1,-1 1-1,1 0 0,-1 0 0,1 0 0,-1-1 0,0 1 0,-1 1 0,1-2-184,-1 0 0,1 0 0,-1 0 1,1-1-1,0 1 0,-1 0 0,1 0 0,-1-1 1,1 1-1,-1-1 0,1 1 0,0-1 1,-1 0-1,1 0 0,0 1 0,0-1 0,0 0 1,0 0-1,-2-2 0,-25-27-2397,19 19 366,-12-11-1596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4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92 8241,'-59'5'974,"56"-5"-898,1 0 0,0 1 0,-1 0 1,1-1-1,-1 1 0,1 0 0,0 0 0,0 0 0,-1 0 0,1 1 0,0-1 0,0 0 0,0 1 0,1 0 0,-1-1 0,0 1 0,0 0 0,1 0 0,-1 0 0,-1 4 0,2-5 124,9 3 136,-8-3-331,0-1 0,1 1 1,-1-1-1,1 0 0,-1 1 1,0-1-1,1 0 1,-1 0-1,1 1 0,-1-1 1,0 0-1,1 0 0,-1 1 1,1-1-1,-1 0 0,1 0 1,-1 0-1,1 0 0,-1 0 1,1 0-1,-1 0 1,1 0-1,-1 0 0,1 0 1,-1 0-1,1 0 0,-1 0 1,1 0-1,-1-1 0,1 1 1,62-18-452,8-3-2709,125-53 1,-144 52 251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5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34 6829,'1'-1'36,"0"1"0,1-1 0,-1 0 0,0 0 0,0 0 0,0 0 0,1 0 0,-1 0 0,0 0 0,-1 0 0,1 0 0,0-1 0,0 1 0,0 0 0,0-3 0,9-10 2383,-15 14-2293,0 1-1,0 1 0,0-1 1,0 1-1,0 0 0,0 0 1,0 0-1,1 0 0,-1 1 1,1 0-1,-1 0 1,1 0-1,0 1 0,-6 6 1,-49 60 468,54-64-564,1-1 0,0 1 0,0 1 0,1-1 0,-1 0 0,1 1 0,1 0 0,-1 0 0,1-1 0,0 1 0,1 1 0,0-1 0,0 0 0,0 0 0,1 0 0,0 1 0,1-1 0,-1 0 0,1 0 0,1 0 0,-1 0 0,1 0 0,1 0 0,-1 0 0,1 0 0,0-1 0,1 0 0,-1 1 0,1-1 0,0 0 0,10 9 0,70 71 174,-52-56-148,37 45 1,-61-66-47,-1 1 0,0 0-1,-1 1 1,0-1 0,-1 1 0,0 0 0,0 1 0,-1-1 0,3 18 0,-6-20 1,-1 0 0,0 0-1,0 1 1,-1-1 0,0 0-1,-1 0 1,0 0 0,-1 0-1,1 0 1,-2 0 0,1-1 0,-1 1-1,0-1 1,-1 0 0,-6 9-1,4-8-125,0 1 0,0-2-1,-1 1 1,0-1 0,0 0-1,-1 0 1,0-1 0,0 0-1,-1-1 1,0 0 0,-19 8-1,29-13 45,-1-1 0,0 0 0,0 1 0,1-1 0,-1 0 0,0 0 0,0 0 0,1 0 0,-1 0 0,0 1 0,0-1 0,0-1 0,1 1 0,-1 0-1,0 0 1,0 0 0,0 0 0,1-1 0,-1 1 0,0 0 0,0 0 0,1-1 0,-1 1 0,0-1 0,1 1 0,-1-1 0,1 1 0,-1-1 0,0 1-1,1-1 1,-1 0 0,1 1 0,-1-1 0,1 0 0,0 1 0,-1-1 0,1 0 0,0 1 0,-1-1 0,1 0 0,0 0 0,0 1 0,0-1 0,0 0 0,0 0-1,0 0 1,0 1 0,0-2 0,-1-3-456,1 0 0,1 1 0,-1-1 0,1 0 0,-1 1-1,1-1 1,2-5 0,11-24-2380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5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63 6785,'3'-6'247,"0"1"298,0 0-1,0 0 1,-1 0-1,0-1 1,1 1-1,-2-1 1,1 0-1,0-6 564,-2 12-1060,0-1 0,0 1 0,-1 0-1,1 0 1,0 0 0,0 0 0,-1 0-1,1 0 1,0-1 0,0 1 0,-1 0-1,1 0 1,0 0 0,0 0-1,-1 0 1,1 0 0,0 0 0,0 0-1,-1 0 1,1 0 0,0 0 0,-1 0-1,1 0 1,0 1 0,0-1 0,-1 0-1,1 0 1,0 0 0,0 0-1,0 0 1,-1 0 0,1 1 0,0-1-1,0 0 1,-1 0 0,1 0 0,0 1-1,0-1 1,0 0 0,0 0 0,0 1-1,-1-1 1,-15 19 605,-10 21-324,21-31-329,-1 0 0,1 1 1,1 0-1,0 0 0,0 0 0,1 0 1,0 1-1,1-1 0,0 1 1,1 0-1,0 0 0,1-1 0,0 1 1,0 0-1,1 0 0,1-1 1,0 1-1,0 0 0,1-1 0,5 13 1,6 6-144,0-2-1,2 0 1,1 0 0,30 35 0,-27-39 85,-1 1 0,-1 1 1,-2 0-1,24 48 0,-37-66 65,0 0 0,0 0 0,-1 0 0,0 0-1,0 0 1,0 0 0,-1 1 0,0-1-1,-1 0 1,0 1 0,0-1 0,0 1 0,-1-1-1,0 1 1,-1-1 0,1 0 0,-1 0-1,-1 0 1,1 0 0,-1 0 0,-1 0 0,1-1-1,-1 1 1,0-1 0,-6 7 0,2-5-84,1 0 0,-1 0 1,0-1-1,-1-1 1,0 1-1,-18 9 0,25-15-36,1 0 0,-1 0 0,0 0 0,0-1 0,0 1 0,0 0 0,0-1 0,0 1 0,0-1 0,0 0 0,0 0 0,0 0-1,0 0 1,0 0 0,0 0 0,0-1 0,0 1 0,0 0 0,0-1 0,0 0 0,0 1 0,0-1 0,1 0 0,-1 0 0,0 0 0,0 0 0,1-1 0,-1 1-1,1 0 1,-1-1 0,1 1 0,0-1 0,-1 1 0,1-1 0,0 0 0,0 1 0,0-1 0,0 0 0,0 0 0,1 0 0,-1 0 0,0 0 0,0-3 0,-7-45-4278,10 23 1440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6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1 313 7393,'144'-53'4253,"-124"46"-4058,-1 0 0,0-2 1,0 0-1,-1-2 1,0 0-1,19-15 0,-32 22-92,-1 1-1,0-1 0,-1 0 0,1 1 1,0-2-1,-1 1 0,0 0 0,0-1 1,0 1-1,-1-1 0,0 0 1,1 0-1,-2 0 0,1 0 0,-1 0 1,1-1-1,-1 1 0,-1 0 0,1 0 1,-1-1-1,0 1 0,0-1 1,-1 1-1,1 0 0,-1-1 0,0 1 1,-1 0-1,1 0 0,-3-6 0,3 9-75,0 1 0,1-1 0,-1 0-1,0 1 1,0-1 0,0 0-1,-1 1 1,1-1 0,0 1-1,0 0 1,-1-1 0,1 1-1,-1 0 1,1 0 0,-1 0 0,0 0-1,1 0 1,-1 0 0,0 0-1,0 1 1,0-1 0,1 1-1,-4-1 1,1 0 12,0 1 0,0 1-1,0-1 1,0 0 0,0 1 0,-1 0 0,1 0-1,0 0 1,1 1 0,-7 2 0,-3 2 53,0 2 0,1-1-1,0 2 1,0 0 0,-12 11 0,13-8-42,1 1 0,0 0 0,0 1 0,1 0 0,1 0 1,1 1-1,0 0 0,0 0 0,2 1 0,0 0 0,-4 20 0,6-20-45,0-1 1,1 0-1,1 1 0,1-1 1,0 1-1,0 0 1,2-1-1,0 1 0,1-1 1,0 0-1,1 0 1,7 16-1,-7-22-145,1 0 1,0 0-1,0-1 0,1 0 1,0 0-1,0 0 0,1-1 1,0 1-1,1-2 1,-1 1-1,1-1 0,1 0 1,-1-1-1,1 0 0,0 0 1,10 3-1,-7-4-527,1 0-1,0-1 1,0 0 0,0-1 0,0-1-1,0 0 1,1-1 0,-1 0-1,0-1 1,0-1 0,25-5-1,0-4-2081,2-3-635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6.4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58 7585,'-2'-4'155,"1"1"0,-1-1 0,0 1 0,0 0 0,0 0 0,0 0 0,0 0 0,-1 0 0,1 0 0,-1 0 0,0 1 0,1 0 0,-1-1 0,-1 1 0,1 0 0,0 0-1,0 1 1,-1-1 0,1 1 0,-1 0 0,1-1 0,-1 2 0,0-1 0,1 0 0,-1 1 0,0-1 0,1 1 0,-6 1 0,3 0-6,0 0 0,0 1 0,1 0 0,-1 0 0,0 1-1,1-1 1,0 1 0,0 0 0,0 1 0,0-1 0,0 1 0,0 0-1,1 0 1,0 1 0,0-1 0,0 1 0,-3 6 0,2-4-98,0 1 1,0 0 0,1 1-1,0-1 1,1 1 0,0 0-1,0 0 1,1 0 0,0 0-1,0 1 1,1-1 0,1 0-1,0 16 1,2-11-44,0 1 1,1-1 0,0 0-1,1-1 1,1 1 0,0-1-1,1 1 1,9 12-1,37 55-19,-41-68 0,0 1 0,-2 1 0,0-1 0,0 1 0,-1 1 0,-1 0 0,-1 0 0,0 0 0,-1 0 0,3 22 0,-8-30 24,-1 1 0,0-1 0,0 0 0,-1 1-1,0-1 1,0 0 0,-1 0 0,0 0-1,0-1 1,-1 1 0,0-1 0,-1 0 0,1 0-1,-1 0 1,-7 7 0,1-1-351,-1-1 0,0 0 0,-1-1 0,0 0 0,-1 0 0,-21 11 1,34-21 204,0 0 1,1-1-1,-1 1 1,0-1-1,0 1 1,1-1-1,-1 0 1,0 1-1,0-1 1,1 0-1,-1 1 1,0-1 0,0 0-1,0 0 1,0 0-1,1 0 1,-1 0-1,0 0 1,0 0-1,0 0 1,0 0-1,1 0 1,-1 0 0,0-1-1,0 1 1,0 0-1,1 0 1,-1-1-1,0 1 1,0-1-1,1 1 1,-1-1-1,0 1 1,1-1-1,-1 1 1,0-1 0,1 0-1,-1 1 1,1-1-1,-1 0 1,1 1-1,-1-1 1,1 0-1,0 0 1,-1 1-1,1-1 1,0 0-1,0 0 1,-1 0 0,1 1-1,0-1 1,0 0-1,0 0 1,0 0-1,0 0 1,0 0-1,0 1 1,1-1-1,-1 0 1,0 0 0,0 0-1,1 1 1,-1-1-1,0 0 1,1 0-1,0-1 1,7-16-2404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6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96 6949,'4'-18'862,"-2"12"-147,0-1 0,0 1 0,-1-1 0,0 0 0,0 0 0,-1 1 0,0-1 0,-1-13 0,0 20-657,1 0-1,0-1 1,-1 1-1,1-1 1,0 1-1,-1 0 1,1-1 0,-1 1-1,1 0 1,-1 0-1,1 0 1,-1-1-1,1 1 1,-1 0 0,1 0-1,-1 0 1,1 0-1,-1 0 1,1 0 0,-1 0-1,1 0 1,-1 0-1,1 0 1,-1 0-1,0 0 1,1 0 0,-1 0-1,1 0 1,-1 1-1,1-1 1,-1 0-1,1 0 1,0 0 0,-2 1-1,-17 9 598,2 4-476,0 0 1,1 1-1,1 1 1,0 0 0,1 1-1,0 1 1,2 0-1,0 1 1,1 0 0,1 1-1,1 0 1,-12 40-1,19-53-192,1 0 0,1 1 0,-1-1-1,1 0 1,0 0 0,1 1-1,0-1 1,0 0 0,1 0 0,-1 0-1,1 0 1,1 0 0,0-1 0,0 1-1,0-1 1,0 1 0,1-1-1,8 9 1,5 5-209,1-1-1,1-1 1,39 29-1,-4-3-59,-46-36 265,-1-1-1,0 1 1,-1 1-1,1-1 1,-2 1-1,1 0 1,-1 1 0,-1-1-1,0 1 1,0 0-1,-1 0 1,0 0-1,0 0 1,-2 0-1,1 1 1,-1-1-1,0 12 1,-1-11-65,-1 1 1,0 0-1,-1 0 0,0-1 1,0 1-1,-2-1 1,1 0-1,-1 1 0,-1-2 1,0 1-1,0 0 1,-1-1-1,-1 0 0,0-1 1,-8 11-1,15-40-5648,15-22 2798,2 7 342,9-3-508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7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268 91 7309,'2'-3'327,"0"0"-1,-1-1 1,1 1 0,-1-1 0,0 0 0,0 1 0,0-1-1,-1 0 1,1 0 0,-1 1 0,0-1 0,0 0 0,0 0 0,-1 0-1,-1-6 1,2 8-194,-1 1 1,1-1-1,-1 1 0,0-1 0,0 1 1,0 0-1,0-1 0,0 1 0,0 0 0,0 0 1,0 0-1,-1 0 0,1 0 0,0 0 0,-1 0 1,1 0-1,0 0 0,-1 1 0,1-1 0,-1 0 1,1 1-1,-1 0 0,0-1 0,1 1 1,-1 0-1,1 0 0,-1 0 0,0 0 0,1 0 1,-1 0-1,0 0 0,1 0 0,-1 1 0,1-1 1,-1 0-1,1 1 0,-4 1 0,-7 3 67,0 0 0,1 0 0,-1 1 0,1 1-1,0 0 1,0 1 0,1 0 0,0 0 0,1 1 0,0 1-1,0-1 1,1 1 0,-11 17 0,9-12-139,1 0 1,1 1-1,0 0 1,1 0-1,1 0 1,1 1-1,0 0 1,1 1-1,-3 26 1,7-28-97,0 1 1,1-1-1,1 0 1,0 1-1,2-1 1,0 0-1,0 0 1,1 0-1,1-1 1,1 0-1,0 0 1,1-1-1,1 0 0,0 0 1,1 0-1,0-2 1,17 18-1,-19-23-42,0 1 0,0-1 0,0-1 0,1 0-1,0 0 1,0-1 0,0 0 0,1 0 0,-1-1-1,1 0 1,1-1 0,-1 0 0,0-1-1,1 0 1,-1 0 0,1-1 0,-1-1 0,1 0-1,-1 0 1,1-1 0,0 0 0,-1-1 0,0 0-1,1-1 1,-1 0 0,0 0 0,0-1 0,9-6-1,-12 6 61,0 0 1,0 0-1,0-1 0,-1 0 0,0 0 0,0 0 0,0-1 1,0 0-1,-1 0 0,0-1 0,-1 1 0,1-1 0,-1 0 0,3-9 1,-3 5 10,0 0 1,-1-1-1,0 1 1,-1-1-1,-1 1 1,0-1-1,0 0 1,-2-22-1,-3 6 8,-1 1 0,-1 1-1,-1-1 1,-1 1-1,-1 0 1,-2 1-1,-22-40 1,29 59-24,1 0 0,-1 0 0,0 0 0,-1 1 0,1 0 1,-1 0-1,0 0 0,0 0 0,-1 1 0,1 0 0,-1 0 0,0 0 0,0 1 0,0 0 0,-1 0 1,1 0-1,-11-2 0,7 4-288,0-1 1,-1 2 0,1-1 0,-1 2-1,1-1 1,0 1 0,-1 1-1,1 0 1,0 0 0,0 1 0,-10 4-1,2 0-1226,1 0 0,1 1-1,-1 0 1,-16 13 0,10-2-2684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7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19 349 9633,'-8'-38'827,"5"24"189,0 0 1,1 0-1,0-17 1,17 49-35,136 468 1016,-134-430-1882,-11-40 19,-1 0-1,0 1 1,-2 0-1,4 31 376,-7-55-392,-2-132-29,6 1-1,26-167 1,-15 177-942,-14 118 658,1-15-1340,12-48-1,-13 68 906,1-1-1,0 1 0,0-1 1,0 1-1,0 0 1,1 0-1,0 0 0,0 0 1,0 0-1,1 1 0,0-1 1,0 1-1,0 0 0,7-5 1,4 0-2990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8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28 158 8497,'0'0'299,"-15"-23"789,12 12-549,1 1 1,0-1-1,1 0 1,1-20 0,-4-25 1423,5 51-395,4 16-1020,7 23-55,30 229 1375,17 69-2483,-55-318 1272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39.9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268 1 3452,'0'0'1658,"-36"17"3079,23-9-4216,1 0 1,0 0 0,1 2-1,0-1 1,0 1-1,-16 21 1,-49 76-2994,58-79 716,-8 18-2696,11-23 1490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8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90 144 8517,'-12'-30'180,"-7"5"8,7 8 44,3 3 12,-1-2-16,1 5-28,3-1-72,0 7-188,6-1-304,-3 1-320,0 2-580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8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12 274 6945,'8'29'375,"-7"-24"-150,0 1 0,1-1 0,0 1 0,0-1 0,0 0 0,0 0 0,6 8 0,-6-10-164,0-1 1,0-1-1,1 1 0,-1 0 0,0-1 1,1 1-1,-1-1 0,1 1 0,0-1 1,-1 0-1,1 0 0,0-1 0,0 1 0,-1 0 1,1-1-1,0 0 0,0 0 0,0 0 1,4 0-1,11-1 67,0 0 0,0-2 0,0 0 0,0-1 0,0-1 1,-1 0-1,0-1 0,32-17 0,-36 16-2,-1 0-1,0-1 1,-1 0 0,0 0-1,0-1 1,-1-1 0,0 0-1,-1 0 1,0-1 0,0 0-1,-1-1 1,8-14 0,-14 21-43,0 0 1,-1 0-1,1 0 1,-1 0-1,0 0 1,0 0 0,0 0-1,-1 0 1,0 0-1,0 0 1,0 0-1,-1-1 1,0 1-1,0 0 1,0 0-1,0 0 1,-1 1-1,0-1 1,0 0-1,0 0 1,-1 1-1,1 0 1,-1-1-1,0 1 1,0 0-1,-1 0 1,1 0-1,-8-5 1,6 4-26,-1 1 1,1 0 0,-1 0-1,0 0 1,0 1-1,0 0 1,-1 0-1,1 0 1,-1 1-1,0 0 1,1 1 0,-1-1-1,0 1 1,0 0-1,0 1 1,0 0-1,0 0 1,0 0-1,0 1 1,-13 3 0,8 1 34,1 0 0,0 1 0,0 0 0,0 1 0,0 0 0,1 1 0,0 0 0,1 0 0,0 1 0,0 1 0,1-1 0,0 1 0,1 1 0,-11 19 0,4-4 75,0 2 0,2 0 0,2 0 1,0 1-1,-6 35 0,11-38-56,1 0 0,2 1 0,0-1 0,2 1 0,1 0 0,1-1 0,1 1 0,2-1 0,9 34 0,-9-46-138,0 0 1,1-1 0,0 1-1,1-1 1,0 0 0,1-1-1,20 23 1,-21-27-117,0-1 0,1 0 0,1-1 0,-1 1 0,1-2 0,0 1 0,0-1 0,0 0 0,1-1-1,0 0 1,0-1 0,12 3 0,-6-3-368,0-1 0,0 0 0,1-2 0,-1 1 1,0-2-1,0 0 0,0-1 0,0-1 0,22-6 0,-4-3-1270,-2 0 0,1-2 0,42-25 0,5-8-2403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28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312 14 9629,'-41'-8'1322,"39"7"-1179,-1 0-1,0 0 1,0 1 0,1-1 0,-1 0 0,0 1 0,0 0 0,0-1 0,0 1 0,0 0 0,0 1-1,1-1 1,-1 0 0,0 1 0,0 0 0,0-1 0,1 1 0,-1 0 0,0 1 0,1-1 0,-1 0-1,-3 3 1,0 1-50,0 0 0,0 0 0,0 0 0,1 1 0,0 0 0,0 0-1,0 0 1,1 0 0,0 1 0,0 0 0,1 0 0,-1 0 0,2 0-1,-1 1 1,-2 10 0,4-7-64,0 0 0,0-1 1,1 1-1,1 0 0,0 0 0,0 0 0,1 0 0,0 0 0,7 18 0,6 6-107,1 0-1,2-1 1,1-1-1,2-1 0,28 33 1,-38-50 102,1 1 0,-2 0 1,0 1-1,-1 0 0,-1 1 1,-1 0-1,0 0 0,-1 0 1,-1 1-1,-1 0 0,3 28 1,-6-32 55,-1 0 0,-1-1 0,-1 1 0,0-1 1,0 1-1,-1-1 0,-1 0 0,-1 0 0,0 0 1,-1-1-1,0 1 0,-1-1 0,0-1 0,-1 1 0,-17 19 1,2-6-711,-1-1 0,-50 41 1,48-46-1669,-2-1 1,0-2-1,-33 16 1,30-17-1886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44 8373,'0'-1'11,"0"-1"0,0 1 1,0-1-1,0 0 0,0 1 1,-1-1-1,1 1 1,-1-1-1,1 0 0,-1 1 1,0-1-1,1 1 0,-1 0 1,0-1-1,0 1 0,0 0 1,0-1-1,0 1 0,0 0 1,0 0-1,-1 0 0,1 0 1,0 0-1,-1 0 0,-1-1 1,0 1 109,-1-1 1,0 1-1,0 0 1,0 0 0,-1 1-1,1-1 1,0 1-1,0 0 1,-8 0 0,-2 2 264,0 0 1,0 1 0,1 0-1,-1 1 1,-14 7 0,5 1-189,1 0 1,1 2-1,0 0 0,1 2 1,0 0-1,2 1 0,0 1 1,0 1-1,2 0 0,1 1 1,0 1-1,1 0 1,2 1-1,-13 28 0,11-20-143,2 1 0,1 1 0,2-1 0,1 2 0,1-1 0,2 1 0,1 0 0,2 0 0,1 0 0,5 47-1,1-44-60,2 1 0,1-2 0,2 1 0,2-1 0,1 0 0,1-1 0,2-1 0,1-1 0,2 0 0,1-1 0,2-1 0,0-1 0,2-1 0,2-1 0,0-1 0,56 42 0,119 67 725,-244-206 258,-31-93-804,25 49-153,42 94-72,7 21 50,0 0 1,0 0-1,0 0 1,0-1-1,0 1 1,0 0-1,0 0 1,0 0-1,0-1 1,0 1-1,0 0 0,0 0 1,0 0-1,0 0 1,1-1-1,-1 1 1,0 0-1,0 0 1,0 0-1,0 0 1,0-1-1,0 1 1,0 0-1,1 0 0,-1 0 1,0 0-1,0 0 1,0 0-1,0 0 1,0-1-1,1 1 1,-1 0-1,0 0 1,0 0-1,0 0 0,1 0 1,-1 0-1,0 0 1,0 0-1,0 0 1,0 0-1,1 0 1,-1 0-1,0 0 1,33 16-67,-27-12 77,1 0-6,1 1-1,-1 0 1,0 0-1,0 1 1,-1 0-1,1 0 1,-1 0-1,0 1 1,6 10-1,-9-11 4,0-1 0,-1 0 0,0 0 1,0 1-1,-1-1 0,0 1 0,0 0 0,0-1 0,0 1 0,-1 0 0,0 0 0,0-1 1,-1 1-1,1 0 0,-4 9 0,-2 9-53,-1-1 0,-1 0 1,-1-1-1,-2 0 0,0 0 0,-1-1 1,-1 0-1,-1-1 0,0-1 0,-20 19 0,3-5-1643,-44 35 0,-42 22-6382,86-68 4382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2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1481 53 8281,'-11'-4'346,"-1"0"0,0 1 0,0 1 0,0 0 0,-16-1 0,-24-4 715,-16-4-594,-2 2-1,1 4 1,-1 2 0,1 4 0,-1 3 0,1 2 0,0 4-1,0 3 1,-98 31 0,140-34-418,0 0 0,1 2-1,0 1 1,1 1 0,0 2-1,-25 19 1,16-6 25,1 1 0,2 2 0,-35 43 0,56-62-50,1-1 52,0-1 0,0 0 0,-1-1 0,-14 11 1,24-21-64,-1 1 0,1-1 1,-1 0-1,0 1 0,1-1 1,-1 0-1,0 0 0,1 0 1,-1 1-1,0-1 0,1 0 1,-1 0-1,0 0 1,1 0-1,-1 0 0,0 0 1,1 0-1,-1 0 0,0-1 1,1 1-1,-1 0 0,0 0 1,1 0-1,-1-1 0,0 1 1,1 0-1,-1-1 0,1 1 1,-2-1-1,-14-22 180,-3-28-28,-22-159 73,34 179-223,4 35 8,2 18 3,-1 22-24,1-25 5,1 1 0,0 0 1,1-1-1,6 28 0,-6-41-13,0-1 0,1 0-1,0 0 1,0 0 0,0 0-1,1 0 1,-1-1 0,1 1-1,0-1 1,1 0 0,-1 0-1,1 0 1,0 0 0,0 0-1,0-1 1,0 0 0,1 1-1,-1-2 1,1 1 0,0-1-1,5 3 1,3-1-136,0 0 1,0 0-1,0-2 0,0 0 1,1 0-1,-1-1 0,25-1 1,51-8-3727,-46 3-280,-31 5 1054,-2 2-894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4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412 261 8089,'-20'-35'4014,"16"31"-3836,-1-1 1,0 1-1,0 0 1,0 1-1,0-1 1,0 1-1,-11-5 1,5 3-25,0 0 0,-1 1 0,1 0 0,-1 1 0,1 1 0,-1 0 0,0 0 1,0 1-1,-14 0 0,19 2-117,0-1 1,0 1-1,0 0 1,0 0 0,0 1-1,0 0 1,0 0-1,0 1 1,1-1-1,-1 2 1,1-1-1,0 1 1,0 0-1,0 0 1,1 0 0,-9 9-1,8-6-15,1 1-1,0-1 0,0 1 1,1 0-1,0 0 1,-5 16-1,-10 20 6,19-44-23,0 1 0,0-1 0,0 0-1,0 0 1,-1 0 0,1 0 0,0 1 0,0-1 0,0 0 0,0 0 0,0 0 0,0 0 0,-1 1 0,1-1 0,0 0-1,0 0 1,0 0 0,0 0 0,-1 0 0,1 0 0,0 0 0,0 1 0,0-1 0,-1 0 0,1 0 0,0 0 0,0 0 0,0 0-1,-1 0 1,1 0 0,0 0 0,0 0 0,-1 0 0,1 0 0,0 0 0,0 0 0,0 0 0,-1-1 0,1 1 0,0 0-1,0 0 1,0 0 0,0 0 0,-1 0 0,1 0 0,0-1 0,-9-11 88,-4-20 1,13 30-66,-2-3-23,1 1-1,0 0 1,1-1 0,-1 1-1,1-1 1,0 1 0,0-1-1,0 0 1,1 1 0,-1-1 0,1 1-1,0 0 1,0-1 0,1 1-1,0 0 1,-1 0 0,1 0-1,0 0 1,1 0 0,3-5 0,8-9-25,0 1 1,1 0 0,19-15-1,14-18-51,-46 47 78,17-22 22,-19 24-28,1 0 0,0 1 0,-1-1 0,1 0 0,-1 0 0,0 0 0,1 1 0,-1-1 0,1 0 0,-1 0 0,0 0 0,0 0 0,0 0 0,1 1-1,-1-1 1,0 0 0,0 0 0,0 0 0,0 0 0,0 0 0,-1 0 0,1 0 0,0 0 0,0 1 0,-1-1 0,0-1 0,1 1 19,-4 2-61,1 0 0,-1 0-1,1 1 1,-1-1 0,1 1 0,0 0 0,0 0 0,0 0 0,0 0 0,0 0-1,0 1 1,0-1 0,1 1 0,-3 3 0,-35 44-2464,29-33 1123,1 0 0,1 0 1,0 1-1,2 0 1,-7 24-1,6-3-1586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5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706 105 6949,'-7'-7'321,"0"1"1,0-1-1,-1 1 1,0 1-1,0-1 1,0 1-1,0 1 1,-1 0-1,0 0 1,0 0-1,0 1 1,0 0-1,-1 1 1,1 0-1,-1 1 1,1 0-1,-1 0 1,0 1-1,1 0 1,-1 1-1,0 0 1,1 1-1,-1-1 1,-16 7-1,-66 24 627,2 4-1,-113 63 1,199-97-921,1-1-1,-1 1 1,0 0 0,-1-1-1,1 0 1,0 0 0,0 0 0,-8 0-1,12-1-20,-1 0-1,0 0 1,1 0-1,-1 0 1,0 0-1,1 0 1,-1 0-1,1-1 1,-1 1-1,0 0 1,1 0-1,-1-1 1,1 1-1,-1 0 1,1-1-1,-1 1 1,1-1-1,-1 1 1,1 0-1,-1-1 1,1 1-1,0-1 1,-1 1-1,0-2 1,1 0-2,0 1 1,0-1-1,-1 0 1,1 1-1,0-1 1,0 0-1,0 1 1,1-1-1,-1 0 1,0 1-1,1-1 1,-1 1-1,1-1 1,0-2-1,6-8 6,0 1-1,0-1 1,1 1-1,1 0 1,0 1-1,0 0 1,1 0-1,21-15 1,-8 4 30,-21 21-35,-1-1 0,0 0 0,0 0 0,0 0-1,0 1 1,0-1 0,0 0 0,0-1 0,0 1 0,0 0-1,0 0 1,0 0 0,-1 0 0,1-1 0,0 1-1,-1 0 1,1-1 0,-1 1 0,0 0 0,1-1 0,-1 1-1,0-1 1,0 1 0,0 0 0,0-1 0,0 1-1,0-1 1,-1-1 0,0 1-4,-1 0 0,0 1-1,0-1 1,0 1 0,0-1 0,0 1-1,0 0 1,0 0 0,0 0 0,-1 0-1,1 0 1,0 0 0,-1 1 0,1-1-1,0 1 1,-1 0 0,-2-1 0,-3 0-7,0 0 0,0 1 0,0 0 1,0 0-1,0 0 0,0 1 0,-15 4 1,20-4 0,1-1 1,-1 1 0,1 0 0,0 0 0,0 0 0,0 0 0,-1 1-1,1-1 1,0 1 0,1-1 0,-1 1 0,0-1 0,0 1-1,1 0 1,-1 0 0,1 0 0,-1 0 0,1 0 0,0 0 0,0 1-1,0-1 1,0 0 0,0 1 0,0-1 0,1 0 0,-1 1-1,1-1 1,0 1 0,0 3 0,0 11-19,1 1 1,0-1-1,1 1 0,2-1 0,-1 0 1,2 0-1,0-1 0,1 1 0,1-1 1,10 17-1,-11-23-416,1 0 0,0 0 0,0-1-1,1 0 1,0-1 0,16 13 0,-15-14-737,1-1-1,-1 0 1,1-1 0,0 0-1,1 0 1,-1-1 0,19 4 0,-11-4-2617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8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407 48 8297,'7'-7'19,"15"-17"1623,-27 15-525,-15 3-318,11 5-499,-1 0 0,1 1-1,0 0 1,-17 3-1,-14 0 427,-138 13 1946,110-7-1718,64-9-910,1 0-1,-1 1 0,1-1 1,-1 1-1,1 0 1,-1 0-1,1 0 0,0 0 1,-1 0-1,1 1 0,0 0 1,-5 3-1,6-3-28,1 1 1,-1-1-1,1 0 0,0 0 0,0 1 0,0-1 1,0 1-1,1-1 0,-1 1 0,1-1 1,-1 1-1,1-1 0,0 1 0,0-1 0,0 1 1,0-1-1,0 1 0,1 0 0,0 3 0,17 129 148,32 199 32,14-34-73,69 434 284,-117-210 518,-17-389-609,1-131-305,0-1 1,0 0 0,0 0 0,1 0-1,-1 0 1,1 1 0,-1-1-1,1 0 1,0 0 0,0 0 0,1 0-1,-1 0 1,0 0 0,1-1 0,0 1-1,0 0 1,0-1 0,4 5 0,-2-5-2,0 1 0,0-1 1,0 0-1,0 0 0,1 0 1,-1-1-1,1 0 0,-1 0 1,1 0-1,0 0 0,0 0 1,7-1-1,21 0-329,0-1 0,0-1-1,0-2 1,36-9 0,126-42-6969,-112 29 1448,-46 16 1386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9.1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41 481 9453,'-21'-40'2042,"21"39"-2010,0 1-1,0 0 0,-1 0 0,1 0 0,0-1 1,0 1-1,0 0 0,0 0 0,0 0 0,0 0 1,0-1-1,0 1 0,0 0 0,-1 0 0,1 0 0,0 0 1,0 0-1,0-1 0,0 1 0,-1 0 0,1 0 1,0 0-1,0 0 0,0 0 0,0 0 0,-1 0 1,1 0-1,0 0 0,0 0 0,0 0 0,-1 0 1,1 0-1,0 0 0,0 0 0,0 0 0,-1 0 1,1 0-1,0 0 0,0 0 0,0 0 0,0 0 1,-1 0-1,1 0 0,0 0 0,0 0 0,0 0 1,0 0-1,-1 1 0,1-1 0,0 0 0,-1 26 648,12 58 38,4 0 0,40 129 0,4 12 383,-13 48 2265,-45-271-3327,-1-1-1,0 1 1,0-1 0,0 1-1,0-1 1,0 1 0,0-1-1,0 1 1,-1-1-1,1 1 1,0-1 0,-1 0-1,1 1 1,-1-1-1,-1 3 1,2-4-18,-1 1 0,1-1 0,-1 0 0,1 1 0,-1-1-1,1 0 1,-1 1 0,1-1 0,-1 0 0,0 0 0,1 1 0,-1-1 0,1 0 0,-1 0-1,0 0 1,1 0 0,-1 0 0,1 0 0,-1 0 0,0 0 0,1 0 0,-1 0 0,1 0-1,-1 0 1,-1-1 0,-1 0 10,1-1 0,-1 1-1,1-1 1,-1 1 0,1-1 0,-1 0-1,1 0 1,0 0 0,0 0-1,0 0 1,0-1 0,0 1 0,0-1-1,-2-4 1,-16-38 77,2-1 1,2 0-1,-16-79 1,-9-151 13,32 190-94,4-91-1,6 144-46,1 0 0,2 1 1,2-1-1,0 1 0,23-62 0,-22 78-4,1 1 1,0 0 0,2 0 0,0 1-1,0 0 1,1 0 0,1 1 0,0 1-1,1 0 1,28-20 0,-14 15-570,0 0-1,1 2 1,0 1 0,1 1-1,33-9 1,-55 20 118,1 0 0,-1 0-1,0 1 1,1 0 0,10 0 0,-16 1 51,1 0 1,-1 0 0,0 0-1,1 0 1,-1 1 0,0-1-1,0 1 1,1 0 0,-1 0-1,0 0 1,0 0 0,0 0 0,0 0-1,0 0 1,0 1 0,0-1-1,0 1 1,-1-1 0,1 1-1,-1 0 1,3 2 0,3 10-4172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9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1 162 8893,'258'-102'1528,"-195"78"-2286,7-3-4190,-49 19 2089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0.1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262 0 6633,'-173'153'2599,"98"-90"-7395,61-52 2216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9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6961,'1'-1'187,"0"0"0,0 0 1,0 0-1,0 1 0,0-1 1,0 0-1,0 1 1,0-1-1,0 1 0,0-1 1,0 1-1,1-1 0,-1 1 1,0 0-1,0 0 0,1-1 1,-1 1-1,0 0 0,0 0 1,1 0-1,-1 0 1,0 1-1,0-1 0,2 1 1,0 0-29,-1 0 0,0 0 0,0 1 0,0-1 1,0 1-1,0 0 0,0-1 0,0 1 0,0 0 1,-1 0-1,3 4 0,5 8 0,-1 2 0,-1-1 0,7 20 0,-7-18 337,46 138 630,-41-112-1574,2 0-1,2-1 0,36 69 0,-51-111 242,-1 1-1,1 0 1,0 0 0,-1 0-1,1 0 1,0-1-1,0 1 1,0 0 0,-1-1-1,1 1 1,0-1 0,0 1-1,0-1 1,0 1 0,0-1-1,0 1 1,0-1 0,0 0-1,0 0 1,0 0 0,0 1-1,1-1 1,-1 0-1,0 0 1,0 0 0,0-1-1,0 1 1,0 0 0,0 0-1,0-1 1,0 1 0,0 0-1,0-1 1,0 1 0,0-1-1,0 1 1,0-1 0,0 0-1,-1 1 1,1-1 0,0 0-1,0 1 1,-1-1-1,1 0 1,0-1 0,8-14-2417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9.7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75 7385,'-6'-14'308,"-4"-3"-4,4 6-8,0 3-24,3 2-28,0 1-44,0 2-40,0-5-156,3 5-196,9 14-4513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0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6 7041,'-6'2'904,"0"0"1,0-1-1,1 0 1,-1 0-1,0 0 0,0-1 1,-12 0-1,13 0-295,4 0-228,-6 22 772,14 8-795,2-1 0,0 0 1,20 40-1,-14-34-144,44 135 376,-4-7 946,-53-160-1458,0 1 98,-1 0-1,1 0 1,-1 0 0,0 0 0,0 0 0,0 0 0,0 7 0,-1-10 30,-7-34 294,3-66-234,4 0-1,23-185 0,-22 273-289,5-33-94,-5 42 108,-1 0 0,1-1 0,-1 1 0,1 0 1,0 0-1,0 0 0,0 0 0,0 0 0,0 0 0,0 0 0,0 0 0,1 1 1,-1-1-1,4-3 0,-4 5 6,0 0 0,0 0 1,0 0-1,1 0 1,-1 0-1,0 0 0,0 0 1,0 0-1,0 1 0,0-1 1,1 0-1,-1 1 0,0-1 1,0 1-1,0-1 1,0 1-1,0 0 0,0-1 1,0 1-1,0 0 0,-1 0 1,1-1-1,0 1 0,0 0 1,0 0-1,-1 0 1,1 0-1,-1 0 0,2 2 1,22 37-27,-23-37 27,55 121-20,-42-88-738,2 0 0,1-2 0,2 1 0,25 34 0,-40-65 273,-1 0-1,1 0 0,-1 0 1,1 0-1,0-1 1,1 0-1,-1 0 1,7 4-1,-8-6-198,0 0 0,-1 0-1,1 0 1,0 0 0,0 0 0,0-1-1,0 1 1,0-1 0,0 0-1,4 0 1,11-3-4419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0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236 848 9597,'7'-59'416,"-5"49"47,0 0 0,-1 0 0,0-1 0,0 1-1,-1 0 1,-2-16 0,1 26-407,1-1 0,-1 0 0,1 1 0,-1-1 0,0 1 0,1-1 0,-1 1 1,0-1-1,1 1 0,-1-1 0,0 1 0,0 0 0,1-1 0,-1 1 0,0 0 0,0 0 0,0-1 0,1 1 0,-1 0 0,0 0 0,0 0 0,0 0 0,0 0 0,1 0 0,-1 0 0,0 0 0,0 1 0,0-1 0,0 0 0,1 0 0,-1 1 0,-1 0 0,-28 9 1051,17-3-904,0 1 0,1 0 0,0 1 1,1 0-1,-1 1 0,2 0 0,0 0 0,0 2 1,1-1-1,0 1 0,1 0 0,0 1 0,1 0 1,0 0-1,1 0 0,1 1 0,0 0 1,-3 20-1,3-16-126,1 1 0,1-1 1,1 1-1,0 0 0,2 0 1,0 0-1,1 0 1,1 0-1,1-1 0,0 1 1,1-1-1,2 1 0,13 32 1,-16-44-56,1-1 1,0 0-1,1 1 1,-1-2 0,1 1-1,0 0 1,1-1 0,-1 0-1,1 0 1,0-1 0,0 0-1,1 0 1,-1 0-1,1-1 1,0 0 0,7 3-1,-9-5-9,0 1-1,-1-1 1,1-1-1,0 1 1,0-1-1,-1 0 0,1 0 1,0 0-1,0 0 1,-1-1-1,1 0 1,0 0-1,-1 0 1,1-1-1,-1 1 0,1-1 1,-1 0-1,0 0 1,1-1-1,-1 0 1,0 1-1,-1-1 1,1 0-1,-1-1 0,1 1 1,3-5-1,1-4-1,0 0-1,-1 0 0,0-1 1,-1 0-1,-1 0 0,0-1 0,0 1 1,-2-1-1,1 0 0,-2-1 1,0 1-1,0-22 0,-1-15-6,-3-1 0,-9-57 0,-19-102 26,-115-410 0,142 612-33,3 8 0,0-1 1,0 0 0,0 0 0,-1 0 0,1 0-1,-1 1 1,1-1 0,-1 0 0,0 0 0,0 1 0,0-1-1,0 0 1,0 1 0,0-1 0,0 1 0,-1 0 0,1-1-1,0 1 1,-3-2 0,1 32-20,6 15 22,2 0 1,2-1-1,22 78 0,-12-55 4,197 669-484,-212-728 411,63 147-1559,-55-135 613,0-1 1,1-1 0,18 21-1,-27-36 625,-1 0-1,1 0 0,-1-1 1,1 1-1,0-1 1,-1 1-1,1-1 1,0 1-1,0-1 1,0 0-1,0 0 1,0 0-1,1 0 1,-1 0-1,0-1 0,0 1 1,1-1-1,-1 1 1,0-1-1,1 0 1,-1 0-1,0 0 1,1 0-1,3-1 1,7-4-3771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1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66 214 9121,'-15'-9'2459,"30"8"-1242,19 1-787,-25-2-344,0 0-1,0-1 0,0 0 1,-1 0-1,1-1 0,-1 0 0,0-1 1,0 1-1,-1-2 0,11-7 1,-16 10-26,0 1 1,1-1-1,-1 0 1,0 0-1,-1 0 1,1 0-1,0 0 0,-1 0 1,0 0-1,1-1 1,-1 1-1,-1-1 1,1 1-1,0 0 1,-1-1-1,0 1 1,0-1-1,0 1 1,0-1-1,0 1 0,-1-1 1,1 1-1,-1-1 1,0 1-1,0 0 1,-1-1-1,1 1 1,0 0-1,-1 0 1,-3-5-1,4 5 5,-1 0 0,1 0 0,-1 0 0,1 1 0,-1-1 0,0 0 1,0 1-1,-1-1 0,1 1 0,0-1 0,-1 1 0,1 0 0,-1 0 0,0 0 0,0 1 0,0-1 0,0 1 0,0-1 0,0 1 0,0 0 0,0 0 0,0 0 0,-1 1 1,1-1-1,0 1 0,-1 0 0,1 0 0,0 0 0,-1 0 0,1 0 0,0 1 0,0 0 0,-1-1 0,1 1 0,0 1 0,0-1 0,-4 2 0,0 1-9,0 0 0,1 1 1,-1 0-1,1 0 0,0 1 0,1-1 0,-1 1 0,1 0 0,0 1 0,1-1 0,-1 1 0,1 0 0,1 0 0,-5 12 0,3-7-75,2 1 0,0-1 0,0 1 0,1 0-1,1 0 1,0 1 0,1-1 0,1 0 0,-1 0 0,2 0 0,0 0-1,1 0 1,0-1 0,1 1 0,0-1 0,1 1 0,0-1 0,1-1 0,0 1-1,1-1 1,1 0 0,-1-1 0,19 19 0,-17-20-304,0-1 0,1 0 0,0-1 0,1 0 0,0 0 0,0-1 1,0 0-1,1-1 0,0-1 0,0 0 0,0 0 0,0-1 0,0-1 0,1 0 0,0 0 0,13-1 1,-7-2-1167,0 0 0,-1-1 1,1-1-1,35-11 1,-8-1-2618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1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107 244 9505,'-7'-4'122,"-1"-2"377,1 1 0,-1 0 0,0 1 0,-1-1 0,1 2 0,-1-1 0,0 1 0,-10-2 0,19 5-459,-1 0-1,0 0 1,1 0 0,-1 0 0,0 1-1,1-1 1,-1 0 0,1 0 0,-1 1-1,0-1 1,1 0 0,-1 1-1,1-1 1,-1 1 0,1-1 0,-1 0-1,1 1 1,-1-1 0,1 1 0,0-1-1,-1 1 1,1 0 0,0-1-1,-1 1 1,1-1 0,0 1 0,0 0-1,-1-1 1,1 1 0,0 0 0,0-1-1,0 1 1,0 0 0,0-1 0,0 1-1,0 0 1,0-1 0,0 1-1,0 0 1,1-1 0,-1 1 0,0-1-1,1 2 1,9 31 482,-9-29-396,120 263 1354,-103-219-1278,-2 1-1,-2 0 1,14 88-1,-28-115-105,-6-30-15,-6-38-18,4-34-36,6-150 1,4 198-255,1 0 0,2 0 0,1 0 0,1 1 0,2 0 0,1 0 0,24-47 0,-26 63-333,1 1-1,0 0 1,1 1 0,1 0-1,0 1 1,22-20 0,-25 26-412,1-1 0,0 1 1,0 1-1,0-1 0,1 2 1,-1-1-1,12-2 0,9-2-2755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2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204 118 8877,'-4'-92'4131,"4"91"-4042,1 0 1,-1 0 0,0 0-1,0 0 1,0 0 0,-1 0-1,1 0 1,0 0-1,0 0 1,0 1 0,-1-1-1,1 0 1,0 0-1,-1 0 1,1 0 0,-1 0-1,1 0 1,-1 1 0,1-1-1,-1 0 1,0 0-1,1 1 1,-1-1 0,0 0-1,0 1 1,0-1-1,1 1 1,-1-1 0,0 1-1,0-1 1,-1 1 0,-1-1 16,1 1 1,-1 0-1,1 0 1,-1 0-1,0 0 1,1 1-1,-1-1 1,0 1-1,1 0 1,-1-1-1,-3 3 1,-4 2 81,-1 0 1,1 1-1,1 0 0,-16 12 1,16-11-119,1 1 0,1 0 1,-1 0-1,1 1 0,1 0 1,0 0-1,0 0 0,0 1 0,2 0 1,-7 17-1,9-19-112,0-1 0,1 1 0,0-1-1,0 1 1,1 0 0,0 0 0,1-1 0,-1 1 0,1 0-1,1-1 1,0 1 0,0-1 0,0 1 0,1-1 0,0 0-1,4 7 1,7 9-180,1-1 0,0-1 0,20 21 0,-13-17-20,30 47 1,-47-64 262,0 0 1,-1 0 0,0 1 0,-1 0 0,0-1-1,0 1 1,-1 0 0,0 1 0,0-1-1,0 15 1,-4-16 56,1 0-1,-1 0 1,0 0-1,0 0 1,-1 0 0,0 0-1,-1-1 1,1 1-1,-1-1 1,-1 0-1,0 0 1,-8 9 0,11-12-145,-1-1 1,0 1 0,0-1-1,0 0 1,0 0 0,-1 0 0,1 0-1,-1 0 1,0-1 0,0 0-1,0 1 1,0-2 0,0 1-1,0 0 1,0-1 0,-1 0 0,1 0-1,-1 0 1,1 0 0,-1-1-1,1 1 1,-1-1 0,-8-1 0,12 0-118,-1 0 1,0 0-1,1 0 1,-1 0-1,1 0 1,-1 0 0,1 0-1,0 0 1,-1-1-1,1 1 1,0 0-1,0-1 1,0 1 0,0-1-1,0 0 1,0 1-1,0-1 1,1 0-1,-1 1 1,1-1 0,-1 0-1,1 0 1,-1 1-1,1-5 1,-1 0-659,1 0 0,0 0 0,0-1 0,1 1 0,0 0 0,1-7 0,4-13-3260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2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65 9145,'4'-3'239,"23"-23"658,-26 25-675,0 0 0,0 0 0,0 0 0,-1 0 0,1 0 0,0 0 0,-1 0 0,1 0-1,0 0 1,-1 0 0,1 0 0,-1 0 0,0 0 0,1 0 0,-1-1 0,0 1 0,0 0 0,0 0 0,0-1 0,0 1 0,0 0 0,0 0-1,0-2 1,-1 2-104,0 0-1,-1 1 0,1-1 0,0 0 1,-1 1-1,1-1 0,-1 1 0,1-1 1,0 1-1,-1-1 0,1 1 0,-1 0 1,1 0-1,-1 0 0,1 0 0,-1 0 1,1 0-1,-1 0 0,1 1 0,-1-1 1,1 0-1,-1 1 0,1-1 0,0 1 1,-1-1-1,-1 2 0,-38 17 1045,31-11-1016,0 0-1,0 1 1,1 0-1,0 0 1,1 1-1,0 0 1,0 1-1,1 0 1,0 0-1,1 0 1,0 1-1,1 0 1,-7 24-1,7-18-139,1 0-1,0 0 0,1 0 1,1 1-1,1-1 1,0 1-1,2-1 0,0 1 1,5 22-1,-5-34-213,0-1 0,1 0 0,0 1 0,0-1 0,1 0 0,0 0 0,0 0-1,0 0 1,1-1 0,0 1 0,0-1 0,0 0 0,0 0 0,1 0 0,0-1 0,0 1 0,0-1 0,1-1 0,0 1 0,-1-1 0,1 0 0,0 0 0,0 0-1,1-1 1,-1 0 0,0 0 0,1-1 0,-1 0 0,1 0 0,0 0 0,-1-1 0,13-1 0,-4 0-77,-1-1 1,0 0 0,0-1-1,0-1 1,0 0-1,0-1 1,-1 0 0,0-1-1,0 0 1,0-1-1,-1-1 1,0 0-1,-1-1 1,16-14 0,-13 7 535,0 1 1,-2-2 0,0 0 0,-1 0-1,10-20 1,-15 24 339,0 0-1,-1-1 0,0 1 0,-1-1 1,-1 0-1,0 0 0,-1 0 1,1-17-1,-3 29-469,0 0 0,0 1 0,0-1 0,0 0 0,0 1 0,0-1 0,0 0 0,-1 1 0,1-1 0,-1 0 0,1 1 0,-1-1 1,0 1-1,0-1 0,1 1 0,-1-1 0,0 1 0,-2-2 0,2 2-58,0 1 1,0-1 0,0 1-1,1 0 1,-1 0 0,0-1-1,0 1 1,0 0 0,0 0-1,0 0 1,0 0-1,0 0 1,0 0 0,0 0-1,0 0 1,1 0 0,-1 0-1,0 1 1,0-1 0,0 0-1,0 1 1,0-1 0,-1 2-1,-1 0 19,-1 0-1,1 0 1,0 1-1,0-1 1,0 1-1,1 0 1,-1 0-1,1 0 1,-1 0-1,1 0 1,0 1-1,0-1 1,1 0-1,-3 8 1,1 2-29,1 0-1,0 0 1,1 0 0,1 0 0,0 0 0,0 0-1,2 0 1,-1 0 0,2 0 0,0 0 0,6 16 0,-8-23-121,1-1 0,1 1 0,-1-1 0,1 0 0,-1 0 1,2 0-1,-1 0 0,0-1 0,1 1 0,0-1 0,0 0 1,0 0-1,1 0 0,-1-1 0,1 1 0,0-1 0,0 0 1,0 0-1,0-1 0,0 0 0,1 0 0,-1 0 0,1 0 1,0-1-1,-1 0 0,1 0 0,6 0 0,-2-1-76,0-1 0,-1 0 0,1 0 0,0-1-1,-1-1 1,1 1 0,-1-1 0,0-1 0,0 0 0,0 0-1,0-1 1,-1 0 0,0 0 0,11-10 0,-15 12 166,0 0 0,-1-1 1,0 0-1,0 0 0,0 0 1,0 0-1,-1-1 0,1 1 1,-1-1-1,0 1 0,0-1 0,-1 0 1,0 0-1,1 0 0,-2 0 1,1 0-1,0 0 0,-1 0 1,0 0-1,0 0 0,-1 0 0,0 0 1,1 0-1,-1 0 0,-1 1 1,1-1-1,-1 0 0,0 0 1,-4-7-1,-6-11 255,0 1 0,-2 0-1,-23-29 1,31 44-260,1 0 0,-1 1 0,0 0 0,-1 0 0,1 1 0,-1 0 0,0 0 0,-1 0 0,1 1 0,-1 0 0,0 0-1,0 1 1,0 0 0,-10-2 0,14 5-233,-1 0 1,1 0-1,-1 1 0,1-1 0,-1 1 0,1 0 1,0 0-1,-1 0 0,1 1 0,0 0 0,0-1 0,0 2 1,0-1-1,1 0 0,-1 1 0,0-1 0,1 1 0,0 0 1,-6 7-1,5-6-456,0 0 0,1 0 0,0 1 0,0-1 1,0 1-1,0 0 0,1 0 0,0 0 0,0 0 0,0 0 0,0 1 1,1-1-1,0 0 0,0 1 0,0 10 0,4 3-3775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3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0 137 9265,'16'-130'4277,"-16"130"-4246,0 0 0,0 0 0,0 0 0,0-1 1,0 1-1,0 0 0,0 0 0,0 0 0,0-1 0,0 1 0,0 0 1,0 0-1,0-1 0,0 1 0,0 0 0,0 0 0,0 0 0,0 0 1,0-1-1,0 1 0,0 0 0,0 0 0,0 0 0,1-1 0,-1 1 0,0 0 1,0 0-1,0 0 0,0 0 0,1 0 0,-1-1 0,0 1 0,0 0 1,0 0-1,0 0 0,1 0 0,-1 0 0,0 0 0,0 0 0,0 0 1,1 0-1,-1 0 0,0 0 0,0 0 0,0 0 0,1 0 0,-1 0 0,0 0 1,1 0-1,7 11 649,5 22-84,8 78 522,9 145 0,-13 117-318,-14-260-497,2 66 88,7 170-1089,-13-284-499,-1-50-396,2-1-1,0 1 0,2 19 1,-1-30 865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3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45 9185,'-4'-5'124,"0"1"0,0-1 0,1 0 0,-1 0-1,-4-11 1,5 11 1560,9 6-1521,1 0-1,-1 0 1,0 1-1,1 0 1,-1 0-1,0 1 1,0-1-1,-1 1 1,1 1-1,5 3 1,52 40 512,-47-32-556,0 1-1,-1 1 0,0 0 1,-2 1-1,0 0 0,-1 1 1,-1 1-1,0 0 0,-2 0 1,0 1-1,-2 0 0,0 1 1,-1-1-1,3 26 0,-5-13 120,0 0 1,-2 0-1,-2 0 0,-1 0 0,-1 0 0,-2 0 0,-2 0 0,-14 49 1,19-81-276,0 2-154,1 0 1,-2 0 0,1 0-1,-1 0 1,1 0 0,-1 0-1,0-1 1,0 1 0,-1-1-1,1 1 1,-1-1 0,1 0-1,-6 5 1,7-8 3,0-1 0,1 0 0,-1 1-1,1-1 1,-1 0 0,1 0 0,-1 1 0,1-1-1,0 0 1,-1 0 0,1 1 0,0-1 0,0 0 0,0 0-1,-1 0 1,1 0 0,0 1 0,0-1 0,0 0-1,0 0 1,0 0 0,1 0 0,-1 1 0,0-1 0,0 0-1,1-1 1,2-31-3994,5 3-20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0.2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262 1 6561,'-6'2'-25,"-31"15"511,-34 20 1,59-29-566,1 0 1,-1 1 0,1 0 0,0 1 0,1 0-1,-12 15 1,-19 22-3149,23-30 1349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3.7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8 294 8617,'7'-6'302,"0"-1"-1,1 1 1,0 0 0,0 0 0,0 1-1,0 0 1,1 1 0,0 0 0,15-5-1,-6 1-70,-16 8-213,25-12 390,-1-1 0,42-28 0,-62 37-250,0 0 0,-1 0 0,1-1 0,-1 0 0,0 0 0,0 0 0,-1-1 0,0 1 0,0-1 0,0 0 0,-1 0 0,1-1 0,-1 1 0,-1-1 0,0 0 0,4-13 0,-6 18-95,1 0 0,-1 0 0,0 1 0,0-1 0,0 0-1,0 0 1,0 0 0,0 1 0,0-1 0,0 0-1,-1 0 1,1 0 0,-1 1 0,1-1 0,-1 0-1,0 1 1,0-1 0,0 0 0,0 1 0,0-1 0,0 1-1,0-1 1,0 1 0,0 0 0,-1 0 0,1-1-1,-1 1 1,1 0 0,-1 0 0,1 0 0,-1 0-1,0 1 1,1-1 0,-1 0 0,0 1 0,1-1 0,-1 1-1,0 0 1,0-1 0,0 1 0,1 0 0,-1 0-1,0 0 1,0 0 0,0 0 0,0 1 0,-2 0-1,-5 0 82,-1 1-1,1 0 0,0 1 0,0 0 0,1 0 0,-1 1 0,1 0 0,-10 6 1,3 1-16,1 1 0,-1 0 0,2 0 0,0 2 0,1-1 0,0 2 1,1-1-1,1 2 0,0-1 0,1 1 0,0 1 0,2 0 1,-7 20-1,11-28-102,0 1 0,1 0 1,0 0-1,1 1 1,0-1-1,1 0 0,0 0 1,0 0-1,1 1 0,1-1 1,0 0-1,0 0 0,0 0 1,2-1-1,-1 1 0,1 0 1,0-1-1,1 0 1,0 0-1,1-1 0,0 1 1,0-1-1,1 0 0,0-1 1,8 8-1,-8-9-183,1 1 0,0-1-1,0-1 1,0 1 0,1-2 0,0 1-1,0-1 1,0 0 0,0-1 0,1 0 0,16 3-1,-17-5-216,0-1 0,-1 0 0,1 0 0,0 0 0,0-1 0,-1-1 0,1 0 0,-1 0 0,1 0 0,-1-1 0,0 0 0,0-1 0,12-6 0,95-65-9172,-87 56 5495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3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373 0 9557,'2'28'1711,"9"51"1,1 10-516,-10-32-781,-3 0 0,-2 0 0,-2 0 0,-18 77 0,7-70-878,-3 0 1,-2-1 0,-43 87-1,22-76-3019,-87 118 0,100-151 1746,-18 22-2109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4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53 107 8513,'-5'-22'78,"4"15"127,0-1 1,0 1-1,-1 0 1,0-1 0,-1 1-1,1 0 1,-1 0 0,-1 0-1,-7-11 1,11 18-192,0 0 0,0-1 0,0 1 0,-1 0 0,1 0 1,0 0-1,0 0 0,0 0 0,0 0 0,-1 0 0,1 0 0,0-1 0,0 1 0,-1 0 0,1 0 0,0 0 1,0 0-1,0 0 0,-1 0 0,1 0 0,0 0 0,0 0 0,0 0 0,-1 0 0,1 1 0,0-1 0,0 0 1,-1 0-1,1 0 0,0 0 0,0 0 0,0 0 0,0 0 0,-1 0 0,1 1 0,0-1 0,0 0 0,0 0 1,0 0-1,-1 0 0,1 1 0,0-1 0,0 0 0,0 0 0,0 0 0,0 1 0,0-1 0,-6 17 261,3 20 11,8 23 162,3-1 0,22 84 0,45 112 305,-52-184-589,231 594 1006,-225-591-2334,-20-42-5969,-27-57 1971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5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73 6833,'-24'-30'576,"22"28"-442,0 0 0,0 0 1,0 0-1,0 0 0,0 0 1,0-1-1,1 1 0,-1-1 1,1 1-1,-1-1 0,1 1 1,0-1-1,0 0 0,0 0 1,0-3-1,45 6 636,-23 1-692,0 1 1,0 1 0,-1 1-1,1 0 1,-1 2 0,0 0-1,-1 2 1,1 0 0,20 12 0,-3 2-15,-1 1 1,-1 1 0,48 45 0,-77-64-49,-1 0 0,1 1 0,-1 0 0,0 1 0,-1-1 0,0 1 0,0-1 0,0 1 0,-1 1 0,0-1 0,0 0 0,-1 1 0,2 8 1,-2-5 24,-1 1 1,0 0 0,-1 0 0,0 0 0,-1-1 0,0 1 0,-6 21 0,-5 6 34,-2-2 0,-1 0 0,-40 69 0,53-103-82,-19 28-1369,16-23-1013,12-20 330,5-5-105,0-2-229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5.8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324 181 6377,'11'-14'546,"0"-1"0,14-29 0,-22 39-254,0 0 1,-1-1-1,0 1 0,0-1 0,0 0 1,-1 0-1,0 1 0,0-1 0,-1 0 1,1 0-1,-1 0 0,-1-7 0,1 11-227,-1 0 0,0 1-1,0-1 1,0 1 0,1 0-1,-1-1 1,0 1-1,-1 0 1,1-1 0,0 1-1,0 0 1,0 0 0,-1 0-1,1 0 1,-1 0 0,1 0-1,-1 0 1,1 1-1,-1-1 1,1 0 0,-1 1-1,0-1 1,1 1 0,-1 0-1,0 0 1,1-1-1,-1 1 1,0 0 0,1 0-1,-1 1 1,0-1 0,1 0-1,-1 1 1,-2 0 0,-4 0 100,-1 1 1,1 0 0,0 0-1,0 1 1,-11 5 0,-4 3 96,1 1 0,0 1 0,1 1 0,0 1 0,1 1 0,1 1 0,-34 37 0,43-40-198,1 0 1,0 0-1,1 0 0,1 1 1,0 0-1,1 1 0,0-1 1,2 1-1,-4 18 0,7-29-44,0 1-1,1 0 0,0 0 1,0-1-1,0 1 0,1 0 0,-1 0 1,1-1-1,1 1 0,-1 0 1,1-1-1,4 10 0,-3-11-10,-1-1 1,1 1-1,0-1 0,0 0 1,0 0-1,0 0 0,0 0 1,1 0-1,-1-1 0,1 1 1,0-1-1,0 0 0,0 0 1,0-1-1,0 1 0,0-1 1,0 0-1,1 0 0,3 0 1,-1 1-1,0-1 0,0 0 0,1 0 0,-1-1 0,0 0 0,0 0 0,0-1 0,0 0 0,0 0 0,0-1 0,0 1 1,-1-2-1,1 1 0,0-1 0,-1 0 0,0 0 0,1-1 0,-1 1 0,-1-1 0,1-1 0,0 1 0,-1-1 0,0 0 0,0 0 0,-1-1 1,0 1-1,1-1 0,-2 0 0,1 0 0,-1-1 0,0 1 0,0-1 0,-1 1 0,1-1 0,-2 0 0,1 0 0,1-13 0,-4-1 44,0 1 0,-1-1 0,-1 1 0,0-1-1,-2 1 1,-1 0 0,-9-22 0,5 11 201,-12-56-1,22 87-250,0 0-1,0 0 0,0 0 0,0 0 0,0 0 0,1 0 0,-1 0 1,0 0-1,0 0 0,0 0 0,0 0 0,0 0 0,0 1 0,1-1 0,-1 0 1,0 0-1,0 0 0,0 0 0,0 0 0,0 0 0,0 0 0,1 0 1,-1 0-1,0-1 0,0 1 0,0 0 0,0 0 0,0 0 0,0 0 0,1 0 1,-1 0-1,0 0 0,0 0 0,0 0 0,0 0 0,0 0 0,0 0 1,0 0-1,0-1 0,0 1 0,1 0 0,-1 0 0,0 0 0,0 0 1,0 0-1,0 0 0,0 0 0,0-1 0,0 1 0,16 22 30,15 30-21,-18-26-333,1-1-1,2 0 0,1-1 1,0-1-1,2 0 0,28 26 1,-36-39-286,1-1 1,0 0 0,0-1 0,0 0-1,1-1 1,17 6 0,-21-9-198,1-1 0,1 0 0,-1-1 0,0 0 0,0-1 0,1 0 0,-1 0 0,1-1-1,15-2 1,8-1-2451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6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89 172 7969,'-2'-1'59,"-45"-10"676,46 11-675,-1-1 1,0 1-1,1 0 1,-1 0 0,0-1-1,1 1 1,-1 0-1,0 0 1,0 1 0,1-1-1,-1 0 1,0 0-1,1 1 1,-1-1 0,1 1-1,-1 0 1,0-1-1,1 1 1,-1 0 0,1 0-1,0 0 1,-1 0-1,-1 1 1,3 0-26,0-1-1,0 1 1,0-1 0,0 0-1,1 1 1,-1-1 0,0 0-1,0 1 1,1-1 0,-1 0 0,1 1-1,-1-1 1,1 0 0,0 0-1,-1 1 1,1-1 0,0 0-1,0 0 1,0 0 0,0 0-1,1 1 1,25 26 158,-23-24-131,29 30 47,-2 1 1,-1 1-1,-2 2 0,-2 1 1,-1 1-1,35 78 0,-49-94-49,50 127 1156,-61-150-1198,0-1 0,1 0-1,-1 0 1,0 1 0,0-1 0,0 0 0,0 1-1,1-1 1,-1 0 0,0 1 0,0-1 0,0 0-1,0 1 1,0-1 0,0 0 0,0 1 0,0-1-1,0 0 1,0 1 0,0-1 0,0 0 0,0 1 0,0-1-1,0 0 1,-1 1 0,1-1 0,0 0 0,0 1-1,0-1 1,0 0 0,-1 1 0,1-1 0,0 0-1,0 0 1,-1 1 0,1-1 0,-13-5 547,-14-22 30,17 7-513,1 0 1,0 0-1,2-1 1,0 0 0,1-1-1,1 1 1,2-1-1,0 0 1,1 0 0,1-23-1,2 4-95,1 0-1,3 0 1,1 1 0,19-63-1,-17 73-398,21-42-1,-25 63-160,0 0 0,1 0 0,1 0-1,-1 1 1,2 0 0,-1 0 0,1 1-1,12-12 1,-16 17 25,0 0 0,1 1 0,-1-1-1,0 1 1,0 0 0,1 0 0,-1 0 0,1 0-1,5 0 1,-7 0 204,16 0-1926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6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94 6657,'-10'-15'316,"1"0"786,0 1 1,-1 0-1,-20-22 254,24 65-698,7 5-444,0 0 1,3 0-1,1 0 0,12 45 1,-10-48-143,15 77 68,10 50 29,92 269-1,-115-404-533,1-1 1,0-1 0,27 39 0,-32-53-135,0-1-1,0 0 1,0 0 0,0 0-1,1 0 1,0-1 0,1 0-1,-1 0 1,1-1 0,0 1-1,0-1 1,0-1-1,0 0 1,1 0 0,10 3-1,-2-5-2112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6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76 6405,'-8'-19'604,"-18"-37"5224,24 57-5701,-1 1 0,0 0-1,1 0 1,0 0 0,-1 0-1,1 0 1,0 0 0,0 1-1,0-1 1,-2 6 0,-7 14 22,1 1 0,2 0 0,0 1 0,1-1 0,2 2 0,0-1 1,2 0-1,1 1 0,0 0 0,2-1 0,1 1 0,1 0 0,1-1 1,1 1-1,2-1 0,0 0 0,1-1 0,19 42 0,-21-55-122,1 0 0,1-1 0,-1 0-1,2 0 1,-1 0 0,1-1 0,0 0-1,1 0 1,11 7 0,-18-13-20,1 0 0,-1 0 0,1 0 0,0-1 0,0 1 0,0-1 0,0 0 0,0 1 1,0-1-1,0-1 0,0 1 0,0 0 0,0-1 0,1 1 0,-1-1 0,0 0 0,0 0 0,0-1 0,1 1 0,-1 0 0,0-1 1,0 0-1,0 0 0,0 0 0,0 0 0,0 0 0,0-1 0,0 1 0,0-1 0,-1 0 0,1 0 0,-1 0 0,1 0 0,-1 0 0,0-1 1,3-2-1,0-3 9,0-1 0,-1 1 0,0-1 0,0 0 0,-1 0 0,0 0 0,0-1 0,-1 1 0,-1-1 0,0 1 0,0-1 0,0 0 0,-1 1 0,-1-1 0,0 0 1,0 1-1,-1-1 0,0 1 0,-5-14 0,-5-13-1,-1 1 0,-2 0 0,-32-54 1,32 63-174,-1 1-1,-1 0 1,-36-40 0,47 59-130,-1-1 0,0 1-1,0 1 1,-1-1 0,1 1-1,-1 1 1,-12-6 0,16 8-118,-1 1 0,0-1 0,0 1 0,0 0 1,0 0-1,0 1 0,0 0 0,-1 0 0,1 0 0,0 0 0,0 1 0,0-1 1,0 1-1,-6 2 0,8-2 45,1 0 0,-1 0 0,0 1 1,0-1-1,1 1 0,-1-1 0,1 1 0,0 0 1,-1 0-1,1 0 0,-3 3 0,-3 9-2402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8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34 727 7401,'0'-1'4,"-7"-47"2966,-20-79 1,40 181-982,-7-25-1848,1 1 0,15 36-1,-11-40-70,1-1-1,2 0 0,20 28 0,-26-43-54,0 0 0,0-1-1,1 0 1,0 0 0,0-1 0,1 0 0,0-1 0,1 0 0,19 10 0,-26-16 0,0 1 0,0 0 1,0-1-1,0 0 0,0 0 1,1 0-1,-1 0 0,0-1 1,0 1-1,1-1 0,-1 0 1,0-1-1,1 1 1,-1-1-1,0 0 0,0 0 1,1 0-1,-1 0 0,0-1 1,0 0-1,0 0 0,-1 0 1,1 0-1,0 0 0,-1-1 1,0 0-1,1 0 0,-1 0 1,0 0-1,0 0 0,3-5 1,-1 0 77,0 1 0,-1-1-1,0 0 1,0 0 0,-1 0 0,0 0 0,-1 0 0,1-1 0,-1 0 0,-1 1 0,0-1 0,0 0 0,-1 0 0,-1-13 0,-5-11 420,-1 0 0,-2 1-1,-17-44 1,4 16 387,22 58-874,-1 1 0,1 0 1,0-1-1,-1 1 1,1 0-1,0 0 1,-1 0-1,0 0 0,1-1 1,-1 1-1,0 0 1,0 0-1,1 0 0,-1 0 1,0 0-1,0 1 1,0-1-1,0 0 1,0 0-1,0 0 0,-2 0 1,2 1-16,0 1 0,1 0 1,-1-1-1,1 1 0,-1 0 1,1-1-1,-1 1 0,1 0 0,-1-1 1,1 1-1,0 0 0,0 0 1,-1 0-1,1-1 0,0 1 1,0 0-1,0 0 0,0 0 0,0 0 1,0-1-1,0 1 0,0 0 1,0 0-1,0 0 0,0 0 1,0-1-1,1 1 0,-1 0 0,0 0 1,1 0-1,0 0 0,4 18-2,1-1 0,1-1 0,1 1 0,0-1 0,2 0 0,-1-1 0,2 0 0,0-1 0,1 0 0,1-1 0,0 0 0,1-1 0,0 0 0,1-1-1,0-1 1,32 17 0,-41-25-9,0 0 0,0 0 0,0-1 0,1 0-1,-1-1 1,0 1 0,1-1 0,0-1 0,-1 1-1,1-1 1,-1 0 0,1 0 0,0-1 0,-1 0-1,1 0 1,-1-1 0,0 1 0,1-1 0,-1-1-1,0 1 1,0-1 0,9-6 0,-9 5 2,0-1 0,0-1-1,-1 1 1,0-1 0,0 1 0,0-2 0,-1 1 0,1 0 0,-1-1-1,-1 0 1,0 0 0,0 0 0,0 0 0,-1 0 0,1-1 0,-2 1-1,1-1 1,-1 1 0,0-9 0,-1-10 29,-1 0 1,-1 0-1,-1 1 1,-2-1-1,0 1 0,-2 0 1,0 0-1,-2 1 1,-1 0-1,-1 0 0,-1 1 1,-18-27-1,28 47-23,0 1-1,-1-1 1,1 1 0,-1-1 0,1 1-1,-1 0 1,0 0 0,0 0-1,0 0 1,0 0 0,0 1-1,0 0 1,-1-1 0,-3 0-1,6 2-5,1 0-1,-1 0 1,0 0-1,0 0 0,0 0 1,1 0-1,-1 0 1,0 0-1,0 0 1,1 0-1,-1 0 0,0 0 1,0 1-1,1-1 1,-1 0-1,0 1 0,0-1 1,1 0-1,-1 1 1,0-1-1,1 1 0,-1-1 1,1 1-1,-2 0 1,2 1-2,-1-1 0,0 1 0,1 0 1,-1-1-1,1 1 0,0 0 0,-1-1 0,1 1 0,0 0 1,0-1-1,0 1 0,0 0 0,0 0 0,1-1 1,-1 1-1,1 2 0,2 8-13,1 0 0,0 0 0,1 0 0,0 0 1,1-1-1,0 0 0,1 0 0,0-1 0,1 0 0,0 0 0,1 0 0,0-1 0,0-1 0,1 1 0,0-1 0,0-1 1,1 0-1,0-1 0,0 0 0,18 7 0,-20-9-8,1 0 1,1-1-1,-1 0 1,0-1-1,1 0 1,-1-1-1,1 0 1,0 0-1,-1-1 1,1-1-1,0 1 1,-1-2-1,1 0 1,-1 0-1,0-1 1,1 0-1,-1 0 1,0-1-1,-1-1 1,1 0-1,-1 0 1,0-1-1,0 0 1,12-12-1,-7 4 5,-2 0 1,0-2-1,-1 1 0,0-2 1,-1 1-1,-1-1 1,-1-1-1,-1 0 0,0 0 1,-1 0-1,5-26 0,-2-6 50,-2-1 1,-2 1-1,-2-57 0,-4 94-48,1 17-16,5 24-43,15 12-157,1-2-1,3-1 1,1 0-1,43 47 1,11 17-103,-74-93 306,8 8-11,-2 1 0,0 0 1,-1 1-1,8 18 0,-16-31 30,-1-1-1,1 1 1,-1 0-1,0-1 1,0 1-1,0 0 0,0 0 1,-1 0-1,0 0 1,0 0-1,0-1 1,-1 1-1,0 0 1,0 0-1,0 0 0,0-1 1,-1 1-1,0-1 1,0 1-1,0-1 1,0 0-1,-5 7 0,1-4-251,1 0-1,-2-1 1,1 1-1,-1-1 1,0 0-1,0-1 1,-1 0-1,0 0 0,0 0 1,0-1-1,-12 4 1,12-5-463,1-1 0,-1-1-1,0 1 1,0-1 0,0 0 0,0-1 0,0 0 0,0 0 0,0-1 0,0 0 0,1 0 0,-1-1 0,-13-4 0,-10-7-4030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59.4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95 9405,'-9'-41'633,"9"40"-437,-9 2 2126,7-1-2093,1 0 0,-1 0 0,1 0-1,0 0 1,-1 0 0,1 0 0,-1 0 0,1 0 0,-1-1 0,1 1 0,0 0 0,-1-1 0,1 0 0,-2 0 0,2 0-210,1-1 1,-1 1-1,0 0 1,1-1-1,0 1 0,-1 0 1,1-1-1,0 1 1,0-1-1,-1 1 1,1 0-1,0-1 1,1 1-1,-1-1 0,0 1 1,0 0-1,1-1 1,-1 1-1,0-1 1,1 0-1,-1 1-10,0 0 0,0 0-1,1 0 1,-1 1 0,0-1-1,0 0 1,0 0 0,0 0-1,1 0 1,-1 1 0,0-1-1,1 0 1,-1 0 0,1 1-1,-1-1 1,1 0 0,-1 1-1,1-1 1,0 0 0,-1 1-1,1-1 1,0 1 0,-1-1-1,1 1 1,0-1 0,1 0-1,-1 2 0,0-1-1,0 0 0,0 1 1,0-1-1,0 1 0,-1-1 0,1 1 1,0-1-1,0 1 0,0-1 0,0 1 1,-1 0-1,1 0 0,0-1 0,-1 1 1,1 0-1,-1 0 0,2 1 1,21 49 105,-17-23-94,-2 0 0,0 1 0,-2-1 0,-1 0 0,-1 1 0,-5 29 0,-32 168-1607,35-216 1421,-12 48-3116,-3 0 1,-29 69-1,33-94-275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0.4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225 1 5805,'-12'9'406,"0"0"0,0 0 1,-21 9-1,25-14-372,0 0-1,0 0 1,1 0 0,0 1-1,0 0 1,0 0 0,0 1-1,1 0 1,0 0 0,0 1-1,1-1 1,0 1-1,0 0 1,-7 14 0,-27 50-3957,27-51 1767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0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246 185 7725,'-9'-46'702,"7"31"-298,0 1 0,-1 0 1,0 0-1,-1 1 0,-1-1 0,0 1 1,-11-19-1,16 32-364,-1-1 1,1 0-1,-1 1 0,0-1 0,1 0 1,-1 1-1,1-1 0,-1 1 0,0-1 0,0 1 1,1-1-1,-1 1 0,0-1 0,0 1 1,1 0-1,-1 0 0,0-1 0,0 1 1,0 0-1,0 0 0,1 0 0,-1 0 1,0 0-1,0 0 0,0 0 0,-1 0 1,-25 14 651,-12 28 130,24-20-690,1 1 1,2 1-1,0 0 0,1 0 1,2 1-1,0 1 1,2-1-1,0 1 0,2 0 1,1 1-1,2-1 1,0 1-1,2 33 0,2-43-104,0 0 0,1 0 1,0 0-1,2 0 0,0 0 0,0-1 0,2 0 0,0 0 0,12 19 0,-11-23-29,0-1 0,1 0 1,0-1-1,1 0 0,0 0 0,1-1 0,0 0 0,0-1 0,1 0 0,0-1 1,0 0-1,20 8 0,-16-10-321,-1 1 1,0-2-1,1 0 1,0-1-1,0-1 1,0 0-1,0-1 1,1-1-1,-1 0 1,21-4-1,-22 2-445,1-2 0,-1 0 0,1-1 0,-1-1 0,-1 0 0,1-1-1,-1 0 1,0-1 0,-1-1 0,17-13 0,4-8-1787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0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416 174 6237,'1'-6'210,"-2"-1"0,1 1 0,0 0 0,-1 0 0,0 0 0,-1 0 0,0 0 1,1 0-1,-2 0 0,1 1 0,-1-1 0,0 1 0,0-1 0,0 1 1,-1 0-1,-5-7 0,3 6 58,1-1 0,-1 1-1,0 0 1,0 0 0,-1 1 0,0 0 0,0 0 0,0 0 0,0 1-1,-1 0 1,-11-4 0,14 7-188,-1 1 1,1 0-1,0 0 0,0 0 0,0 0 0,0 1 1,0 0-1,0 0 0,0 0 0,0 1 0,1-1 1,-1 1-1,0 0 0,1 1 0,-1-1 1,1 1-1,0 0 0,0 0 0,-4 4 0,-6 5 141,0 1-1,2 0 0,-23 30 0,20-22-109,1 1 0,1 1 1,1-1-1,1 2 0,1 0 0,2 0 0,0 1 1,1 0-1,-5 41 0,10-54-84,1-1 0,1 1 0,-1 0 0,2 0 0,0 0 0,0 0 0,2 0 0,-1 0 1,1-1-1,1 1 0,0-1 0,0 0 0,1 0 0,1-1 0,0 1 0,0-1 0,1 0 0,0-1 0,1 0 0,0 0 0,0 0 0,20 14 0,-24-19-20,2-1 1,-1 1-1,0-1 0,1 0 0,-1 0 1,1-1-1,0 1 0,0-1 0,0 0 1,0-1-1,0 0 0,1 0 0,-1 0 1,0-1-1,0 0 0,1 0 0,-1 0 1,0-1-1,1 0 0,-1 0 0,0-1 0,0 1 1,0-1-1,0-1 0,-1 1 0,1-1 1,0 0-1,-1 0 0,0-1 0,0 1 1,0-1-1,0-1 0,0 1 0,-1-1 1,0 1-1,0-1 0,0 0 0,-1-1 0,0 1 1,5-9-1,1-4-1,-1-1 0,-1 1-1,-1-1 1,0-1 0,-2 1 0,0-1 0,-1 1 0,-1-1 0,0-26-1,-5-24 82,-13-91-1,8 98 120,7 59-163,-5-37 132,6 39-159,0 1-1,0 0 0,-1 0 0,1-1 0,0 1 0,0 0 0,-1 0 1,1-1-1,-1 1 0,1 0 0,-1 0 0,0 0 0,0 0 0,1 0 0,-1 0 1,0 0-1,0 0 0,0 0 0,0 0 0,0 0 0,0 0 0,0 1 1,-2-2-1,2 4-5,0 0 0,0-1 0,1 1 0,-1 0 0,1 0 0,-1 0 0,1 0 0,0 0 0,0 0 0,-1 0 0,2 0 0,-1 0 0,0 0 0,0 0 0,1 3 0,9 44-147,3-1 1,1-1-1,2 0 0,3-1 0,1-1 0,2-1 0,3-1 0,49 68 0,-65-98-306,1-1 1,1 0-1,0 0 0,0-1 0,15 11 0,-20-18-204,0 0 0,0-1 0,1 1 0,-1-1 0,1 0 0,-1-1 0,1 0-1,0 0 1,0 0 0,0-1 0,0 0 0,0 0 0,13-1 0,5-2-3267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1.4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55 8605,'-29'-16'417,"-32"-22"2872,57 38-2464,3 9-542,3 9-53,186 619 1682,-185-629-1928,16 46 1119,-19-54-1086,0 0 1,1 0-1,-1 0 1,0-1-1,0 1 0,0 0 1,0 0-1,0 0 1,0 0-1,0 0 1,0 0-1,0 0 1,0 0-1,0 0 1,0 0-1,1 0 0,-1 0 1,0 0-1,0 0 1,0 0-1,0-1 1,0 1-1,0 0 1,0 0-1,0 0 1,0 0-1,1 0 1,-1 0-1,0 0 0,0 0 1,0 0-1,0 0 1,0 0-1,0 0 1,0 1-1,0-1 1,1 0-1,-1 0 1,0 0-1,-5-37 233,-28-262 242,30 242-479,3 0 0,3 1 0,12-74 0,-15 129-12,0-1-1,0 1 0,0 0 0,0 0 1,1 0-1,-1 0 0,0 0 0,1 0 1,-1 0-1,0 0 0,1 0 1,-1 0-1,1 0 0,0 0 0,-1 0 1,1 0-1,0 1 0,-1-1 0,1 0 1,0 0-1,0 1 0,0-1 1,1 0-1,-1 1 0,0 0-1,-1 0 1,1 0 0,0 0 0,0 1 0,0-1-1,0 0 1,0 0 0,0 1 0,0-1 0,-1 1 0,1-1-1,0 1 1,0-1 0,-1 1 0,1-1 0,0 1-1,-1 0 1,1-1 0,0 2 0,28 42 10,97 266 42,-62-145 95,-47-133 263,-17-32-404,0 0-1,0 0 1,0 0-1,0 0 1,0 1-1,1-1 1,-1 0-1,0 0 1,0 0-1,0 0 0,0 0 1,0 0-1,1 0 1,-1 0-1,0 0 1,0 0-1,0 1 1,0-1-1,1 0 1,-1 0-1,0 0 0,0 0 1,0 0-1,0 0 1,1 0-1,-1 0 1,0 0-1,0-1 1,0 1-1,0 0 1,1 0-1,-1 0 0,0 0 1,0 0-1,0 0 1,0 0-1,1 0 1,-1 0-1,0 0 1,0-1-1,0 1 1,0 0-1,0 0 0,0 0 1,0 0-1,1 0 1,-1-1-1,5-19 95,1-85 65,-10-161-1,-2 68-168,6 196 2,0 1-1,-1-1 1,1 1-1,0-1 1,0 1-1,1-1 1,-1 0 0,0 1-1,0-1 1,1 1-1,-1-1 1,1 1-1,-1-1 1,1 1-1,0 0 1,0-1 0,1-2-1,-1 4 2,0 0 1,-1 0-1,1 0 0,0 0 0,-1 0 0,1 0 1,0 0-1,-1 0 0,1 1 0,0-1 0,-1 0 1,1 0-1,-1 0 0,1 1 0,0-1 0,-1 0 1,1 1-1,-1-1 0,1 0 0,-1 1 0,1-1 1,-1 1-1,1-1 0,-1 1 0,1-1 0,0 2 1,31 47-1,17 58-19,-7-15-580,72 118 1,-109-202 153,1 1 0,0-1 1,1-1-1,0 1 0,0-1 0,12 9 1,-15-13-109,0 0 1,0-1-1,0 0 1,0 0-1,0 0 1,1 0-1,-1-1 1,1 0-1,-1 1 1,1-2-1,-1 1 1,1 0-1,-1-1 1,1 0-1,0 0 1,4-1 0,10-2-3226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1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106 254 8557,'-4'-2'151,"1"0"1,-1 0-1,0 0 0,1 0 1,-1 1-1,0 0 0,-8-2 1,9 3 772,9-2-233,11-1-532,-4 0-59,0-1-1,0 0 1,0-1-1,-1-1 0,1 0 1,-1-1-1,-1 0 0,1 0 1,11-12-1,-18 15-24,-1 1 1,-1-1-1,1-1 0,0 1 0,-1 0 1,0-1-1,0 0 0,0 0 0,-1 0 0,0 0 1,3-7-1,-5 9 9,1-1-1,-1 0 1,1 0-1,-1 1 1,0-1 0,0 0-1,-1 0 1,1 1 0,-1-1-1,0 0 1,0 1 0,0-1-1,0 1 1,-1-1-1,1 1 1,-1 0 0,0-1-1,-3-3 1,3 4-16,0 1 0,0-1 0,0 1 0,0 0 0,-1 0 0,1-1-1,-1 2 1,1-1 0,-1 0 0,0 0 0,0 1 0,1-1 0,-1 1 0,0 0 0,0 0 0,-1 0 0,1 1 0,0-1 0,0 1-1,0-1 1,0 1 0,-1 0 0,1 0 0,0 1 0,0-1 0,0 1 0,0-1 0,0 1 0,-1 0 0,1 0 0,1 0 0,-1 1-1,0-1 1,0 1 0,-4 2 0,-4 3 43,1 0 0,0 1-1,0 0 1,0 1 0,1-1 0,1 2-1,-13 15 1,14-12-60,0 0-1,0 0 1,1 0-1,1 1 1,0 0 0,1 0-1,0 0 1,2 0 0,-1 1-1,2-1 1,0 1-1,0 0 1,2-1 0,3 29-1,-3-34-135,1 0-1,-1 0 1,2 0 0,-1 0-1,1-1 1,1 1-1,-1-1 1,2 1-1,-1-1 1,1 0 0,0-1-1,1 1 1,0-1-1,0 0 1,0-1 0,1 1-1,0-1 1,0 0-1,1-1 1,-1 0 0,1 0-1,0-1 1,1 0-1,13 5 1,-3-5-790,0-1 0,1 0 1,-1-2-1,0 0 0,1-2 1,-1 0-1,0 0 0,1-2 1,-1-1-1,-1 0 0,1-1 1,27-12-1,0 0-2881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2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111 280 9073,'-38'-12'692,"28"9"-157,0 0 0,0 0 0,0 0 0,-19-1 0,28 4-240,1 0-280,0 1-1,0-1 1,0 0-1,-1 0 1,1 0-1,0 0 1,0 1 0,0-1-1,0 0 1,-1 0-1,1 0 1,0 0-1,0 1 1,0-1-1,0 0 1,0 0 0,0 1-1,0-1 1,0 0-1,0 0 1,-1 1-1,1-1 1,0 0-1,0 0 1,0 0-1,0 1 1,0-1 0,1 0-1,-1 0 1,0 1-1,0-1 1,0 0-1,0 0 1,0 1-1,0-1 1,0 0 0,0 0-1,0 0 1,1 1-1,-1-1 1,0 0-1,0 0 1,0 0-1,0 0 1,1 1-1,-1-1 1,0 0 0,0 0-1,1 0 1,8 10 159,-9-10-171,21 20 173,-1 1-1,-1 1 1,-1 1 0,-1 1-1,21 38 1,56 138 128,-26-52 29,-68-146-306,1 0 0,0 1 0,0-1 0,0 0 0,1-1 0,-1 1 0,0 0 0,1 0 0,-1 0 0,1-1 0,0 1 0,-1-1 0,1 1 0,3 1 0,3-10 196,-7-18-121,-12-95-46,-6-149 281,18 239-503,1 1 0,1 0 0,2 0 0,0 0-1,2 0 1,1 1 0,14-30 0,-17 48-264,0-1 0,1 1 1,0 1-1,0-1 0,2 1 1,-1 0-1,9-8 0,-10 12-242,0-1 0,1 1 0,-1 1-1,1-1 1,0 1 0,0 0-1,1 1 1,-1 0 0,1 0 0,14-3-1,5 0-1763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3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387 245 6637,'0'0'120,"1"0"0,0 0 0,0 0 0,0-1 0,-1 1 0,1 0 1,0 0-1,0 0 0,-1-1 0,1 1 0,0 0 0,0-1 0,-1 1 1,1 0-1,0-1 0,-1 1 0,1-1 0,-1 1 0,1-1 0,-1 0 1,1 1-1,-1-1 0,1 0 0,-1 1 0,1-1 0,-1 0 0,0 1 1,1-1-1,-1-1 0,1-28 1704,-2 23-1492,-1 0 1,1 0-1,-1 1 1,-1-1-1,1 1 1,-6-10-1,4 12-217,1 1 0,-1-1 0,1 1 0,-1 0 0,0 0 0,0 1 0,0-1 1,-1 1-1,1 0 0,-1 0 0,1 0 0,-1 1 0,1-1 0,-1 1 0,0 0 0,0 1 0,0-1 0,1 1 0,-1 0 0,0 0 1,0 0-1,0 1 0,0 0 0,0 0 0,1 0 0,-1 0 0,-7 4 0,-1 0-6,-1 0 0,1 1 0,0 1 0,1 0 0,0 0 0,0 1 0,0 1-1,-14 14 1,13-8-53,0 0 0,0 1 0,2 1 0,0 0 0,1 0 0,1 1 0,0 0 0,2 1 0,0-1 0,1 2 0,1-1 0,-4 24 0,7-29-37,1 0 1,0 0-1,0 0 0,1 1 0,1-1 1,1 0-1,0 0 0,0 0 1,2-1-1,0 1 0,0-1 0,1 1 1,1-1-1,0-1 0,1 1 1,0-1-1,1 0 0,10 12 0,-14-20-16,0 0-1,0 0 0,0-1 0,1 1 0,0-1 1,0 0-1,0 0 0,0 0 0,0-1 0,0 0 1,1 0-1,-1 0 0,1-1 0,-1 1 0,1-1 0,0-1 1,-1 1-1,1-1 0,0 0 0,0 0 0,-1-1 1,1 0-1,0 0 0,-1 0 0,1 0 0,-1-1 1,1 0-1,-1 0 0,0-1 0,0 0 0,7-4 0,0 0-2,0-1 0,-1 0 0,0 0 0,-1-2 0,0 1 0,0-1 0,-1 0 0,0-1 0,-1 0 0,0-1 0,-1 0 0,7-13 0,-9 9-1,0 0 1,0 0-1,-2 0 0,0 0 1,-1-1-1,0 1 1,-1-1-1,-1 0 0,-1 1 1,-2-18-1,-5-9 230,-1 1-1,-24-70 1,32 109-206,0 1 0,0-1 0,0 1 1,0 0-1,-1-1 0,1 1 1,-1 0-1,1 0 0,-1-1 0,0 1 1,0 0-1,-3-2 0,5 4-18,-1 0 0,1-1-1,0 1 1,-1 0 0,1 0-1,0 0 1,0 0 0,-1 0-1,1 0 1,0 0 0,-1 0-1,1 0 1,0 0 0,-1 0-1,1 0 1,0 0 0,-1 0-1,1 0 1,0 0 0,-1 0-1,1 0 1,0 0 0,0 0-1,-1 1 1,1-1 0,0 0-1,0 0 1,-1 0 0,1 1-1,0-1 1,0 0 0,-1 0-1,1 0 1,0 1 0,0-1-1,-1 1 1,-3 25 68,7 3-55,0 0 0,3 0-1,0 0 1,2-1 0,1 0-1,1 0 1,1-1 0,2-1-1,20 33 1,-25-46-35,0 0-1,2-1 1,-1 0 0,1-1-1,1 0 1,0-1 0,0 0 0,16 10-1,-21-17 9,-1 0-1,0 0 0,1 0 0,0-1 0,0 0 1,0 0-1,0 0 0,0-1 0,0 0 1,0 0-1,0 0 0,0-1 0,1 0 1,-1 0-1,0-1 0,0 1 0,0-2 1,0 1-1,0 0 0,0-1 0,0 0 1,8-4-1,1-3 1,-1 0 0,1 0 0,-2-1 0,1-1 0,-1-1 0,-1 0 0,0 0 0,-1-1 0,0 0 0,-1-1 0,-1 0 0,0-1 1,-1 0-1,12-29 0,-8 8 4,0 0 1,-3-1-1,-1 0 1,-1 0 0,2-63-1,-6 67 5,-2 26-9,0-1 0,0 0-1,0 0 1,-1 0-1,0 1 1,-1-1-1,1 0 1,-2 0 0,1 1-1,-5-14 1,10 33-108,-1-2 46,0-1 1,1 0 0,0 1-1,8 12 1,18 19-196,-2 2 0,-2 0 0,-2 2 1,-1 1-1,18 55 0,-39-94 241,0 1 1,0-1-1,-1 1 1,0-1-1,0 1 1,-1 0-1,0-1 0,0 1 1,0 0-1,-1-1 1,-1 1-1,1-1 1,-1 1-1,-1-1 1,1 0-1,-1 1 1,0-1-1,-1-1 1,1 1-1,-2 0 1,-8 11-1,7-11-206,-1 0 0,0-1-1,0 0 1,0 0 0,-1 0 0,0-1-1,-14 7 1,13-8-415,-1 0 0,0-1 0,0 1 0,0-2 0,0 0 0,0 0 0,-13 0 0,-19-2-4557,29-2 1366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3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8581,'6'5'158,"0"0"0,0 1-1,0-1 1,-1 1 0,0 1 0,0-1 0,-1 0 0,0 1 0,0 0-1,0 0 1,-1 1 0,0-1 0,0 0 0,-1 1 0,0 0 0,1 14 0,2 14 219,-1-1 1,-2 47 0,-6 13-889,-25 142 0,11-113-5981,15-103 3464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3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90 454 7241,'-6'-5'530,"-1"-1"0,1 0 1,1 0-1,-1 0 0,1-1 0,0 0 1,-6-11-1,10 15-405,0 0-1,0 0 1,1 0 0,-1 0-1,1 0 1,-1 0 0,1 0-1,0 0 1,0 0 0,0 0-1,1-1 1,-1 1 0,1 0 0,0 0-1,0 0 1,0 0 0,0 0-1,0 1 1,1-1 0,-1 0-1,1 0 1,0 1 0,3-5-1,42-47 547,-30 36-568,-1-1 1,0 0-1,15-26 0,-28 40-55,0 0 0,-1 0-1,1-1 1,-1 1 0,0-1 0,0 1-1,-1-1 1,0 0 0,0 0 0,0 1-1,-1-1 1,0 0 0,0 0 0,0 0-1,-1 0 1,0 1 0,0-1-1,-3-9 1,3 12 3,0 0-1,0 1 1,-1-1-1,1 1 1,-1-1-1,0 1 1,1-1 0,-1 1-1,0 0 1,0 0-1,-1 0 1,1 0-1,0 0 1,-1 0-1,1 1 1,-1-1-1,0 1 1,1 0-1,-1-1 1,0 1 0,0 1-1,0-1 1,0 0-1,0 1 1,0-1-1,0 1 1,0 0-1,0 0 1,0 0-1,0 0 1,0 1 0,1-1-1,-1 1 1,0 0-1,-3 1 1,0 0-2,1-1 1,0 1-1,0 1 1,0-1-1,0 1 1,0-1-1,1 2 1,-1-1-1,1 0 1,0 1-1,0 0 1,0 0-1,0 0 1,1 0-1,-1 1 1,1-1-1,0 1 1,-3 8-1,1 6 20,0 0 0,1 0 0,2 1 0,0-1 0,1 1 0,0 0 0,6 38 0,-2-31-30,2 0 0,1 0 0,1 0 0,2-1-1,13 29 1,-18-47-112,1 0 0,-1 0 0,2-1-1,-1 1 1,1-1 0,0-1 0,1 1 0,0-1-1,0 0 1,0 0 0,0-1 0,1 0-1,0-1 1,0 1 0,0-2 0,1 1 0,-1-1-1,1 0 1,0-1 0,0 0 0,0 0 0,0-1-1,10 0 1,-8 0-210,0-1 0,-1-1 0,1 0-1,-1 0 1,1-1 0,-1 0 0,1-1-1,-1 0 1,0-1 0,0 0 0,-1-1 0,1 0-1,-1 0 1,0-1 0,0 0 0,-1 0-1,0-1 1,0 0 0,12-15 0,-13 12-426,-1 0 1,-1 0-1,0 0 1,0-1-1,-1 0 1,0 1-1,-1-2 0,0 1 1,-1 0-1,1-23 1,1-8-2232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4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64 7661,'-3'-2'53,"-15"-12"1429,0 1 1,-38-21-1,56 34-1447,-1 0-1,1 1 1,0-1 0,-1 0-1,1 0 1,0 1-1,-1-1 1,1 0 0,0 1-1,-1-1 1,1 0-1,0 1 1,0-1 0,-1 1-1,1-1 1,0 0 0,0 1-1,0-1 1,0 1-1,0-1 1,-1 0 0,1 1-1,0-1 1,0 1-1,0-1 1,0 1 0,0-1-1,0 1 1,0-1 0,1 0-1,-1 1 1,0-1-1,0 1 1,0-1 0,0 1-1,0-1 1,1 0-1,-1 1 1,4 20 414,7 15-102,1-2 0,2 1 0,19 33 0,7 18-38,141 456 891,-85-225-2698,-92-303 777,13 33-1010,-16-46 1244,0 1 1,0 0-1,0-1 1,0 1 0,1-1-1,-1 1 1,0-1-1,1 1 1,-1-1 0,1 0-1,-1 0 1,3 2-1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4.3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49 145 7341,'-40'3'1542,"32"-3"-329,24-3-753,53-7-565,-1-3 0,67-21 0,-95 21-1891,-1-2 1,51-28 0,-59 27-404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18.56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446 59 9245,'-49'-58'529,"44"82"-101,11 2-307,2 0 0,1 0 0,21 45 0,-9-22-42,131 323 509,205 518 914,66 97-131,27 70 1095,-437-1019-2273,-4-13 118,22 47-1,-31-72-306,0 0 0,0 0 0,0 0 0,0 0 0,0 1 0,0-1 0,0 0 0,0 0 0,0 0 0,0 0 0,0 1 0,0-1 0,0 0 0,0 0 0,0 0 0,0 0 0,0 0 0,0 1 0,0-1 0,1 0 0,-1 0 0,0 0 0,0 0 0,0 0 0,0 0 0,0 1 0,0-1 0,1 0 0,-1 0-1,0 0 1,0 0 0,0 0 0,0 0 0,1 0 0,-1 0 0,0 0 0,0 0 0,0 0 0,0 0 0,1 0 0,-1 0 0,0 0 0,0 0 0,0 0 0,0 0 0,1 0 0,-1 0 0,0 0 0,0 0 0,0 0 0,0 0 0,1 0 0,-1 0 0,0 0 0,0 0 0,0-1 0,0 1 0,1 0 0,1-15 85,-2-27-31,0 39-44,-2-234 126,38-331 0,79-233-53,-107 753-77,54-407 35,-55 369-32,-4 0 0,-4 0-1,-14-110 1,14 192-12,-1-10 9,0 0 0,-1 1 0,0-1-1,-10-23 1,12 35-8,0-1-1,0 0 0,-1 1 1,1-1-1,-1 1 0,0 0 0,0-1 1,1 1-1,-2 0 0,1 0 1,0 0-1,0 1 0,0-1 1,-1 0-1,1 1 0,-1 0 0,0-1 1,1 1-1,-1 0 0,0 0 1,0 1-1,1-1 0,-1 0 1,0 1-1,0 0 0,0 0 0,0 0 1,0 0-1,-4 1 0,-13 2 1,0 2-1,0 0 1,0 2-1,1 0 1,-32 17-1,-90 59 20,106-60-15,-443 309 432,163-106 8,149-114-184,-20 11 208,-219 191 0,377-290-438,15-14-38,1 0 1,0 1 0,1 1 0,0 0-1,-17 26 1,27-37 3,0 0 1,1 0-1,-1 0 1,1 0-1,0 0 0,-1 0 1,1 0-1,0 0 1,-1 0-1,1 1 1,0-1-1,0 0 1,0 0-1,0 0 0,0 1 1,1-1-1,-1 0 1,0 0-1,0 0 1,1 0-1,-1 0 0,1 0 1,-1 0-1,1 1 1,-1-1-1,1 0 1,0-1-1,-1 1 0,1 0 1,0 0-1,0 0 1,0 0-1,-1 0 1,1-1-1,0 1 1,0-1-1,0 1 0,0 0 1,1-1-1,-1 1 1,0-1-1,0 0 1,0 1-1,0-1 0,0 0 1,2 0-1,8 3-1,0-1 0,1 0 0,18 1 0,-24-3 6,97 3 30,148-17 0,-116 4-4,62-2 9,1133-35 35,-507 81-24,-731-29-20,-90-5-27,7 1 15,0-1 1,0 0-1,0 0 1,0 0-1,0-1 0,0-1 1,0 0-1,17-5 1,-25 6-16,-1 0 0,1 1 0,0-1 0,-1 0 0,1 0 1,-1 0-1,1 0 0,-1 0 0,1 0 0,-1 0 0,0 0 0,1-1 0,-1 1 0,0 0 0,0 0 0,0 0 1,0 0-1,0 0 0,0 0 0,0-1 0,0 1 0,0 0 0,-1 0 0,1 0 0,0 0 0,-1 0 1,1 0-1,-1 0 0,1 0 0,-1 0 0,0 0 0,1 0 0,-1 0 0,0 0 0,0 1 0,-1-2 1,-30-35 26,-38-19-10,-3 4 0,-1 3 0,-100-48 0,67 38-9,-1418-825 471,614 389 6,869 474-735,-46-19-318,81 37-657,-1 1 0,1 0 0,-1 0 0,0 1 0,-11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0.6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450 0 5280,'-47'67'1049,"-102"110"-1,93-115-750,-80 114 0,87-101-4075,37-53 1437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4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11 6509,'13'-11'2141,"-17"20"1317,-9 15-2175,1 12-653,1 1-1,1 0 1,-6 53-1,14-72-553,0 0 0,1 0-1,1 0 1,1 0-1,1 0 1,0 0-1,1 0 1,1-1-1,9 24 1,-12-37-164,1 0-1,-1-1 1,1 1 0,0-1-1,0 1 1,1-1 0,-1 0 0,1 0-1,-1 0 1,1 0 0,0 0 0,0 0-1,1-1 1,-1 0 0,0 1-1,1-1 1,-1 0 0,1-1 0,0 1-1,0-1 1,-1 1 0,9 0 0,-5-1-359,-1-1 0,0 0 0,1-1 0,-1 1 1,0-1-1,1-1 0,-1 1 0,0-1 0,0 0 1,0 0-1,0-1 0,-1 0 0,1 0 1,7-5-1,17-15-2278,1-3-627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0:05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92 131 7541,'-92'-72'2559,"123"55"-1435,6 6-615,0 2 0,0 2-1,1 1 1,65-2 0,-97 8-450,1 0 35,0 0 0,0 0-1,0 1 1,0 0 0,0 1 0,0-1-1,0 1 1,0 1 0,-1-1 0,1 1-1,-1 0 1,1 1 0,-1 0 0,0 0-1,-1 0 1,1 0 0,-1 1 0,0 0-1,0 0 1,0 0 0,-1 1 0,0 0-1,5 7 1,6 14 196,0 1-1,-2 0 1,19 57 0,-29-76-258,23 76 407,30 173 0,-13 95 109,-14-96-171,-7-95-152,8-2 1,55 177-1,-63-276-184,-12-38 50,-2 2-1,0-1 1,5 36 0,-12-52 9,0 0 0,-1 0 0,0 1 0,0-1 0,-1 0-1,0 0 1,0 0 0,-1 0 0,0 0 0,-1 0 0,0 0 0,0 0 0,0-1-1,-9 13 1,1-5-166,0-1-1,-1-1 1,0 0-1,-1-1 0,-1 0 1,0-1-1,0 0 1,-24 12-1,-138 62-5237,80-43 2656,-94 55-3488,96-46 1030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7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1823 290 10117,'0'0'-505,"-1"-4"-833,-3-11 5349,4 22-3659,-1 0 0,0 0 0,-1 0 0,0 0 0,0 0 0,-4 10 0,1-4-134,-84 320 506,-2 20-511,-16 56 244,-154 398 32,-214 578 395,371-1103-675,-72 211 390,-27 136-124,-10 47 130,178-584-519,-9 27 104,44-118-190,0 1 0,0 0 0,0-1 0,0 1 0,0 0 0,1-1-1,-1 1 1,0 0 0,1-1 0,-1 1 0,1 0 0,0-1-1,-1 1 1,1-1 0,0 1 0,0-1 0,0 0 0,0 1 0,0-1-1,1 0 1,-1 1 0,0-1 0,0 0 0,1 0 0,-1 0-1,1 0 1,-1-1 0,1 1 0,-1 0 0,1-1 0,0 1 0,1 0-1,60 17 7,-58-17-3,115 10 6,86 8 6,-148-9 1,-17-2-13,0-2-1,1-2 1,-1-1 0,1-2-1,74-8 1,232-41 24,-276 36-18,115-37 0,-161 41 16,-15 5-17,1-1 0,-1 0 1,1-1-1,12-8 0,-20 11-4,0-1 0,0-1-1,-1 1 1,1 0 0,-1-1 0,0 0-1,0 1 1,0-1 0,0-1 0,-1 1-1,1 0 1,-1-1 0,0 1-1,1-6 1,18-61 73,-3-2 0,10-80 0,4-148 176,-30 272-243,9-112 50,46-348 232,-33 358-254,31-140 48,-5 53 92,24-81 41,172-344 110,-87 329-266,-37 79 21,-31 35 12,-37 76 99,130-214-1,39-41 22,-33 52-72,12-6-64,-173 280-60,-2-1 0,-2-1 0,30-103 0,-28 74-11,69-199 18,-77 228 321,-19 54-312,0 1-14,0-1 0,0 0 0,0 0 0,1 1 0,-1-1-1,0 0 1,-1 0 0,1 0 0,0 1 0,0-1 0,0 0 0,0 0 0,0 0 0,-1 1 0,1-1 0,0 0 0,-1 1 0,1-1 0,-1 0 0,1 1 0,-1-1 0,1 0 0,-1 0 0,-82 33 138,71-27-1141,1 0 0,0 0 0,1 1 0,0 1 0,0 0 1,0 0-1,1 1 0,0 0 0,0 1 0,-9 12 1,-77 94-6456,58-68 3437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1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60 527 6201,'-2'0'104,"1"0"0,0 1 0,-1-1 0,1 0 0,-1 0 0,1 0 0,0 0 0,-1 0 0,1 0 0,-1 0 0,1 0 0,0-1 0,-1 1 0,1-1 0,0 1 0,-1-1 0,1 1 0,0-1 0,-2-1 0,-5-2 2547,-14 5 1553,85 6-3593,1-3 1,0-3-1,78-7 0,-15 0-341,1276-86 1247,-546 28-694,-295 26-345,624-6 320,-280 18-147,-298 17-362,-450 10-226,824-13 106,-203-20-101,-702 30-55,387-21 57,-353 14-39,7-1 107,228-47 0,-259 28-1271,-81 26 540,0 0 0,1 0 0,-1-1 1,-1 0-1,1 0 0,6-6 0,-12 9 473,1 1-1,-1 0 1,1-1-1,-1 1 0,0-1 1,1 1-1,-1-1 1,0 1-1,1-1 0,-1 1 1,0-1-1,0 1 1,1-1-1,-1 1 1,0-1-1,0 1 0,0-1 1,0 1-1,0-1 1,0 1-1,0-1 1,0 0-1,0 1 0,0-1 1,0 1-1,0-1 1,0 1-1,0-1 0,-1 1 1,1-1-1,0 1 1,0-1-1,-1 1 1,1-1-1,0 1 0,-1-1 1,1 1-1,0-1 1,-1 1-1,0-1 0,-22-11-4632,-11 3-1508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1 718 11021,'48'-19'3375,"45"-10"-2198,591-75 1066,-240 72-1533,-45 6 76,392-26 39,-109 12-193,-250 10-301,206-23 36,458-44 530,-943 88-793,304-10 212,408-23 1023,-28-32-864,-516 57-264,-97 9 20,128-3 275,-223 13-305,138-5 180,-23-5-69,-25 19 367,-119-13 900,-156-20-7087,2 10-1446,-103-9 0,90 20-472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71 12833,'0'-6'-1225,"1"4"1320,-1 0-1,0 0 0,1 1 1,-1-1-1,0 0 0,0 0 0,0 0 1,0 0-1,-1 0 0,1 1 1,0-1-1,-1 0 0,0 0 1,1 0-1,-1 1 0,0-1 0,0 0 1,1 1-1,-1-1 0,-1 1 1,1-1-1,0 1 0,0-1 1,-1 1-1,1 0 0,0 0 0,-1 0 1,1-1-1,-3 0 0,-11-6 474,14 7-535,0 1-1,0-1 1,0 0 0,0 1-1,0-1 1,0 1 0,0-1-1,0 1 1,0 0-1,0-1 1,0 1 0,-1 0-1,1 0 1,0 0 0,0 0-1,0 0 1,0 0-1,0 0 1,-1 0 0,1 0-1,0 0 1,0 1 0,-2-1-1,-2 3-11,-1-1 0,1 1-1,0 0 1,0 0 0,0 1 0,0-1 0,0 1-1,1 0 1,-1 0 0,1 1 0,0-1 0,1 1-1,-1 0 1,1 0 0,0 0 0,0 0 0,0 1-1,-1 6 1,-8 16-11,2 0-1,-9 39 0,-9 82 52,-19 283-1,43-376-62,-1 105 19,6 0 1,8-1-1,42 236 1,-12-204 35,-31-165-12,1 1-1,1-1 0,1-1 0,26 45 0,-35-66-11,1-1-1,0 0 1,0 0 0,0 0-1,0 0 1,1 0-1,-1-1 1,1 0-1,0 0 1,0 0 0,1 0-1,-1 0 1,0-1-1,1 0 1,-1 0 0,1 0-1,0 0 1,0-1-1,0 0 1,0 0-1,0 0 1,10 0 0,-13-2-15,0 1 1,0-1 0,0 0 0,0 0 0,-1 0 0,1 0-1,0 0 1,0 0 0,-1 0 0,1-1 0,0 1 0,-1-1 0,0 1-1,1-1 1,-1 0 0,0 1 0,0-1 0,0 0 0,0 0-1,0 0 1,0 0 0,1-3 0,14-47 187,27-197 602,-11-2 1,0-404-1,-38 522 288,-46-253 0,50 374-1019,-5-48 389,5 39-73,0-1 0,-9-33 0,9 49-437,0 0 1,0 0 0,-1 1 0,1-1 0,-1 1-1,-1-1 1,1 1 0,-1 0 0,0 0 0,0 0-1,0 1 1,0 0 0,-8-6 0,7 6-585,1 1 1,-1 0-1,0 0 0,0 0 1,0 0-1,0 1 1,-1 0-1,1 0 0,-6-1 1,8 3 202,1 0 0,-1 0 0,0 0-1,1 1 1,-1-1 0,1 1 0,-1-1 0,1 1 0,-1 0 0,1 0 0,-1 0 0,1 0-1,0 0 1,0 1 0,-1-1 0,1 1 0,0-1 0,0 1 0,0 0 0,1 0 0,-1 0-1,-2 3 1,-14 21-5022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7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95 4152,'-9'6'7371,"13"-3"-7169,0-1 0,0 1 0,1-1 1,-1 0-1,0 0 0,1-1 0,-1 1 0,1-1 0,-1 0 0,1 0 0,-1-1 1,7 1-1,68-2 339,-43 0-211,-2-2-144,-1 0 0,0-2 0,39-11 0,8-2 13,15-2-123,-51 10-18,1 1 0,89-4 0,20-1 416,-154 14-480,0 0 1,1 0-1,-1 0 1,0 0-1,1 0 1,-1 0-1,0 0 1,1 0 0,-1 0-1,1 0 1,-1 0-1,0 0 1,1 0-1,-1 0 1,1 0-1,-1 0 1,0 0-1,1 0 1,-1 0-1,0-1 1,1 1-1,-1 0 1,0 0-1,1 0 1,-1-1-1,0 1 1,0 0-1,1 0 1,-1-1-1,0 1 1,0 0-1,1-1 1,-1 1-1,0 0 1,0-1-1,0 1 1,0 0-1,1-1 1,-1 1-1,0-1 1,0 1 0,0 0-1,0-1 1,0 0-1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3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8421,'36'-14'530,"-34"14"-420,0 1 0,0 0-1,0-1 1,0 1-1,0 0 1,0 0-1,-1 0 1,1 0-1,0 0 1,0 0-1,-1 1 1,1-1-1,-1 0 1,1 1-1,-1-1 1,2 4-1,25 16 418,3-13-110,1-1 0,-1-2 0,1 0 0,1-3 0,-1-1 0,41-3-1,-11 1 103,-17-1-127,-31 1-328,1 0 0,-1 1 0,24 4 0,25-2-34,-35 2 70,-28-4-166,1 0-1,-1 0 0,1-1 1,-1 1-1,1 0 1,-1-1-1,0 1 0,1 0 1,-1-1-1,1 1 0,-1 0 1,0-1-1,1 1 1,-1-1-1,0 1 0,0 0 1,1-1-1,-1 1 1,0-1-1,0 1 0,0-1 1,0 1-1,0-1 0,1 1 1,-1-1-1,0 1 1,0-1-1,0 1 0,0-1 1,0 1-1,-1-1 1,1 1-1,0-1 0,0 1 1,0-1-1,0 1 0,0-1 1,-1 1-1,1-1 1,0 1-1,0-1 0,-1 1 1,1 0-1,0-1 1,-1 1-1,1 0 0,-1-1 1,1 1-1,-1-1 0,-27-57-7762,22 34 5290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64 5925,'4'-33'602,"-3"31"-655,14-26 3736,-17 50-3086,-68 546 2865,27 319-1785,49-783-1689,5 0-1,34 147 0,-42-234 47,1-1 1,1 0-1,0 0 1,11 22-1,-14-35-26,-1 0-1,1 0 0,-1 0 1,1 0-1,0 0 0,0 0 0,0 0 1,0-1-1,1 1 0,-1-1 0,1 1 1,0-1-1,-1 0 0,1 0 0,0 0 1,0-1-1,0 1 0,1-1 1,-1 1-1,0-1 0,0 0 0,1 0 1,-1-1-1,1 1 0,-1-1 0,1 1 1,-1-1-1,5-1 0,-6 0-3,0 1-1,0-1 1,0-1-1,-1 1 1,1 0-1,0 0 1,-1-1-1,1 1 1,0-1-1,-1 1 1,0-1-1,1 1 1,-1-1-1,0 0 1,0 0-1,0 0 1,0 0-1,0 0 1,-1 0-1,1 0 1,0 0-1,-1-2 1,12-56 29,-10 47-14,9-74 60,0-134 1,-21-91 142,3 152-105,-41-389 228,40 499-68,-1 1-1,-3 1 1,-1 0 0,-3 0-1,-35-72 1,44 108-147,0 1 1,-1 0 0,-1 0-1,0 0 1,0 1 0,-1 0-1,0 1 1,-20-14 0,-22-13-2523,34 24 554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5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 7333,'-1'0'-23,"-1"0"0,1 0-1,0-1 1,0 1 0,0 0 0,0-1 0,0 1 0,0-1 0,0 1 0,0-1 0,0 0 0,0 1 0,0-1 0,0 0 0,-11 1 5198,11 1-5077,1 0-1,-1 0 1,1-1-1,0 1 0,0 0 1,0 0-1,-1 0 1,1 0-1,0 0 1,0 0-1,0 0 0,0-1 1,0 1-1,1 0 1,-1 0-1,0 0 0,0 0 1,0 0-1,1 0 1,-1-1-1,1 1 0,-1 0 1,0 0-1,1-1 1,-1 1-1,1 0 0,0 0 1,-1-1-1,2 2 1,29 1 470,-30-3-551,158 11 792,-114-5-641,-1-3-1,1-1 1,69-7 0,79-12 263,-169 13-325,-22 4-993,-44 14-7517,9-4 4984,8-2 300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0.7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477 1 5925,'-224'187'179,"-1"0"-933,204-174-1473,14-10 960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5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6857,'2'0'63,"-1"-1"-1,1 1 1,-1-1 0,1 1 0,0-1 0,-1 1 0,1 0 0,0 0 0,-1 0 0,1 0 0,0 0-1,-1 0 1,1 0 0,0 0 0,-1 1 0,1-1 0,0 1 0,-1-1 0,1 1 0,-1 0 0,1-1-1,-1 1 1,1 0 0,-1 0 0,0 0 0,1 0 0,0 2 0,31 12 831,5-9-203,0-3 0,1-1 1,69-6-1,38 1 523,155 6 264,-200-3-1129,-95 1-317,0 0 0,0 0 0,0 1 0,0 0 0,0 0 0,-1 1 0,1-1 0,6 6 0,-9-6-51,1 0-1,-1 0 0,1 0 1,-1 0-1,1 0 0,0-1 0,0 1 1,0-1-1,0 0 0,0 0 0,0-1 1,0 1-1,0-1 0,0 0 0,6 0 1,-9-1-94,0 1 0,0-1 0,0 1-1,0-1 1,0 1 0,0-1 0,0 1 0,0-1 0,0 0 0,-1 1 0,1-1 0,0 0 0,0 0 0,-1 0 0,1 0 0,0 0 0,-1 0 0,1 0 0,0-1 0,-1 1-265,0-1 1,1 1-1,-1-1 1,0 1-1,0-1 1,0 1 0,-1 0-1,1-1 1,0 1-1,0-1 1,-1 1 0,1 0-1,-1-1 1,1 1-1,-1 0 1,0-1-1,0 1 1,1 0 0,-1 0-1,0 0 1,-2-2-1,-3-5-2492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46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62 6637,'0'0'47,"1"-1"1,-1 1 0,0-1 0,0 1 0,0-1 0,0 1 0,0-1-1,0 1 1,0 0 0,0-1 0,0 1 0,0-1 0,0 1 0,0-1 0,0 1-1,-1 0 1,1-1 0,0 1 0,0-1 0,0 1 0,-1 0 0,1-1-1,0 1 1,0-1 0,-1 1 0,1 0 0,0 0 0,-1-1 0,1 1-1,-1-1 1,-9 10 1868,-7 20-434,-1 15-978,1 1 1,2 1 0,3 0-1,-9 60 1,18-86-444,2 0 1,0 1 0,1-1 0,1 1-1,1-1 1,1 0 0,0 0-1,2 0 1,0 0 0,1-1-1,1 1 1,16 28 0,-21-43-47,1 0 1,0-1-1,0 1 1,1-1-1,-1 0 1,1 0-1,0 0 1,0 0 0,0-1-1,0 1 1,1-1-1,0 0 1,-1-1-1,1 1 1,0-1-1,0 0 1,0 0-1,1 0 1,-1-1-1,11 2 1,-12-3 4,0 0-1,0-1 1,0 1 0,1-1 0,-1 0-1,0 0 1,0 0 0,0 0 0,0-1 0,-1 1-1,1-1 1,0 0 0,-1-1 0,1 1-1,-1 0 1,0-1 0,1 0 0,-1 0-1,-1 0 1,1 0 0,0 0 0,-1-1-1,0 1 1,1-1 0,-1 1 0,-1-1-1,3-6 1,9-27 235,-1-2-1,-2 0 1,-2 0-1,-2 0 1,-1-1-1,-2 0 1,-2 0-1,-3-40 1,0 60-79,0 0 1,-2 0-1,0 1 0,-1-1 1,-10-25-1,10 34-228,1 0 1,-2 1-1,1 0 1,-1-1-1,-1 2 1,0-1-1,0 1 1,-1 0-1,0 1 1,-15-13-1,21 20-191,0 0 0,-1-1-1,1 1 1,0 0 0,-1 0-1,1 1 1,-1-1 0,1 0-1,-1 1 1,1 0 0,-1-1-1,1 1 1,-1 0 0,0 0-1,1 1 1,-1-1 0,1 0-1,-1 1 1,1 0 0,-1-1-1,1 1 1,-4 2 0,-1 0-711,0 1 0,0 0 0,0 1 0,1 0 0,0 0 0,-6 5 0,-10 14-3420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7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850 291 4384,'3'-5'545,"0"-1"-1,0 0 0,-1 0 0,1 0 1,-1 0-1,-1 0 0,1-1 0,-1 1 1,-1 0-1,1-1 0,-1-12 0,-1 13-361,0 1-1,-1-1 1,1 0-1,-1 1 1,-1-1-1,1 1 1,-1-1-1,0 1 1,0 0-1,0 0 1,-1 0-1,1 1 1,-1-1-1,-1 1 1,1 0-1,0 0 0,-1 1 1,0-1-1,0 1 1,-5-3-1,-9-4 47,1 0-1,-1 1 1,-1 1 0,1 1-1,-1 1 1,0 1-1,-36-5 1,25 7-13,-1 2-1,1 1 1,0 1 0,-48 9-1,57-6-157,0 1 0,1 0 0,-1 2 0,1 1 1,1 0-1,-1 2 0,2 0 0,-1 1 0,2 2 0,-1-1 0,1 2 0,-22 23 0,27-24-49,2 0 0,-1 1 0,2 1 0,0 0-1,1 0 1,0 1 0,1 0 0,1 0 0,1 1 0,0 0 0,1 0 0,1 0 0,0 1 0,2 0 0,-2 35 0,4-34-10,1-1 1,1 1-1,1 0 1,0-1-1,1 0 0,1 0 1,1 0-1,1 0 1,0-1-1,1 0 1,1 0-1,0-1 1,1 0-1,1-1 1,1 0-1,0-1 0,1 0 1,0-1-1,1-1 1,0 0-1,1 0 1,1-2-1,0 0 1,0 0-1,1-2 1,18 7-1,-12-6 1,0-2-1,1 0 1,0-2 0,0-1 0,1 0-1,-1-2 1,31-1 0,-35-2 3,1 0 0,-1-1-1,0-1 1,1-1 0,-2-1 0,1-1 0,0 0 0,-1-2 0,19-9 0,-20 6 6,1-1 1,-2-1-1,1 0 1,-2-2 0,0 1-1,-1-2 1,0 0-1,24-36 1,-22 24 49,-1 0-1,-2-2 1,0 0-1,-2 0 1,10-41-1,-15 45 49,-1 1-1,-1-1 1,2-35-1,-7 48 24,0-1-1,-1 1 1,0 0 0,-1 0-1,-1 1 1,0-1 0,0 0-1,-10-20 1,5 15 19,-1 1 0,-2 0-1,1 0 1,-2 1 0,0 0 0,-22-21 0,23 27-675,-1 0 1,1 1 0,-24-14 0,26 18-584,0 1 1,0 0-1,0 0 0,-1 1 1,1 0-1,-14-2 0,21 5 762,0 0 0,0 0-1,0 0 1,0 0-1,0 0 1,0 0-1,0 1 1,0-1-1,0 1 1,0-1-1,0 1 1,0 0 0,1 0-1,-1 0 1,-3 1-1,-10 9-4011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8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 8357,'-1'-15'2359,"11"27"-1879,-1 1-1,0 0 1,-1 0-1,0 1 0,-1 0 1,0 1-1,-1-1 1,7 31-1,23 47 249,131 252 1290,-55-111-832,134 226 245,-215-403-1232,92 191 404,106 195 499,-163-327-843,-68-127-2218,1 0 1,-1 0-1,2 0 0,0 0 1,0 0-1,1 0 1,5-22-1,-1 2-3073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7:5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89 9109,'-2'-7'170,"-1"1"0,-1 0 0,1 0 0,-1 0 0,0 1 0,0-1 0,-1 1 0,1 0 0,-1 0-1,0 1 1,-1-1 0,-6-3 0,0-1 928,3 3 1082,14 23-1502,184 473 1677,-94-191-934,148 315 0,-167-439-870,35 72 185,36 41-107,-141-276-563,-5-7-15,1 0 0,0-1 0,0 1 1,0-1-1,1 1 0,-1-1 0,1 0 0,0 0 0,1 0 0,4 5 0,-8-9-259,-12-48-6202,10 43 5123,-1 0 0,1 0 0,-1-1 0,0 2 0,0-1 0,-6-7 0,-3-4-4245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1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1321 44 10041,'0'0'-479,"23"-10"2913,-35 5-1876,1 0-1,-1 0 0,0 1 0,0 1 1,0 0-1,0 1 0,-23-2 0,1 2 139,-59 4-1,-72 7 392,-71 6-171,176-7-739,-1 2 1,2 3-1,-1 2 1,2 3-1,1 2 1,0 3-1,-60 34 1,102-46-152,-1 1-1,2 1 1,0 0 0,0 1 0,2 1-1,-1 0 1,2 0 0,0 1 0,-10 21-1,17-30-22,0 1-1,0-1 0,1 1 0,0 0 1,1 0-1,0 0 0,0 1 1,0-1-1,1 0 0,1 1 1,-1-1-1,1 1 0,1-1 0,-1 1 1,3 8-1,1 0 3,0-1 0,2 0 0,-1 0 0,2 0 0,0-1 0,15 23 0,-12-23-7,1-1 1,0 0 0,1-1-1,1-1 1,0 0 0,1 0-1,0-1 1,1-1-1,0 0 1,0-1 0,1-1-1,26 10 1,-16-9 4,0 0-1,1-2 1,-1-1-1,1-1 1,0-2-1,1 0 1,42-2-1,362-19 58,-45-21-10,18-4-20,-228 23-22,101-19 0,-128 8 39,-134 27-40,-1-2-1,-1 0 1,1 0-1,-1-2 1,0 1-1,13-11 1,-1 2-2,-21 12-73,0 1 1,0-1-1,0 0 1,0 0 0,-1 0-1,0 0 1,0-1-1,0 0 1,0 0 0,4-8-1,-34 18-4035,-74 44-6160,69-34 5374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0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17 8821,'0'0'-607,"-11"-17"-608,2 17 1924,-7 3 5899,12 19-4528,15 226-462,-1 3-772,-13 270 187,-3-352-751,9-84 438,-3-84-685,0 3-10,-1 2-18,14-12-42,-5 1 36,0 1 1,0 0-1,0 0 0,1 1 0,11-3 1,30-14 1,-25 9 5,1 0 1,0 2-1,0 1 1,1 1-1,50-6 1,19-5 5,125-20 17,-55 13-26,74-9 27,-191 27-15,55-1 0,37-5 27,114-20 106,58-8 487,-57 10-487,-196 27-135,27-4-29,-86 8 28,0 0 0,1 0 0,-1-1 1,1 1-1,-1 0 0,0-1 1,1 1-1,-1-1 0,0 0 0,1 0 1,-1 1-1,0-1 0,0 0 0,0 0 1,0 0-1,1 0 0,-1 0 0,-1 0 1,1 0-1,0-1 0,0 1 0,0 0 1,-1 0-1,1-1 0,0 1 0,-1 0 1,0-1-1,1 1 0,-1-1 0,0 1 1,1 0-1,-1-1 0,0 1 1,0-1-1,0 1 0,0-1 0,-1 1 1,1-1-1,0 1 0,-1-3 0,0-11-34,20-343 152,2 197-124,4-46 31,-19 166-32,-3 32-101,-2-1 1,0 1 0,0-1 0,0 0 0,-2-14-1,0 22-109,1 1-1,-1 0 0,0-1 1,1 1-1,-1 0 0,0 0 1,0 0-1,0 0 0,0 0 1,0 0-1,0 0 0,0 0 1,0 0-1,0 0 0,0 0 1,0 1-1,-1-1 0,1 0 1,0 1-1,-1-1 0,1 1 0,0-1 1,-1 1-1,1 0 0,0 0 1,-1 0-1,1 0 0,-1-1 1,1 2-1,0-1 0,-3 0 1,-48 7-7347,49-7 6828,-27 6-4910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12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754 6 8185,'0'0'13,"0"1"0,0-1 0,0 0 0,1 0 1,-1 1-1,0-1 0,0 0 0,0 0 0,1 0 0,-1 1 0,0-1 1,0 0-1,1 0 0,-1 0 0,0 0 0,0 0 0,1 0 0,-1 1 1,0-1-1,1 0 0,-1 0 0,0 0 0,0 0 0,1 0 1,-1 0-1,0 0 0,1 0 0,-1 0 0,0 0 0,1 0 0,-1 0 1,0 0-1,0-1 0,1 1 0,-1 0 0,0 0 0,0 0 0,1 0 1,-1 0-1,0-1 0,0 1 0,1 0 0,-1 0 0,0 0 1,0-1-1,0 1 0,1 0 0,-1 0 0,0-1 0,0 1 0,0 0 1,0 0-1,0-1 0,0 1 0,1 0 0,-1-1 0,0 1 1,0 0-1,0 0 0,0-1 0,0 1 0,0 0 0,0-1 0,0 1 1,0 0-1,0-1 0,0 1 0,-1 0 0,17 21 1554,112 299 704,-91-237-2040,88 203 229,198 444 736,-185-409-872,68 140 179,-90-214-314,54 101 139,-98-211-37,-6 4 1,48 152-1,-23-27-81,28 169-195,-109-402-4,0-1 0,3-1 0,19 38 0,15 35 11,39 106-8,-59-154-34,28 69 30,-21-60 44,-34-63 10,-1 0 1,1 0 0,0 0 0,-1-1-1,1 1 1,-1 0 0,0-1 0,1 1-1,-1 0 1,0-1 0,0 1 0,0-1 0,0 1-1,0-1 1,-1 1 0,1-1 0,0 0-1,-1 0 1,1 0 0,0 0 0,-1 0-1,0 0 1,1 0 0,-1 0 0,-2 0-1,-49 30 292,52-30-328,-381 177 568,258-119-546,68-35-44,1 3 0,-80 52 0,14 18 8,-24 17 19,89-71-32,45-33-27,-1 0 0,-1 0-1,0-1 1,-17 8-1,29-16 16,-1-2 7,0 1 1,0-1 0,0 0-1,1 0 1,-1 0 0,0 0-1,1 0 1,-1 0 0,1 0-1,-1 0 1,1-1-1,-1 1 1,1 0 0,0-1-1,0 1 1,0-1 0,0 0-1,0 1 1,-1-3 0,-18-37-16,17 36 16,-123-278-32,-24-32-5,38 87 13,52 100 20,-74-181-53,67 121-14,-81-362 0,-43-339-2,95 454 44,-54-150 89,116 487-50,-53-109 1,76 183 8,-2 1 1,0 0-1,-26-32 1,16 23-2,-15-15-170,37 46 70,-17 40-10295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16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87 7753,'-8'-12'-1440,"11"8"774,-2 5 679,0-1 1,-1 1-1,1-1 1,0 1-1,0 0 1,-1 0-1,1 0 0,0-1 1,-1 1-1,1 0 1,-1 0-1,1 0 0,-1 0 1,1 0-1,-1 0 1,0 0-1,1 0 0,-1 0 1,0 0-1,0 0 1,0 0-1,0 0 0,0 0 1,0 0-1,0 0 1,0 0-1,0 2 1,13 794 5150,-6-627-4774,2-15 277,-17 217 0,-24-65-135,21-164-415,-31 281 94,-21 131-56,53-433-19,-4 97 84,-5 98 38,16-277-257,1-25 0,1-5-3,0 1 1,0-1 0,1 1 0,1 0 0,-1-1-1,4 13 1,-3-20 0,0 0 0,0 0 0,0-1 0,1 1 0,-1-1 0,1 1 0,-1-1 0,1 1 0,0-1 0,0 0 0,0 0 0,0 0 0,1 0 0,-1 0 0,0 0 1,1-1-1,0 1 0,-1-1 0,1 1 0,0-1 0,-1 0 0,1 0 0,0-1 0,0 1 0,0 0 0,5-1 0,15 2 25,0 0 1,40-4-1,-44 0-7,0 1 0,1 1 1,-1 1-1,37 7 0,-30-2-10,0-2 0,1 0-1,-1-2 1,1-1 0,0-1 0,0-1-1,27-5 1,40-7 127,163-3-1,-255 16-81,1 0 0,-1 0-1,0-1 1,1 1-1,-1 0 1,1-1 0,-1 0-1,0 1 1,1-1-1,-1 0 1,0 0 0,0 0-1,0 0 1,0-1-1,0 1 1,0-1-1,0 1 1,0-1 0,0 0-1,-1 0 1,1 1-1,-1-1 1,1 0 0,-1 0-1,0-1 1,0 1-1,0 0 1,1-4 0,2-5-11,-2 0-1,1-1 1,-2 0 0,1-22 0,1-1-1,2-45 1,-3 1 0,-11-112 0,-1-19-33,9 107 25,4-182 164,3 68 221,17-209-25,-11 328-365,49-364 115,-53 391-127,-3-127 1,1-20 6,46-235 648,-31 210-361,-16 194-256,-3-53-1,-2 98-50,0-98-39,1 94 21,0 0 0,1-1 0,0 1 0,1 1 0,0-1 0,5-9 0,0-4 9,-3 15 15,-4 5-9,0 0-1,0 0 0,-1 1 1,1-1-1,0 0 0,0 0 1,-1 0-1,1 0 1,-1 0-1,1 0 0,-1 0 1,1 0-1,-1 0 1,0 0-1,0 0 0,1 0 1,-1-2-1,0 3 68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3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10678 688 7197,'1'-16'2000,"-4"-27"4080,3 41-5912,-1 0 0,0 1 0,0-1 0,1 0 1,-1 0-1,0 1 0,-1-1 0,1 1 0,0-1 0,0 1 0,-1-1 0,1 1 0,0 0 0,-1-1 0,0 1 1,1 0-1,-1 0 0,0 0 0,1 1 0,-4-2 0,-63-19 796,-1 2 0,0 4-1,-82-7 1,57 8-494,-811-188 640,731 158-1035,-170-33 136,-459-41-1,-633 51 68,1407 68-277,-911 24 12,76 69-58,235-13 10,43 1-23,8 51 30,276-61 58,-435 156-136,311-84 135,107-36-58,246-78 7,2 3-1,-85 52 1,58-20-3,3 4-1,3 4 1,-83 85 0,141-124 21,0 2-1,3 1 1,0 1 0,3 2 0,1 1 0,3 1 0,1 1 0,1 1 0,3 1 0,2 1 0,2 0 0,-12 63 0,14-34-10,4 1 0,3 0-1,3 0 1,3 0 0,4 0 0,4 0 0,2 0-1,4-1 1,36 115 0,113 222-195,-128-340 147,3-2 1,3-1-1,76 95 1,-96-139 51,1-1 1,1-2 0,0 0 0,2-1 0,1-1-1,0-2 1,1 0 0,1-2 0,52 22 0,317 104-74,-380-136 75,77 19 11,1-4 1,0-4-1,105 5 0,-115-14 15,14 0-12,195-11 0,97-37-35,-353 35 20,209-13 20,-16 2 34,306-27 14,130-16-4,117-36 73,-470 59-84,182 16 25,-152 13-34,-245 4-28,-1 5 0,0 4 0,159 31 0,278 103 57,-95-15-44,-165-50-35,67 13 52,-253-70-34,174 9 1,-137-21 11,161 2 77,-231-10-76,1-3-1,-1-2 0,60-15 1,-79 13-16,187-52 1,-178 46 0,0-3 0,74-40 0,-96 45-7,195-121 21,-187 111-27,-1-2 0,-1-1-1,-1-1 1,38-46 0,10-19-96,156-143 1,-198 205 111,-17 16 4,-1-2-1,-1 0 0,0 0 1,25-36-1,-5-9-6,-2-2 1,-4-1-1,-2-1 0,-3-1 0,-3-1 0,22-114 0,14-39 87,-3 17 18,-42 128 125,5-149 0,-14 141-25,19-110-1,-16 147-173,-2 1 0,-2-1 1,-2 0-1,-2 1 0,-9-69 0,-3-33-7,8 77 56,-21-108 0,21 155-65,-1 0-1,-2 1 1,0-1-1,-1 2 0,-1-1 1,-2 1-1,0 1 0,-23-31 1,10 21 4,-26-35 35,-98-94 1,132 146 14,0 0 1,-1 2-1,0 0 1,-38-16-1,34 17-72,1 0 0,1-1-1,0-1 1,-19-15 0,17 8-1964,-1 1 0,0 1 0,-2 1 0,0 1 0,0 1 0,-1 2 0,-1 0-1,-38-10 1,4 10-4875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1.5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278 1 4992,'-6'0'160,"1"1"0,0 0-1,-1 0 1,1 1 0,0 0-1,0 0 1,0 0 0,0 0-1,0 1 1,1-1-1,-1 1 1,1 0 0,-1 1-1,1-1 1,0 1 0,0 0-1,1 0 1,-4 5-1,-10 12-194,2 2 0,-19 34 0,10-16-689,-46 61-2816,45-66 1740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5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41 112 12765,'-5'-6'112,"0"-1"0,1 1 0,0-1-1,0-1 1,1 1 0,-1 0 0,2-1-1,-1 0 1,1 1 0,0-1 0,0-12 0,3 7 1294,10 29-620,161 360 1043,-145-309-2058,-21-53-325,0 0 0,-2 1 0,0-1 0,3 22-1,-6-27-1278,-1 1 0,1-1 0,-2 0-1,-2 18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5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385 196 8329,'0'-7'118,"-1"1"0,1 0 1,-1 0-1,0 0 0,0 0 1,-1 0-1,-4-11 0,6 16-68,-1 0-1,1 0 1,-1 0-1,0 0 1,1 0-1,-1 0 1,0 0-1,0 0 1,0 0-1,1 0 1,-1 0-1,0 1 1,0-1-1,0 0 1,-1 1-1,1-1 0,0 1 1,0-1-1,0 1 1,0 0-1,0-1 1,-1 1-1,1 0 1,0 0-1,0 0 1,0 0-1,-1 0 1,1 0-1,0 0 1,0 0-1,-1 0 0,1 1 1,0-1-1,0 0 1,0 1-1,0-1 1,0 1-1,0-1 1,-1 1-1,1 0 1,0-1-1,1 1 1,-1 0-1,0 0 1,-1 1-1,-24 18 372,2 1 1,1 1-1,0 1 0,2 2 1,1 0-1,0 0 0,2 2 0,2 0 1,0 2-1,-20 49 0,19-32-226,1 2 1,2 0-1,3 0 0,2 1 0,1 0 0,0 62 1,10-39-64,2 1 1,4-1 0,2-1 0,4 0 0,3 0 0,51 133 0,-55-171-96,2 0 0,1-1 0,1-1 1,2-1-1,1 0 0,1-2 0,31 33 0,-39-48-23,0-1 0,0-1 0,1 0-1,1-1 1,-1-1 0,2 0-1,-1 0 1,1-2 0,1 0-1,-1-1 1,1-1 0,0 0 0,0-1-1,1-1 1,-1-1 0,27 1-1,-14-4-1,-1-1 0,0-2 0,0 0 0,-1-2 0,1-1 0,-1-2 0,-1 0 0,0-2 0,0-1 0,33-20 0,-41 20-1,0 0 1,-1-2 0,0 0 0,-1-1 0,-1-1 0,0 0 0,-1-1 0,-1-1-1,-1 0 1,0-1 0,-2 0 0,0-1 0,15-39 0,-12 19 44,-3-1 0,-1 0 0,-2-1 0,-2 0 0,-2 0 1,-1 0-1,-3 0 0,-1-1 0,-2 1 0,-14-69 0,5 56 245,-3 1 0,-1 0 0,-3 1 0,-3 1 0,-1 1-1,-37-57 1,58 105-286,-64-104 644,-5 3-1,-128-145 1,188 239-837,0 0-1,0 0 1,-1 2-1,0-1 0,0 1 1,-1 1-1,0 0 1,0 1-1,-1 0 1,0 2-1,0-1 0,0 1 1,0 1-1,-1 1 1,-21-2-1,20 4-804,-1 0 0,1 1 0,-1 1-1,1 0 1,0 2 0,-1 0 0,2 0 0,-1 1 0,0 1-1,1 1 1,0 0 0,1 1 0,-22 16 0,-5 8-4564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7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338 222 11073,'-9'-44'185,"-6"-20"1217,14 60-1264,-1 0 1,1 0 0,-1 0 0,0 1-1,0-1 1,-1 1 0,1-1 0,-1 1-1,1 0 1,-1 0 0,0 0 0,-6-5-1,7 8-102,-1-1 0,1 1 0,-1-1 0,1 1 0,0 0 0,-1 0 0,1 0 0,-1 0-1,1 0 1,-1 0 0,1 1 0,0-1 0,-1 1 0,1 0 0,0 0 0,-1 0 0,1 0 0,0 0 0,0 0-1,0 1 1,0-1 0,-3 3 0,-44 36 355,31-22-277,1 1 0,0 0 0,1 2 0,1 0 0,1 0 0,1 1-1,1 1 1,1 0 0,-15 48 0,22-57-92,1 0-1,0 0 1,1 0 0,1 0-1,0 0 1,1 1-1,0-1 1,1 0 0,1 1-1,0-1 1,1 0 0,1 0-1,0-1 1,1 1-1,0-1 1,1 0 0,1 0-1,0 0 1,10 13 0,-6-12-4,0-1 0,0 0 0,2-1 0,0 0 0,0 0 1,1-2-1,0 0 0,1 0 0,0-1 0,0-1 1,1-1-1,18 7 0,-24-11-7,0 0 1,0-1-1,0 0 0,0 0 1,0-1-1,0-1 1,0 1-1,1-2 0,-1 1 1,0-1-1,0-1 0,0 0 1,0 0-1,0-1 1,-1 0-1,1-1 0,-1 0 1,0-1-1,0 0 1,0 0-1,15-12 0,-12 5 60,0 0 1,-1-1-1,0 0 0,-1-1 0,-1 0 1,0 0-1,0-1 0,-2-1 0,0 1 0,-1-1 1,0 0-1,-1 0 0,-1-1 0,-1 1 0,0-1 1,-1 0-1,-1-32 0,-2 17 60,-1 1-1,-1 0 1,-2 0-1,-1 0 1,-1 0-1,-2 1 1,-1 0-1,-26-53 1,30 73-133,0 0 0,0 0 0,-1 0 1,-1 1-1,1 0 0,-2 1 0,1 0 1,-1 0-1,0 1 0,-1 0 0,0 0 1,0 1-1,-18-8 0,22 11-227,-1 1 0,1 0 0,-1 1-1,1-1 1,-1 1 0,0 0 0,0 1-1,0 0 1,1 0 0,-14 2 0,14-1-243,0 1 0,0 0-1,0 0 1,0 0 0,0 1 0,1 0 0,-1 0 0,1 1 0,0-1 0,0 1 0,0 0 0,0 1 0,-5 5 0,6-4-408,-1-1 1,1 1-1,0 1 1,0-1 0,-5 13-1,-1 9-3027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7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86 9069,'-13'-30'542,"10"25"-153,0-1-1,1 0 1,-1 1-1,1-1 1,1 0-1,-1 0 1,0-9-1,2 15-97,18 18 436,10 42-448,-3 3 0,25 95 0,16 137-175,-38-158 19,-17-88-240,27 160-3374,-38-192 1480,-5-7-2317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8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49 166 7457,'-8'-13'125,"2"3"57,-1 1 1,2-1-1,-1-1 1,1 1-1,-5-18 1,10 26-153,-1 0-1,1 0 1,0 0-1,-1 0 1,1 0 0,0 0-1,0 0 1,1-1-1,-1 1 1,0 0-1,1 0 1,-1 0 0,1 0-1,-1 0 1,1 0-1,0 0 1,0 0-1,0 1 1,0-1 0,0 0-1,1 0 1,-1 1-1,0-1 1,1 1 0,-1-1-1,1 1 1,0 0-1,-1 0 1,1-1-1,0 1 1,0 0 0,0 0-1,0 1 1,0-1-1,0 0 1,4 0 0,9-3 35,1 0 0,0 2 1,0 0-1,1 1 0,-1 0 1,0 1-1,0 1 0,1 1 1,-1 0-1,0 1 0,-1 1 1,1 1-1,19 7 0,-22-7-35,1 1-1,-1 0 0,-1 1 0,1 0 0,-1 1 0,0 0 1,-1 1-1,0 1 0,-1-1 0,1 2 0,-2-1 0,0 2 1,0-1-1,-1 1 0,9 16 0,-14-20 42,-1 1 0,1-1 0,-1 1 0,-1 0 0,0 0 0,0 0 0,0 0 0,-1 0 0,-1 0 0,1-1 0,-2 1 0,1 0 0,-1 0 0,0 0 0,-1-1 0,0 0 0,0 1 0,-1-1 0,-6 9 0,-2 4 13,0-1 0,-2-1 1,-1 0-1,0 0 1,-34 30-1,42-43-430,-1 0 0,1-1-1,-1 1 1,-11 4 0,17-9 69,0 0 0,1 0 0,-1 0 1,0 0-1,0 0 0,0-1 0,0 1 1,0-1-1,0 1 0,0-1 0,0 0 0,-1 0 1,1 0-1,0 0 0,0 0 0,0 0 1,0-1-1,0 1 0,0-1 0,0 1 1,0-1-1,0 0 0,0 0 0,-3-2 0,1-4-2295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8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55 175 6333,'-21'-54'956,"15"42"-413,1 0 1,0-1 0,1 1 0,0-1 0,1 0-1,0 0 1,-1-20 0,37 162 1415,0 69-1476,40 228-527,-63-384-593,3 16-1209,-10-22-2644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8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84 6677,'-30'-15'1187,"29"7"-204,20 3-364,565-50 3804,-579 55-4370,0 0-1,0 0 1,0 0 0,0 1 0,0 0 0,0 0 0,0 0 0,-1 1 0,1-1 0,0 1 0,-1 0 0,1 1 0,-1-1 0,1 1 0,-1 0 0,0 0-1,0 0 1,-1 0 0,1 1 0,-1 0 0,1 0 0,4 8 0,4 7 42,-1 0-1,-1 2 1,15 40-1,-14-31-11,42 113 39,-23-60-4011,-29-81 3147,1 2-909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9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54 8417,'-15'-14'536,"2"5"-44,1 1 0,6 3-4,-3-1 20,6 0-68,-4 4-48,7-1-60,19 8-2748,-10-2 568,3 8-817,4 0-647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9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47 7165,'6'-10'538,"-4"9"-296,-1-1 1,0 1-1,0-1 1,0 0-1,0 1 1,0-1-1,0 0 1,0 0-1,0 0 1,-1 0-1,1 1 1,-1-1-1,1 0 1,-1 0-1,0 0 1,0 0-1,0-4 1,-1 5-181,0 1 0,-1 0 0,1 0 1,0 0-1,0 0 0,-1 0 0,1 0 0,0 1 1,0-1-1,-1 0 0,1 1 0,0-1 0,0 0 0,0 1 1,-1 0-1,1-1 0,0 1 0,0 0 0,-1 0 1,-23 14 459,12-6-409,0 1 0,0 1 0,1 0 0,1 1-1,0 0 1,0 0 0,1 1 0,1 1 0,0 0 0,1 0 0,0 1 0,1-1 0,-6 22-1,10-26-197,0 1 0,0 0 0,2 0 0,-1 0-1,1 1 1,1-1 0,0 0 0,0 0-1,2 0 1,-1 0 0,1 0 0,1 0-1,0 0 1,0 0 0,1-1 0,0 1 0,1-1-1,0 0 1,1-1 0,8 12 0,-5-11-536,-1-1 1,2 0-1,-1 0 1,1-1 0,0-1-1,1 1 1,0-2-1,0 1 1,0-1-1,1-1 1,0 0 0,0-1-1,0-1 1,24 5-1,3-2-1841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29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413 177 6429,'-2'-13'581,"-1"1"-1,0 0 1,0 0 0,-2 1 0,1-1 0,-2 1 0,1 0 0,-1 0 0,-1 0 0,0 1 0,-13-14 0,17 21-401,0 0 0,-1 1 1,1-1-1,-1 1 0,0 0 1,0 0-1,0 0 0,0 1 1,0-1-1,0 1 0,0 0 1,0 0-1,-1 0 0,1 1 0,0-1 1,-1 1-1,-6 1 0,4 0-18,-1 0 0,0 1 0,0 0 0,1 1 0,-1 0 0,1 0 0,0 0-1,0 1 1,-7 5 0,-1 2-10,0 1-1,1 0 1,1 0 0,0 2-1,0-1 1,1 2 0,-17 27-1,20-24-71,0 0-1,1 0 1,1 1-1,1 0 1,0 0-1,2 1 1,-4 33 0,7-43-58,1-1 1,0 1 0,0 0 0,1-1 0,1 1 0,0-1 0,0 1 0,4 9-1,-4-14-13,0 0 0,1 0-1,-1 0 1,1 0 0,1 0 0,-1-1-1,1 1 1,-1-1 0,1 0-1,0 0 1,1 0 0,-1-1-1,1 0 1,7 5 0,-9-6-3,0-1-1,0 1 1,0-1 0,0 1-1,0-1 1,0 0-1,0 0 1,0-1 0,0 1-1,0-1 1,0 1 0,1-1-1,-1 0 1,0 0 0,0-1-1,0 1 1,1-1 0,-1 1-1,0-1 1,0 0 0,5-2-1,-4 0 3,-1 1 0,1-1-1,-1 0 1,1 0 0,-1-1-1,0 1 1,0-1 0,-1 1-1,1-1 1,-1 0 0,1 0-1,-1 0 1,2-7 0,1-4 6,0 0 1,-1-1 0,-1 0 0,0 0 0,-2 0-1,1 0 1,-3-24 0,-10-99 565,-2 187-459,14-30-183,0 1-1,1 0 1,1-1-1,1 1 0,0-1 1,1 0-1,2 0 1,-1-1-1,16 28 1,-17-37-261,0 0 1,0-1 0,1 1 0,1-1-1,-1 0 1,1 0 0,0-1-1,0 0 1,10 6 0,-11-9-256,0 0 1,0 0-1,1 0 0,0-1 1,-1 1-1,1-2 0,0 1 1,0-1-1,0 0 0,0 0 1,0-1-1,0 0 0,10-1 1,8-3-2756,0-1-1044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1.7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512 1 5388,'-106'130'1248,"-31"44"1139,114-142-2549,-2 0-1,-56 55 0,-19 1-3834,61-55 1315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0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86 319 8921,'-40'-266'3139,"38"256"-2778,2 7-261,0 1 0,0 0 0,0-1 0,-1 1 0,1 0 0,0-1 0,-1 1 0,0 0 0,0-1 0,1 1 0,-1 0 0,0 0 0,-1 0 0,1 0 0,0 0 0,-1 0 0,-2-3 0,3 31 452,0-19-547,-23 332 1017,22-262-1718,4 1 0,16 106 1,-16-171-154,0 0 0,0 0 0,1 0 0,1 0 0,0 0 0,1-1 0,0 0 0,1 0-1,9 13 1,3-5-2517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1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52 7329,'-10'-7'418,"0"0"-1,0 1 1,0 0 0,-1 0 0,0 1 0,0 0 0,-22-5 0,96 26 344,1-3 0,112 9 0,148-8-217,-191-11-268,-90-2-249,-28-2-253,0 1 1,1 1-1,-1 0 1,1 1 0,28 8-1,-42-10-193,1 1-22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1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36 6781,'-52'-36'4845,"50"41"-4695,-1-1 1,1 1-1,0 0 0,0 0 1,1 0-1,0 0 1,0 0-1,0 0 0,0 0 1,1 10-1,-2 3 36,-26 168 560,-21 232-683,49-417-74,-1 23-1095,5 46 0,-4-64 581,1 0 1,0-1-1,1 1 0,-1 0 1,1-1-1,0 1 1,0-1-1,1 0 1,0 1-1,0-1 0,0 0 1,0-1-1,8 9 1,4-1-2328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1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60 169 7053,'-9'-46'1298,"-1"-21"2748,9 59-2595,-3 9-536,-6 21-215,-8 34-454,15-41-210,1-1 1,0 0 0,2 1 0,-1-1-1,2 1 1,0-1 0,1 0-1,0 1 1,1-1 0,0 0-1,9 20 1,-10-29-47,0 1-1,0-1 1,1 0 0,0-1-1,0 1 1,0 0 0,0-1-1,1 0 1,0 0 0,0 0-1,0 0 1,0 0 0,0-1-1,1 0 1,0 0 0,-1 0-1,1 0 1,0-1 0,1 0-1,-1 0 1,0 0 0,0-1-1,1 0 1,-1 0 0,1 0-1,-1 0 1,1-1 0,0 0-1,-1 0 1,1-1 0,-1 0-1,8-1 1,-7 0 24,1 0 0,-1 0 0,0-1 0,0 1 0,0-1 0,-1-1-1,1 1 1,-1-1 0,1 0 0,-1 0 0,0 0 0,-1-1 0,1 0 0,-1 0 0,0 0 0,0 0-1,-1-1 1,1 0 0,-1 0 0,0 1 0,3-14 0,3-10 107,-1 0 1,-1-1-1,3-47 0,-2 19-448,-4 14-1521,-5 26-2081,1 6-1219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2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97 8265,'-17'-31'672,"12"21"101,0 0-1,-1 1 1,-1-1-1,-14-17 538,18 32-1199,1 0 0,0 0 0,0-1 1,1 1-1,-1 0 0,1 0 0,-1 7 1,1-7-24,-20 85-304,5 0 0,3 1 0,-1 105 0,13-187-683,1 1 1,1-1 0,-1 1 0,2-1-1,-1 1 1,1-1 0,1 0 0,-1 0 0,6 12-1,-2-12-1713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2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77 7457,'-8'-15'637,"5"11"-379,1 1 1,0-1-1,0 0 0,0 0 1,0 0-1,1 0 1,-1 0-1,1 0 0,0 0 1,1 0-1,-1-1 1,0-4-1,2 9-220,0-1 1,0 1-1,-1-1 0,1 1 0,0-1 0,0 1 1,0 0-1,0-1 0,-1 1 0,1 0 1,0-1-1,0 1 0,0 0 0,0 0 0,0 0 1,0 0-1,0 0 0,0 0 0,0 0 1,0 0-1,0 1 0,0-1 0,-1 0 1,1 0-1,0 1 0,0-1 0,0 1 0,0-1 1,-1 1-1,1-1 0,1 2 0,27 14 381,-19-9-359,0 1 0,-1 0 0,-1 1 0,1 0 0,-1 0 0,-1 1-1,0 0 1,0 0 0,-1 0 0,0 1 0,-1 0 0,7 22 0,-6-14-15,-1 0 1,-1 1 0,0-1-1,-2 1 1,0 0-1,-2 0 1,-1 24 0,0-39-12,1 1 1,-1 0 0,-1-1 0,1 1 0,-1-1 0,0 1-1,0-1 1,-1 0 0,1 1 0,-1-2 0,-1 1-1,1 0 1,0 0 0,-1-1 0,0 0 0,0 0 0,-1 0-1,1 0 1,-1-1 0,1 0 0,-1 1 0,0-2-1,0 1 1,-1-1 0,1 1 0,0-1 0,-1-1-1,-10 3 1,7-3-159,1 0 0,0 0 0,-1 0 0,0-1 0,1-1 0,-1 1 0,1-1 0,-13-3 0,15 2-343,-1 0 1,0-1-1,1 1 1,-1-1-1,1-1 1,0 1-1,0-1 1,0 0-1,1 0 1,-8-8-1,1-8-3855,11 12 1500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2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8 171 7161,'0'0'1196,"-7"9"10,44-12-1016,0-2 0,0-1 0,-1-2 0,70-24-1,-48 14 444,-53 16-498,-1 1 0,0-1 0,0 0 0,0-1 0,0 1 0,0-1 0,0 1 0,0-1 0,-1 0 0,0-1 0,1 1 0,-1 0 0,0-1 0,3-5 0,-5 7-64,-1 1 0,1-1-1,0 1 1,-1-1-1,1 1 1,-1-1 0,1 1-1,-1-1 1,0 0-1,0 1 1,0-1-1,0 0 1,0 1 0,0-1-1,0 1 1,-1-1-1,1 0 1,0 1 0,-1-1-1,1 1 1,-1-1-1,0 1 1,0-1-1,1 1 1,-1 0 0,0-1-1,0 1 1,0 0-1,0 0 1,0-1 0,-1 1-1,1 0 1,0 0-1,-1 0 1,1 1-1,0-1 1,-1 0 0,1 0-1,-1 1 1,1-1-1,-1 1 1,1-1 0,-3 1-1,-2-2 35,0 1-1,1 0 0,-1 0 1,0 1-1,0 0 0,0 0 1,0 0-1,1 1 0,-1 0 1,0 0-1,1 0 1,-1 1-1,0-1 0,1 1 1,0 1-1,-1-1 0,1 1 1,0 0-1,0 0 0,1 0 1,-1 1-1,1 0 1,-6 6-1,-4 3 28,0 2 1,1-1-1,1 1 1,1 1-1,-17 29 1,23-35-90,0 0 0,0 1 0,1-1 0,0 1 0,1 0 0,1 0 0,-1 1 0,2-1 0,-1 0 0,2 1 0,-1-1 0,3 19 0,0-23-126,-1 0 1,1 1-1,0-1 1,1 0-1,0-1 1,0 1-1,0 0 1,1-1-1,0 0 1,0 1-1,1-2 1,0 1-1,0 0 1,0-1-1,0 0 1,1 0-1,0-1 1,0 0-1,0 0 1,9 4-1,-1-1-459,0-1-1,1-1 0,0 0 1,0-1-1,0 0 0,1-1 1,-1-1-1,23 0 0,1-2-2165,-1-3-1,51-8 0,-34 1-827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4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256 242 7401,'4'-29'71,"3"-30"654,-7 46 200,-5 22 551,-167 607 2220,83-234-514,209-792-335,-88 320-2782,96-232 136,-104 270-197,2 1 1,3 2 0,2 1-1,37-46 1,-65 91-6,-1 0-1,0 0 1,1 1 0,0-1-1,0 0 1,0 1 0,0 0 0,0-1-1,0 1 1,1 0 0,4-1-1,-7 3 3,1 0 0,-1 0 0,1 0 0,-1 0 0,1 0 0,-1 0 0,1 0 0,-1 1 0,1-1 0,-1 1 0,1-1 0,-1 1 0,0 0 0,1 0 0,-1-1 0,0 1 0,0 0 0,1 0 0,-1 0 0,0 0 0,0 0 0,0 0 0,0 1 0,0-1-1,0 0 1,-1 1 0,1-1 0,0 0 0,-1 1 0,1-1 0,0 2 0,7 19 5,0 1-1,-2-1 1,0 1-1,-2 0 1,0 0-1,0 38 1,0-15 7,2 52 11,-13 176 0,2-197-6,-22 208-534,27-280 245,-6 48-532,6-51 480,0 0-1,0 0 1,-1 0-1,1 0 1,-1 0 0,1 0-1,-1 0 1,0 0 0,1-1-1,-1 1 1,0 0-1,-1 0 1,1-1 0,0 1-1,0 0 1,-1-1-1,1 0 1,-1 1 0,1-1-1,-3 2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4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25 9193,'-94'-14'552,"93"14"-267,6 0-166,224-3 78,-72-2-5623,-123 2 2362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4.7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 44 7701,'1'-1'98,"-1"0"0,1 0 0,0 0 0,-1 0 0,1 0 0,-1-1 1,0 1-1,1 0 0,-1 0 0,0 0 0,0 0 0,0-1 0,0 1 0,0 0 1,0 0-1,0 0 0,0-1 0,0 1 0,-1 0 0,1 0 0,0 0 1,-1 0-1,1 0 0,-1-1 0,1 1 0,-1 0 0,0 0 0,1 0 0,-1 0 1,0 0-1,0 1 0,1-1 0,-1 0 0,0 0 0,0 0 0,0 1 0,0-1 1,0 1-1,0-1 0,0 1 0,-1-1 0,1 1 0,0-1 0,0 1 0,0 0 1,0 0-1,-1-1 0,1 1 0,0 0 0,0 0 0,0 0 0,-1 1 0,1-1 1,-2 0-1,-3 1 96,-1 0 1,0 0 0,1 0 0,-1 1-1,1 0 1,0 0 0,-1 0-1,-10 7 1,8-3-138,-1 1 1,1 0-1,1 1 0,0 0 0,0 0 1,0 1-1,1 0 0,0 0 1,1 1-1,0 0 0,1 0 0,0 0 1,-7 19-1,10-22-81,0 1-1,1-1 1,0 0-1,0 0 1,0 0-1,1 1 1,0-1-1,1 0 1,-1 1-1,1-1 1,1 0-1,-1 0 1,1 0 0,1 0-1,-1 0 1,1 0-1,0-1 1,1 1-1,0-1 1,0 0-1,0 0 1,7 8-1,30 28-298,-22-23 153,0 1 0,32 44 0,-47-58 194,0 1-1,0 0 1,-1 0 0,0 0 0,0 1 0,0-1-1,-1 0 1,0 1 0,-1 0 0,0-1 0,0 1-1,0 0 1,-1 0 0,-1 0 0,0 8 0,-1-8 31,-1 0 1,1 0 0,-1 0-1,-1 0 1,0-1 0,0 1-1,0-1 1,-1 0 0,0 0 0,0-1-1,-1 1 1,0-1 0,0 0-1,0-1 1,-1 1 0,0-1-1,0-1 1,0 1 0,0-1-1,-1-1 1,0 1 0,-10 2-1,17-5-134,0-1 0,0 1 0,-1-1 0,1 1 0,0-1 0,-1 0 0,1 1-1,-1-1 1,1 0 0,0 0 0,-1 0 0,1 0 0,-1 0 0,1 0 0,-1-1 0,1 1-1,0 0 1,-1-1 0,1 1 0,0-1 0,-1 1 0,1-1 0,0 0 0,0 1-1,0-1 1,-2-1 0,2 0-102,0 0 0,0 0 0,1 0 0,-1 1 0,1-1 1,-1 0-1,1 0 0,0 0 0,-1 0 0,1 0 0,0 0 0,0 0 0,1 0 0,-1 0 0,0 0 0,1-2 0,2-9-1010,1 0-1,0 1 1,1 0-1,8-15 1,5-6-1701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1.8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413 0 6533,'-190'178'1744,"56"-48"-2307,76-86-2804,27-25 876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5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80 7277,'34'-27'661,"20"-20"2498,-54 47-3129,0 0 0,0 0 0,0 0 0,0 0 0,0 0 0,0 0 0,0 0-1,-1 0 1,1 0 0,0 0 0,0 0 0,0-1 0,0 1 0,0 0 0,0 0 0,0 0 0,-1 0 0,1 0 0,0 0 0,0 0 0,0 0 0,0 0-1,0 0 1,0 0 0,0 0 0,0-1 0,0 1 0,0 0 0,0 0 0,0 0 0,0 0 0,0 0 0,-1 0 0,1 0 0,0 0 0,0-1 0,0 1-1,0 0 1,0 0 0,0 0 0,0 0 0,0 0 0,0 0 0,0 0 0,0-1 0,1 1 0,-1 0 0,0 0 0,0 0 0,0 0 0,0 0 0,0 0 0,0 0-1,0 0 1,0-1 0,0 1 0,0 0 0,0 0 0,0 0 0,0 0 0,1 0 0,-1 0 0,0 0 0,0 0 0,0 0 0,0 0 0,0 0 0,0 0-1,0 0 1,-14 3 712,-16 10-127,20-6-507,1 0-1,0 0 1,1 1 0,0 1 0,0 0 0,1 0 0,0 0 0,0 1 0,1 0-1,0 0 1,1 0 0,0 1 0,1 0 0,0 0 0,1 0 0,0 0 0,-2 19-1,3-14-193,1 0 0,1-1 0,0 1 0,1 0 0,1 0 0,1 0 0,0-1 0,1 1 0,0-1 0,1 0 0,1 0 0,11 21 0,-5-17-33,-2 1-1,-1 0 1,0 1-1,-2 0 1,0 0-1,5 28 1,-11-43 113,-1-1 0,1 0 0,-1 1 0,1-1 0,-2 0 0,1 1 0,0-1 0,-1 0 0,0 0 0,-1 1 0,1-1 0,-1 0 0,0 0 0,0 0 0,0-1 0,-1 1 0,1 0 0,-1-1 0,-1 0 0,1 1 0,0-1 0,-1-1 0,0 1 0,0 0 0,0-1 1,0 0-1,-1 0 0,1 0 0,-1 0 0,0-1 0,0 0 0,-6 2 0,8-3-163,-1 0 1,1 0 0,-1 0 0,0 0-1,0-1 1,0 1 0,1-1 0,-1 0-1,0 0 1,0 0 0,0-1 0,1 0-1,-1 1 1,0-1 0,-6-3 0,7 3-186,1-1 1,-1 1-1,0-1 1,1 0 0,0 0-1,-1 0 1,1 0 0,0 0-1,0 0 1,0 0 0,0-1-1,0 1 1,1-1 0,-1 0-1,1 1 1,-1-1 0,1 0-1,0 0 1,0 0 0,0-4-1,0-9-2016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5.5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1 209 6653,'58'11'3214,"-42"-12"-3048,-1-1-1,0-1 1,0 0-1,-1-1 1,1 0 0,-1-1-1,1-1 1,-2 0 0,1-1-1,-1 0 1,0-1 0,0-1-1,17-15 1,-27 21-65,0 0 0,-1 0-1,0 0 1,0 0 0,0 0 0,0 0 0,0-1 0,0 1 0,-1-1 0,0 1 0,0-1 0,0 1-1,0-1 1,0 0 0,-1 1 0,0-1 0,1 0 0,-1 0 0,-1 0 0,1 1 0,0-1 0,-1 0-1,0 1 1,-2-8 0,2 9-60,0 0 0,0-1 0,0 1 0,0 0 0,-1 0 1,1 0-1,-1 1 0,1-1 0,-1 0 0,1 0 0,-1 1 0,0-1 0,0 1 0,0-1 0,0 1 0,0 0 0,0 0 0,0 0 0,0 0 0,0 0 0,-1 1 0,1-1 0,0 0 1,-1 1-1,1 0 0,0 0 0,-1 0 0,1 0 0,0 0 0,-1 0 0,1 0 0,0 1 0,-1-1 0,1 1 0,0-1 0,-1 1 0,1 0 0,0 0 0,0 0 0,-2 2 1,-9 4 26,1 1 0,0 1 1,1 0-1,0 0 0,1 1 1,0 0-1,0 1 0,1 0 1,0 1-1,1-1 0,0 2 1,1-1-1,-8 20 1,7-14-36,1 0 1,1 1-1,0 0 1,2 0 0,0 0-1,1 1 1,1 0 0,0-1-1,2 27 1,1-39-138,0 0-1,0 0 1,1 0 0,0 0-1,0 0 1,1-1 0,0 1 0,0-1-1,0 1 1,1-1 0,-1 0-1,2 0 1,-1 0 0,1-1-1,0 0 1,0 0 0,0 0-1,1 0 1,-1-1 0,1 0 0,0 0-1,1 0 1,-1-1 0,1 0-1,-1-1 1,11 4 0,-3-2-682,-1-1 1,1-1-1,0 0 0,0 0 1,1-2-1,-1 0 1,0 0-1,0-1 1,0-1-1,0 0 1,0-1-1,21-8 0,-1-2-2014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6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28 7341,'-11'-2'302,"-9"-3"1440,0 0 0,-26-10 0,45 15-1702,1 0-1,-1 0 0,0 0 1,1-1-1,-1 1 0,0 0 1,1 1-1,-1-1 1,1 0-1,-1 0 0,0 0 1,1 0-1,-1 0 0,0 1 1,1-1-1,-1 0 1,1 0-1,-1 1 0,1-1 1,-1 1-1,1-1 0,-1 0 1,1 1-1,-1-1 1,1 1-1,-1-1 0,1 1 1,0-1-1,-1 1 0,1 0 1,0-1-1,-1 1 0,1-1 1,0 1-1,0 0 1,0-1-1,-1 1 0,1-1 1,0 1-1,0 0 0,0-1 1,0 2-1,-4 35 540,4-31-364,-49 471 2851,36-419-2498,8-37 14,4-38-353,2-19-88,17-19-92,2 1 0,2 2 0,2 0 0,58-89 0,-81 139-52,-1 1 0,1-1 0,0 0 1,0 1-1,0 0 0,0-1 0,0 1 1,0-1-1,0 1 0,0 0 1,1 0-1,-1 0 0,0 0 0,1 0 1,-1 0-1,1 0 0,-1 0 0,1 0 1,0 1-1,-1-1 0,4 0 1,-4 2 1,1-1 1,-1 1-1,0-1 1,0 1-1,0 0 1,0 0 0,0-1-1,0 1 1,0 0-1,0 0 1,-1 0-1,1 0 1,0 0 0,-1 0-1,1 0 1,0 1-1,-1-1 1,1 0-1,-1 0 1,0 0 0,1 3-1,3 12 11,-1 0 0,0 0-1,0 19 1,-3-33-9,2 30 41,-2-1 0,-1 1-1,-1-1 1,-2 0 0,-1 0-1,-18 60 1,18-83 0,7-21-40,7-26-14,12-22-13,3 1 0,2 1 0,60-97 0,-81 148 13,1-1 0,0 1-1,0 0 1,1 1 0,8-8-1,-14 14 11,0 1 0,0-1 0,0 0 0,0 0 0,0 1 0,0-1 0,0 1 0,0-1 0,0 1 0,0 0 0,1-1-1,-1 1 1,0 0 0,0 0 0,0 0 0,1 0 0,-1 0 0,0 0 0,0 0 0,2 0 0,-1 1 1,-1 0 0,1 0 0,-1 0 0,1 0 0,-1 0 0,1 1 0,-1-1 0,0 0 0,0 1 0,0-1 0,0 1 0,0-1 0,0 1 0,0 0 0,0-1 0,-1 1 0,1 0 0,0 2 0,5 18 8,-1 2 1,-1-1 0,-1 0 0,-1 1 0,-2 45 0,1 15-10,0 5-3012,33-111-8238,-16 6 7084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106 142 8909,'0'-19'1014,"-1"-1"1,-1 0-1,-1 1 1,-1 0 0,-8-26-1,13 62-514,0-1 0,-2 1 1,-2 19-1,-1 10-159,-34 443 1358,24-345-1360,-8 11 353,18-140-370,4-27-171,4-29-61,4 5-87,1 1 0,1 0 0,2 1 0,2 1 0,1 0 1,1 0-1,2 2 0,41-56 0,-57 84-6,0 0 0,1 0-1,-1 0 1,1 0 0,0 1-1,0-1 1,0 1 0,0 0 0,0 0-1,0 0 1,0 0 0,1 1-1,-1-1 1,1 1 0,0 0 0,-1 0-1,1 0 1,0 0 0,-1 1-1,7-1 1,-5 2-5,-1-1-1,1 2 1,-1-1-1,0 0 1,1 1-1,-1 0 1,0 0-1,0 0 1,0 0-1,0 1 1,0-1 0,-1 1-1,1 0 1,5 6-1,-2-1-11,0 1 0,-1-1 0,1 1-1,-2 0 1,1 1 0,-1 0 0,-1-1 0,0 1-1,0 1 1,-1-1 0,0 1 0,-1-1 0,2 19 0,-4-23 17,0 0 0,0 0 0,-1 0 0,0 0 0,0 0 0,-1 0 0,1 0 0,-1-1 0,-1 1 0,1-1 0,-1 1 0,0-1 0,0 0 0,0 0 0,-1 0 0,-6 7 0,3-6-2,-1 0 0,0 0 0,0 0 0,0-1 1,0-1-1,-1 1 0,0-1 0,0-1 0,-16 5 0,15-6-202,1 0 1,0 0-1,-1-1 0,1 0 0,-19-1 0,25 0-191,-1-1 1,1 1-1,-1-1 0,1 1 0,0-1 0,-1 0 0,1 0 0,0-1 1,0 1-1,0 0 0,0-1 0,0 0 0,0 0 0,0 0 0,0 0 0,1 0 1,-1-1-1,1 1 0,-3-4 0,5 5 181,-1 0 1,1 1-1,-1-1 0,1 0 1,0 1-1,0-1 0,-1 0 1,1 0-1,0 0 0,0 1 0,0-1 1,0 0-1,0 0 0,0 1 1,0-1-1,0 0 0,0 0 1,0 0-1,1 1 0,-1-1 1,0 0-1,1 0 0,-1-1 1,6-6-3611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166 157 8549,'-4'-65'1954,"2"45"257,1 0 0,2-31 0,-78 409-501,21-128-2609,48-195 333,-8 47-1767,15-75 1677,0 0 0,1 0 0,0 0 0,0 0 0,1 0 0,0 0 0,0 0 0,0 0 0,3 7-1,4-1-2273,3-3-771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34 8429,'-3'-9'-52,"-2"-15"1705,9 25-653,7 13-621,1 3-271,1 0-1,1-1 1,1-1-1,1 0 1,0-1 0,25 18-1,-29-25-1119,0 0-1,0 0 1,0-1-1,1-1 1,0 0 0,22 5-1,-16-7-2206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8:37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628 92 7265,'-12'-92'4547,"2"149"-2424,-8 33-1449,-5-1 1,-3-1-1,-47 106 1,16-71-2082,-112 181 1,-38 53-7232,174-293 5312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59:4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44 8373,'0'-1'11,"0"-1"0,0 1 1,0-1-1,0 0 0,0 1 1,-1-1-1,1 1 1,-1-1-1,1 0 0,-1 1 1,0-1-1,1 1 0,-1 0 1,0-1-1,0 1 0,0 0 1,0-1-1,0 1 0,0 0 1,0 0-1,-1 0 0,1 0 1,0 0-1,-1 0 0,-1-1 1,0 1 109,-1-1 1,0 1-1,0 0 1,0 0 0,-1 1-1,1-1 1,0 1-1,0 0 1,-8 0 0,-2 2 264,0 0 1,0 1 0,1 0-1,-1 1 1,-14 7 0,5 1-189,1 0 1,1 2-1,0 0 0,1 2 1,0 0-1,2 1 0,0 1 1,0 1-1,2 0 0,1 1 1,0 1-1,1 0 1,2 1-1,-13 28 0,11-20-143,2 1 0,1 1 0,2-1 0,1 2 0,1-1 0,2 1 0,1 0 0,2 0 0,1 0 0,5 47-1,1-44-60,2 1 0,1-2 0,2 1 0,2-1 0,1 0 0,1-1 0,2-1 0,1-1 0,2 0 0,1-1 0,2-1 0,0-1 0,2-1 0,2-1 0,0-1 0,56 42 0,119 67 725,-244-206 258,-31-93-804,25 49-153,42 94-72,7 21 50,0 0 1,0 0-1,0 0 1,0-1-1,0 1 1,0 0-1,0 0 1,0 0-1,0-1 1,0 1-1,0 0 0,0 0 1,0 0-1,0 0 1,1-1-1,-1 1 1,0 0-1,0 0 1,0 0-1,0 0 1,0-1-1,0 1 1,0 0-1,1 0 0,-1 0 1,0 0-1,0 0 1,0 0-1,0 0 1,0-1-1,1 1 1,-1 0-1,0 0 1,0 0-1,0 0 0,1 0 1,-1 0-1,0 0 1,0 0-1,0 0 1,0 0-1,1 0 1,-1 0-1,0 0 1,33 16-67,-27-12 77,1 0-6,1 1-1,-1 0 1,0 0-1,0 1 1,-1 0-1,1 0 1,-1 0-1,0 1 1,6 10-1,-9-11 4,0-1 0,-1 0 0,0 0 1,0 1-1,-1-1 0,0 1 0,0 0 0,0-1 0,0 1 0,-1 0 0,0 0 0,0-1 1,-1 1-1,1 0 0,-4 9 0,-2 9-53,-1-1 0,-1 0 1,-1-1-1,-2 0 0,0 0 0,-1-1 1,-1 0-1,-1-1 0,0-1 0,-20 19 0,3-5-1643,-44 35 0,-42 22-6382,86-68 4382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2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20 101 4812,'-5'-16'604,"1"0"0,0-1 0,1 1 0,-1-20-1,21 249 2803,41 712 339,-47-808-2849,-1-166-649,-5 28-197,0-6-11,-4 16-26,1-1-1,0 2 1,1-1-1,0 0 1,1 0-1,0 1 1,9-17-1,-12 27-11,-1-1 0,0 1-1,1-1 1,-1 1 0,1-1 0,-1 1-1,1-1 1,0 1 0,-1-1-1,1 1 1,-1 0 0,1-1 0,0 1-1,-1 0 1,1 0 0,0-1 0,0 1-1,-1 0 1,1 0 0,0 0 0,-1 0-1,1 0 1,0 0 0,0 0-1,-1 0 1,1 0 0,0 0 0,-1 0-1,2 1 1,21 15 79,16 36 128,-34-46-174,17 28 43,2-1 1,2-2-1,52 52 1,-70-75-66,2 0 1,-1-1 0,1 0 0,0-1-1,0 0 1,1-1 0,0 0 0,0 0 0,0-1-1,1 0 1,-1-1 0,1-1 0,0 0-1,0 0 1,0-1 0,0-1 0,19-1 0,-26 0 10,1 0 0,0 0 0,0 0 0,-1-1 0,1 0 0,-1 0 0,0-1 0,1 0 0,-1 0 0,0 0 0,-1 0 0,1-1 0,0 1 0,-1-1 0,0-1 0,0 1 0,0 0 0,-1-1 0,1 0 0,3-7 0,-3 5-206,-1-1 0,1 0 0,-1 1 1,-1-1-1,3-15 0,-3 14-768,-1 0 0,-1 0 0,0 0 0,0 0 0,-1-10 0,0-1-4252,1 9 1384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2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219 306 8605,'-22'-9'1565,"29"2"-232,20-11-1265,-15 6-2,-1 1-1,0-2 1,0 1 0,-2-1-1,12-18 1,-17 23 24,0 1 1,-1 0-1,0-1 1,0 0-1,0 1 0,-1-1 1,0 0-1,-1-1 1,0 1-1,0 0 1,0 0-1,-2-13 1,1 18-26,0 1 1,-1-1 0,0 0 0,1 0 0,-1 0-1,0 1 1,0-1 0,-1 0 0,1 1 0,0-1 0,-1 1-1,0-1 1,0 1 0,1 0 0,-1 0 0,0 0 0,-1 0-1,1 0 1,-4-2 0,2 2 4,0 0 1,-1 0-1,1 0 1,-1 1-1,0-1 1,1 1-1,-1 0 0,0 1 1,0-1-1,-9 1 1,2 1 13,0 1 0,1-1 1,-1 2-1,0 0 0,1 0 0,-1 1 1,1 0-1,-17 10 0,18-8-56,1 1-1,1 0 1,-1 1 0,1 0-1,0 0 1,1 1 0,0 0-1,0 0 1,1 1 0,0-1-1,1 1 1,0 1-1,0-1 1,1 1 0,1 0-1,0 0 1,0 0 0,1 0-1,-1 17 1,1-8-6,2 1 0,0 0 0,1 0 0,1-1 0,1 1 0,1-1 0,0 1 0,2-1 0,14 34 1,-15-42-57,1 0 1,1-1 0,0 0 0,0 0 0,1-1-1,0 1 1,1-2 0,0 1 0,1-2-1,0 1 1,0-1 0,1 0 0,0-1 0,0-1-1,0 1 1,1-2 0,0 0 0,1 0 0,-1-1-1,1-1 1,-1 0 0,19 2 0,-15-4-417,0 0 1,0-1 0,0-1-1,0 0 1,0-1 0,0-1-1,27-8 1,-27 5-529,0 0 0,-1-1 1,1-1-1,-2 0 0,1-1 1,-1-1-1,20-17 0,-5-1-1749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2.0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389 0 6493,'-110'122'942,"-49"58"-1275,87-106-2010,47-51 891,3-1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3.4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10 7681,'-79'-10'3885,"78"10"-3857,1 0 1,0 0 0,-1 1 0,1-1 0,0 0-1,-1 0 1,1 0 0,0 1 0,-1-1-1,1 0 1,0 0 0,-1 1 0,1-1-1,0 0 1,0 0 0,0 1 0,-1-1-1,1 0 1,0 1 0,0-1 0,0 1 0,0-1-1,0 0 1,-1 1 0,1-1 0,0 0-1,0 1 1,0-1 0,0 0 0,0 1-1,0-1 1,0 1 0,0-1 0,0 0-1,1 1 1,-1-1 0,0 0 0,0 1 0,0-1-1,0 0 1,0 1 0,1-1 0,-1 0-1,0 1 1,0-1 0,1 0 0,-1 1-1,1-1 1,7 22 417,28 47 222,48 136 1,7 83-8,-73-225-207,-13-44-267,5 14 1211,-10-33-1388,0 0 1,0 0 0,0 0 0,0 0-1,0 0 1,0 0 0,1 0-1,-1-1 1,0 1 0,0 0 0,0 0-1,0 0 1,0 0 0,0 0 0,0 0-1,0 0 1,0 0 0,0 0 0,0 0-1,0 0 1,0 0 0,0 0-1,0 0 1,0-1 0,0 1 0,0 0-1,0 0 1,1 0 0,-1 0 0,0 0-1,0 0 1,0 0 0,0 0 0,0 0-1,0 0 1,0 0 0,0 0-1,0 0 1,0 0 0,0 0 0,1 0-1,-1 0 1,0 0 0,0 0 0,0 0-1,0 0 1,0 0 0,0 0 0,0 0-1,0 0 1,0 0 0,0 0-1,0 1 1,0-1 0,1 0 0,-1 0-1,0 0 1,0 0 0,0 0 0,1-22 219,1-36 37,3 1 1,16-79-1,37-110-29,-56 242-236,12-37 1,-14 40-3,0 1 0,0 0 0,1-1 1,-1 1-1,0 0 0,0-1 1,1 1-1,-1 0 0,0-1 0,0 1 1,1 0-1,-1 0 0,0-1 0,1 1 1,-1 0-1,1 0 0,-1-1 0,0 1 1,1 0-1,-1 0 0,1 0 0,-1 0 1,0 0-1,1 0 0,-1 0 0,1 0 1,-1 0-1,0 0 0,1 0 1,0 0-1,12 18 25,-3 10-11,-2 1 0,-1-1 0,4 42 0,0-6 3,1 2-386,3-1 0,3 0 1,34 82-1,-49-141-113,0 0 0,1 1 0,-1-2 0,1 1 0,7 8 1,-10-13 202,0 0 1,0 0 0,0 0-1,0 0 1,1 0 0,-1 0 0,0 0-1,0-1 1,1 1 0,-1 0 0,0-1-1,1 1 1,-1-1 0,1 1 0,-1-1-1,1 0 1,-1 0 0,1 1-1,-1-1 1,1 0 0,-1 0 0,1-1-1,-1 1 1,1 0 0,-1 0 0,0-1-1,1 1 1,-1-1 0,1 1-1,-1-1 1,2 0 0,14-11-4078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3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2 10085,'-7'-1'270,"0"1"1,1 0-1,-1 0 0,0 0 1,0 1-1,0 0 0,1 0 0,-1 1 1,1 0-1,-1 0 0,1 0 1,-1 1-1,1 0 0,0 0 1,0 1-1,1-1 0,-1 1 1,1 1-1,0-1 0,-8 9 1,7-7-160,1 0 0,1 0-1,-1 0 1,1 0 0,0 1 0,0 0 0,1 0 0,0 0 0,0 0 0,0 0 0,1 1 0,0-1 0,1 1 0,0 0 0,0-1 0,0 1 0,1 0 0,1 8 0,2-1-102,1-1-1,0 0 1,1 0 0,0 0 0,1-1 0,1 0 0,0 0 0,1 0-1,0-1 1,1 0 0,0-1 0,1 0 0,0 0 0,1-1 0,0-1 0,1 0-1,0 0 1,0-1 0,22 11 0,-21-12-8,1 0 1,-1 2-1,-1 0 1,1 0-1,-2 1 0,1 0 1,-1 1-1,12 16 1,-20-22 23,1 1 1,-1-1 0,0 1 0,-1 0 0,1 0-1,-1 0 1,-1 0 0,1 0 0,-1 1 0,0-1-1,0 0 1,-1 1 0,1-1 0,-2 1 0,1-1-1,-1 0 1,0 1 0,0-1 0,0 0 0,-1 1-1,0-1 1,-4 8 0,-3 7 153,-1-1-1,-1 1 0,-18 23 1,24-37-415,0 0 1,0-1 0,0 0-1,-1 0 1,0 0-1,-1 0 1,1-1-1,-1 0 1,0-1-1,0 0 1,0 0 0,-11 4-1,14-7-610,-1 0 1,1-1-1,0 1 0,-1-1 0,1 0 0,0 0 1,-1-1-1,1 1 0,0-1 0,0 0 0,-8-3 1,-2 1-3456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4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42 8585,'-1'-4'89,"0"1"0,0 0 0,0 0 0,-1 0 0,1 0 0,-1 0 0,0 0 0,0 0 0,0 0 0,0 1 0,-4-5 0,5 7-34,1 0 0,-1 0 1,1-1-1,0 1 1,-1 0-1,1 0 1,-1 0-1,1-1 1,-1 1-1,1 0 1,-1 0-1,1 0 0,-1 0 1,1 0-1,-1 0 1,1 0-1,-1 0 1,1 0-1,-1 0 1,1 1-1,-1-1 1,1 0-1,-1 0 0,1 0 1,-1 1-1,1-1 1,-1 0-1,0 1 1,-13 23 972,7 0-727,1 0-1,1 1 1,2-1 0,-2 37-1,7 104 271,0-103-349,12 369-255,-14-422-218,-5 41-4754,6-47 4148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5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49 109 7633,'-2'-3'41,"-4"-3"374,1-1-1,0 0 0,0 0 1,1 0-1,0-1 1,0 1-1,1-1 1,0 0-1,0 0 1,-1-9-1,4 16-390,0 1 0,0-1 0,0 0 0,0 1 0,0-1 0,0 1 0,0-1 0,0 1 0,0-1 0,0 0 0,1 1 0,-1-1 0,0 1 0,0-1 0,1 1 0,-1-1 0,0 1 0,1-1 0,-1 1 0,0 0 0,1-1 0,-1 1 0,1-1 0,-1 1 0,0 0 0,1-1 0,-1 1 0,1 0 0,-1 0 0,1-1 0,0 1 0,-1 0 0,1 0 0,-1 0 0,1 0 0,-1 0 0,1 0 0,-1-1 0,1 1 0,0 0 0,-1 1 0,1-1 0,-1 0 0,1 0 0,-1 0 0,1 0 0,0 0 0,-1 1 0,1-1 0,-1 0 0,1 0 0,-1 1 0,1-1 0,-1 0 0,0 1 0,1-1 0,28 20 444,-20-9-375,0 0 0,0 0-1,-1 1 1,-1 0 0,12 25-1,22 70 267,-37-94-297,129 320 1614,-131-329-1488,0 1 1,1-1 0,-1 0 0,1-1 0,0 1 0,0 0-1,7 5 1,4-36 479,34-139 156,-33 105-635,26-64 1,33-70 49,-74 195-239,0-1-1,0 1 1,1-1 0,-1 1-1,0-1 1,0 0 0,0 1-1,0-1 1,1 1 0,-1-1-1,0 1 1,0 0 0,1-1-1,-1 1 1,0-1 0,1 1-1,-1-1 1,0 1 0,1 0-1,-1-1 1,1 1 0,-1 0-1,1 0 1,-1-1 0,1 1 0,-1 0-1,1 0 1,-1-1 0,1 1-1,-1 0 1,1 0 0,-1 0-1,1 0 1,0 0 0,12 15-6,5 30 3,15 107 67,18 218 0,-21-126-1272,-28-232 590,5 38-1598,-7-49 2000,0 0 1,0-1-1,0 1 0,0 0 0,0 0 0,0-1 0,1 1 0,-1 0 0,0-1 0,0 1 0,1 0 0,-1 0 0,0-1 0,1 1 0,-1-1 0,1 1 0,-1 0 0,1-1 0,-1 1 0,1-1 0,0 1 0,-1-1 0,1 1 0,-1-1 1,1 0-1,0 1 0,0-1 0,-1 0 0,1 1 0,0-1 0,-1 0 0,1 0 0,0 0 0,0 0 0,-1 0 0,1 0 0,0 0 0,0 0 0,-1 0 0,1 0 0,0 0 0,0 0 0,-1 0 0,1-1 0,0 1 0,0 0 1,0-1-1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5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21 9113,'-1'-2'148,"-1"0"0,0 0 0,0 1 1,0-1-1,1 1 0,-1-1 0,-1 1 0,1 0 1,0 0-1,0 0 0,0 0 0,-1 0 0,1 0 1,0 1-1,-1-1 0,1 1 0,0-1 1,-1 1-1,1 0 0,-1 0 0,-1 1 0,2 0-69,0 0-1,0 0 1,0 1-1,1-1 1,-1 1-1,1-1 1,-1 1-1,1-1 1,0 1-1,-1 0 1,1 0-1,0 0 1,0 0-1,0 0 1,1 0-1,-1 0 0,0 0 1,1 0-1,-1 0 1,1 0-1,0 1 1,0-1-1,0 0 1,0 3-1,-1 39 380,2-1 1,13 86-1,-3-35-185,-7-58-556,2 34-315,-4-23-6787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5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104 117 7893,'-23'-28'316,"3"5"32,5 5 0,1 2 32,5 6-32,1-1-20,-1 6-40,6 0-36,0 5-108,9 15-1252,3-4-168,5 7-440,1 3-513,2 2-231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6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59 106 7189,'-11'-16'1043,"0"0"0,2 0 0,0-1 0,-9-24 0,26 49-417,0 0-1,-1 0 1,14 19-1,21 68-129,-3 2 1,-5 2-1,26 123 1,-57-203 91,-6-18 136,-5-33-19,7 8-571,1-1 0,1 1-1,1 0 1,1 0 0,1 0-1,1 0 1,11-28 0,-11 37-309,1 1 0,0-1 0,1 1 0,1 0 0,0 1 0,1-1 0,0 2 1,1-1-1,0 1 0,1 1 0,1 0 0,15-11 0,-20 17-379,0 1-1,0 1 1,0 0-1,0 0 1,1 0-1,8-2 1,-9 4-418,0-1 0,0 1-1,0 1 1,0-1 0,0 1 0,0 0 0,8 2 0,5 2-3219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6.7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49 220 8969,'-48'-61'3990,"78"113"-1922,-7-13-1707,24 53 0,51 177 776,-90-238-830,1 0 1266,-6-34-907,-2-21-447,0-24-54,2 1-1,2-1 0,2 1 1,16-55-1,-14 71-420,1 1 1,2 0-1,0 1 0,3 0 1,0 0-1,1 2 0,24-31 1,-32 50-259,-1 0 1,1 0 0,1 0-1,-1 1 1,1 0 0,18-10-1,-18 13-476,-1 0-1,1 0 0,0 1 0,0 0 0,0 0 1,1 1-1,-1 0 0,13-1 0,4 3-3070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7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3 8793,'-38'-1'548,"25"0"244,0 1 1,0 0-1,-26 4 0,34-3-595,0 1 0,0-1 0,0 1 0,1 0-1,-1 1 1,0-1 0,1 1 0,0 0 0,-1 0 0,1 0 0,0 0-1,1 1 1,-7 7 0,-7 12 244,0 0-1,1 2 1,2 0 0,0 0-1,2 2 1,-13 36-1,18-40-289,0 0-1,2 0 1,0 1-1,2 0 1,1-1-1,0 1 1,2 0-1,3 26 0,-2-41-138,0-1 0,1 0-1,0 1 1,1-1-1,0 0 1,0 0-1,1-1 1,0 1 0,0-1-1,1 0 1,0 0-1,0 0 1,0 0-1,1-1 1,11 10-1,-13-14-19,0 1-1,0 0 1,0-1-1,0 0 1,1 0-1,-1 0 1,1-1-1,-1 1 1,1-1-1,0 0 1,0-1-1,-1 1 1,1-1-1,0 0 1,0 0-1,-1 0 1,1-1-1,0 1 1,0-1-1,-1 0 1,1-1-1,0 1 0,-1-1 1,0 0-1,1 0 1,-1 0-1,0-1 1,0 1-1,5-5 1,-3 2 11,0-1 0,1 0 0,-2 0 0,1-1 1,-1 0-1,0 0 0,0 0 0,-1 0 0,0-1 1,0 0-1,-1 1 0,0-2 0,0 1 0,-1 0 0,0 0 1,-1-1-1,0 1 0,0-1 0,0 1 0,-2-13 0,-1-17 87,-2 1 0,-2 0 0,-13-48 0,14 66-80,2 5-93,-1 0 1,-1 0 0,0 0-1,-1 0 1,-1 1 0,-13-20-1,16 28-281,0 0 0,0 0 0,0 0 1,-1 1-1,0-1 0,0 1 0,-9-5 0,10 7-198,1 0 1,-1 0-1,0 0 0,0 1 1,0 0-1,-1 0 1,1 0-1,0 0 0,0 1 1,-1 0-1,1-1 0,-6 2 1,-1 1-2655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7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87 158 8981,'-25'-40'818,"17"26"75,-1 0 1,0 0 0,-1 1 0,-15-15-1,31 37-591,-1 0-1,1 1 0,-2 0 1,1 0-1,-1 0 0,2 11 1,4 8-53,21 51 213,-4 1 0,-4 1 0,-3 1 0,17 169 0,-33-226 445,-3-47-286,2-28-373,9-5-108,3-1 0,2 2 0,37-83 1,-37 100-116,2 1 0,2 1 0,0 1 0,3 1 0,53-57 0,-61 74-504,1 0 0,0 1 0,1 1 1,29-16-1,-35 23-575,0 0 0,1 1-1,18-5 1,-22 8-105,-1 0 0,1 1-1,-1 0 1,1 0 0,0 1 0,9 1-1,8 3-3681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2.2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610 1 5068,'-63'57'969,"-105"72"0,115-92-926,2 2 0,1 3 0,-85 91 0,68-52-3400,44-53 1392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9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9065,'15'-12'5919,"-12"19"-5824,-1 0 0,0 0-1,0 0 1,-1 1 0,0-1-1,-1 0 1,1 1 0,-2 12 0,1 0 25,10 262 699,49 537 608,-56-786-4596,-6-11-5907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79 8353,'-24'-78'3173,"25"94"-2419,0 0 0,-2-1 1,0 1-1,-3 18 0,-2 30-53,5 64 474,21 164 0,40 125 60,-36-266-814,-20-126-426,3 18-1032,2 65 0,-9-105 399,-1 1-1,1-1 1,-1 1 0,0-1-1,0 1 1,0-1 0,-1 1-1,-2 4 1,-5 16-5875,6-12 2702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0 8301,'-7'26'606,"0"1"1,2 0-1,1 0 1,1 0-1,1 34 1,14 139 2652,-7-149-2995,11 106 404,7 105 1049,-23-132-4622,-14 1-5075,12-114 5614,2 5-375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6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6345,'-5'46'1366,"3"0"1,1 0 0,9 64 0,9 84 498,-8 2-3606,-7-144 522,-7 85-4714,5-110 3005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6393,'36'453'7179,"-26"-293"-9323,-10-69-4378,0-63 3472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7065,'4'186'4906,"0"-12"-1930,-6-58-4068,-1 17-2134,0-20-2483,3-74 2645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6913,'12'251'5225,"-5"-147"-4444,-6-59-3468,-12 87 1,8-102 28,0-4-374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6845,'2'50'1447,"3"0"0,15 67 0,6 47-185,-25-139-2655,0 0 1,-4 36-1,0-7-2578,3-28 1528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6417,'12'179'3216,"-2"-73"-2256,-9-43-1487,4 31-5001,-2-75 2846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6293,'1'99'2835,"26"185"-1,-24-256-3851,-2 0-1,-1 0 1,-1 1-1,-9 50 1,1-1 963,7-57 264,-23 528 5116,30-286-4498,-4-246-1446,-1-15 263,1 0-1,-1 1 1,0-1-1,1 0 1,-1 0-1,0 0 1,-1 1-1,1-1 1,0 0-1,-1 0 1,1 0-1,-1 1 1,1-1-1,-1 0 1,0 0-1,0 0 1,0 0-1,0 0 1,0-1 0,-1 1-1,1 0 1,-3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2.3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345 0 5757,'-25'20'48,"1"2"4,2-3 0,-2 1 36,2-4 64,0 4 4,1-6 0,-4 5-24,4-2-20,-1-1-4,7 1-44,-1-3-136,1 2-168,0 1-164,-4 0-216,1-4-1265,-1 7 85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00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52 3484,'5'-28'1339,"-1"4"4496,-32 55-3773,-3 12-1648,2 2-1,2 1 0,1 2 0,4 0 0,1 2 1,2 0-1,3 1 0,1 0 0,-11 84 0,8 12-218,6 0 0,9 180 1,12-91-14,10-1 1,10 0 0,80 309-1,-78-436-122,59 132-1,63 94 67,-35-82-43,-59-120 41,100 160 0,-147-268-49,-10-19-56,0 0 0,0-1 0,0 0 0,0 1 0,1-1 0,0 0 0,-1 0 0,2 0 0,-1-1 0,0 1-1,6 4 1,-8-8-12,1-1-1,-1 1 1,1 0-1,-1-1 1,0 1-1,1-1 1,-1 1-1,0-1 1,1 1-1,-1-1 1,0 0-1,0 0 1,0 0-1,1 0 1,-1 0-1,0 0 1,0 0-1,0 0 1,-1 0-1,1 0 1,0 0-1,0-1 1,-1 1-1,1 0 1,-1-1-1,1 1 1,-1 0-1,1-3 1,18-45 83,-19 49-86,23-89 187,-3 0 0,-5-1 0,-3-1 0,-5 0 0,-4-103 0,-31-485 1355,-36 190-504,34 330-661,-52-163 1,-1 27 201,-35-106 456,-25 53-496,136 334-587,-17-43 0,-3 2 0,-63-96-1,62 111-447,17 65-8210,-1 43-647,9-40 3934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3.3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49 84 6961,'-3'-11'172,"-2"4"96,-1-1-80,0 0 44,3 0-32,-3 3 36,4 0-20,-1-3-28,0 6-16,0-4-12,0 1-28,0 0-40,3 2-172,-3 1-304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5.5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34 203 5789,'-15'-3'152,"-4"-3"4531,42-3-2573,94-20-1704,2 6 0,0 5 0,219-5 1,165-8 257,-348 18-638,44-7 112,-65 5-50,203 3 0,-75 16 90,116 7 26,-179 2-148,134 15 57,145 40-13,-447-63 8,1-1-1,0-1 0,1-2 1,-1-1-1,55-8 1,-83 7-478,-1 0 0,0 0 1,1 1-1,-1-1 0,1 1 1,-1 0-1,1 0 0,-1 0 0,0 1 1,1-1-1,-1 1 0,1-1 0,-1 1 1,5 2-1,-7-2 174,-1-1 0,0 1 0,0-1 0,0 1 0,0-1 0,0 1 0,0-1 0,0 1 0,0 0 0,0-1 0,0 1 0,-1-1 0,1 0 0,0 1 0,0-1 0,0 1 0,0-1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6.8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51 156 6829,'-50'-10'688,"98"27"1217,63-14-1185,1-5 0,176-27 0,-33 3-525,1026-7 614,-1042 29-494,186 5 429,-100 2 78,8 1-489,164-19 165,-491 15-491,76-8 19,49-2 173,-169-8-3191,-34-3-4081,36 14 3464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7.9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91 7545,'43'-6'-324,"380"26"4267,255-37-1752,4-1-1393,-144 39-446,20-4-818,-555-17 464,531-2-155,-401-7 154,-48 4 96,0-3 0,87-21 0,-73 10 211,31-9 14,-120 26-307,0 0-1,0 0 1,0 1-1,12 0 1,-20 1-307,-27 0-4766,-27 3 499,17-1 1509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8.9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45 542 7121,'-43'4'1503,"43"-4"-1484,0 0-1,0 0 1,0 0 0,1 0-1,-1 0 1,0 0 0,0 0-1,0 0 1,0-1 0,0 1-1,0 0 1,0 0 0,0 0-1,0 0 1,0 0 0,0 0-1,0 0 1,0 0 0,0 0-1,0-1 1,0 1-1,0 0 1,0 0 0,0 0-1,0 0 1,0 0 0,0 0-1,0 0 1,0 0 0,0 0-1,-1-1 1,1 1 0,0 0-1,0 0 1,0 0 0,0 0-1,0 0 1,0 0 0,0 0-1,0 0 1,0 0 0,0 0-1,0 0 1,0 0 0,-1 0-1,1 0 1,0 0-1,0 0 1,0 0 0,0 0-1,0 0 1,0 0 0,0 0-1,0 0 1,26-7 209,357-47 1320,58-11-415,-289 38-815,533-92 755,6 33-16,-310 66-748,139-14-502,-335 11 241,242-34 71,-179 36-85,-10 2 7,-115 9-103,-151 13-6810,-24 4 3273,12 1 623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9.8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102 520 7309,'-27'-1'124,"18"1"302,-1-1 1,0 1 0,0 1 0,1 0-1,-14 2 1,20 2 297,13 1-469,15 0-81,26-5 176,0-3 1,0-2-1,78-16 1,-46 7-128,510-93 861,182-24-631,-82 53-420,-202 4-31,-277 37 136,-100 16 45,85-12 60,-172 28-646,1-1-1,39-14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2.3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15 6413,'-19'-14'1210,"22"19"671,-1-2-1717,1 0 0,1 0-1,-1 0 1,0-1-1,1 1 1,-1-1 0,1 0-1,0 0 1,5 2-1,280 61 1896,22 7-1409,538 135 876,-553-154-1306,-119-23 0,228 68 0,-160-27-281,455 74 0,405 38 99,-934-156-19,385 49 92,-533-74-649,1-1-1,34-4 0,-47-1-1466,-13-3-600,-21-6-2138,-5 4 1487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3.7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 5 7149,'-27'-4'2829,"44"14"-2610,1-1 0,-1 0-1,1-2 1,1 0 0,0 0-1,27 4 1,127 16 291,-109-20-301,356 48 538,254 35 91,-1 29-78,-167-38-733,-299-53-2,502 27 47,-344-35 16,208-7-69,-499-19-10,-36 2 21,1 2 0,0 2 0,63 7 0,67 7 22,-112-11-43,81 13 0,-88-15-60,-49-1 6,-1 0 1,1 0-1,0 0 1,0 0-1,-1 0 1,1 0-1,0-1 1,-1 1-1,1 0 1,0 0-1,-1-1 1,1 1 0,0-1-1,-1 1 1,1-1-1,-1 1 1,1-1-1,-1 1 1,1-1-1,-1 1 1,1-1-1,-1 1 1,1-2-1,-1 1-86,0 0 0,-1 0 0,1 0 0,0 0 0,-1 0 0,1 0 0,-1 0 0,1 0 0,-1 0 0,1 0 0,-1 0 0,0 0-1,1 0 1,-1 0 0,0 1 0,0-1 0,1 0 0,-1 0 0,0 1 0,0-1 0,-1 0 0,-8-6-913,-1 0 0,1 1 0,-1 0 0,0 1 0,-17-6 0,-19-7-1837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5.1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3 109 6385,'0'0'-232,"-1"-2"78,0-24 1202,1 25-1003,0 0-1,0 1 1,1-1-1,-1 0 1,0 1-1,1-1 1,-1 1-1,1-1 0,-1 0 1,0 1-1,1-1 1,-1 1-1,1 0 1,0-1-1,-1 1 1,1-1-1,-1 1 0,1 0 1,0-1-1,-1 1 1,2 0-1,2-1 102,1 1 0,-1 0 1,0 0-1,0 0 0,0 1 0,0 0 0,1-1 0,3 3 0,13 1-33,118 9 1231,-45-3-447,97-2-1,195-27 180,261 2-163,-378 38-709,116 2 12,292 5-77,-398-30-103,-106-3-24,413-26 213,-535 28-175,-1 2 0,86 9 1,16 1 63,-69-12-9,159-23 1,-144 6 146,65-10 210,-131 22-873,-25 1-1569,-21-3-1590,-32 0-1520,10 5 1396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2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197 1 5597,'-12'16'128,"-4"1"-24,4-6 24,0 0-16,-1 3 0,1 3-28,-3-1 4,2 4-24,-2 5-76,0 2-108,-1 1-124,1 0-156,2-6-265,4 3-1027,0-8 264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6.6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69 845 7637,'-49'-5'687,"30"0"542,35 4-579,19-1-381,597-123 2611,-376 71-2241,47-3 38,297-72-70,-382 73-405,426-54 0,-315 64-143,-2-1 8,389-30-27,-335 24 46,-296 39-52,217-43-49,-278 51-635,-31 5-2522,-44 6-1775,13 0 2499,-11 2-429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8.0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1715 6389,'-12'-14'194,"13"13"-143,0 1 0,0-1 0,0 0 0,0 1 0,0-1 0,0 1 0,0-1 0,0 1 0,0-1 0,0 1 0,0 0 0,0-1 0,0 1 0,0 0-1,1 0 1,-1 0 0,0 0 0,1 0 0,43-8 915,-1-3-1,74-28 0,-46 14-310,539-181 2008,313-100-877,-262 88-1339,-496 162-362,552-230 430,-715 284-513,221-99 213,81-34 172,-189 92-85,154-37 1,69 18 12,-68 15-155,-113 10-85,-27 5 129,-264 34-12840,78 1 8567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45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23 231 3308,'-2'-1'374,"0"-1"0,0 0-1,0 0 1,0 0 0,1-1 0,-1 1-1,0 0 1,1-1 0,0 1-1,-1 0 1,1-1 0,0 0-1,-1-3 1,6 13 169,-1 0-1,1 1 1,0-2-1,1 1 1,0 0 0,8 8-1,13 20-192,6 18-26,0-4 73,35 80 0,-63-120-369,211 519 781,-83-59-19,-54 20-351,-68-342-311,-7 0 1,-21 191-1,9-199-106,-14 113-205,-95 429 0,-3-98 206,0-174 26,98-342-46,-22 73-60,45-140 58,-1 1 0,1 0 0,0-1 0,0 1 0,0 0 0,0-1 0,-1 1 0,1 0 1,0 0-1,0-1 0,0 1 0,1 0 0,-1-1 0,0 1 0,0 0 0,0 0 0,0-1 0,1 1 0,-1 0 0,0-1 0,1 1 1,-1-1-1,0 1 0,1 0 0,-1-1 0,1 1 0,-1-1 0,1 1 0,-1-1 0,1 1 0,-1-1 0,1 0 0,-1 1 0,1-1 1,0 1-1,-1-1 0,1 0 0,0 0 0,-1 1 0,1-1 0,0 0 0,-1 0 0,1 0 0,0 0 0,0 0 0,-1 0 1,1 0-1,0 0 0,-1 0 0,1 0 0,0 0 0,0-1 0,55-6 87,-31 3-64,-5 3 11,1-1-1,38-10 1,13-2 36,7 4 8,219-15 363,-219 21-332,82-14 0,-46 0-30,84-9 4,-141 21-83,141-7 33,42 3-41,-204 6 7,-26 3 0,0-1 0,0 1 0,0 1 0,0 0 0,-1 0 0,1 1 0,0 1 0,10 2 0,15-1-9,-33-4 15,1 1 1,-1 0 0,0 0-1,0 0 1,1 1-1,-1-1 1,0 1 0,0-1-1,0 1 1,0 0 0,0 1-1,4 0 1,-7-1 1,0-1 1,1 1-1,-1-1 0,0 0 1,1 0-1,-1 1 0,1-1 1,-1 0-1,0 1 0,1-1 0,-1 0 1,1 0-1,-1 0 0,1 0 1,-1 1-1,1-1 0,-1 0 1,1 0-1,-1 0 0,1 0 1,-1 0-1,1 0 0,-1 0 1,1 0-1,-1-1 0,1 1 1,-1 0-1,1 0 0,-1 0 1,1 0-1,-1-1 0,1 1 1,-1 0-1,1-1 0,-1 1 1,0 0-1,1 0 0,-1-1 1,1 0-1,-1 0 0,0 1-1,0-1 1,0 0 0,0 0-1,0 1 1,0-1 0,0 0-1,0 0 1,0 1 0,0-1-1,0 0 1,0 1 0,-1-1-1,1 0 1,0 0 0,-1 1-1,1-1 1,0 1 0,-1-1-1,1 0 1,-1 1 0,1-1-1,-1 1 1,0-2 0,-27-24 217,2-2 0,1-1 0,-41-61 0,-47-112 381,52 67-526,7-4 1,-50-191-1,-68-390-125,108 277 63,56 373-30,-37-667-15,40 590 26,1-55-22,29-272 0,-7 350 13,5 1-1,6 2 0,45-121 1,-48 168-3,3 1 0,45-81 0,-68 143 56,-2 6-2,-1-1 0,0 0 1,0-1-1,0 1 0,0 0 0,-1-1 1,0 0-1,1-6 0,-3 12 243,-39 1 90,-5 2-244,-62 12 1,73-9-56,-225 39 593,-48 3-314,-7-3-266,150-13-94,128-25 30,1 1 110,0-2 0,-61 2 0,-32 9 1346,126-16-1665,-1 0 1,0 0-1,0 0 0,1 0 1,-1 0-1,0 1 0,0-1 1,1 1-1,-1-1 0,0 1 1,1 0-1,-1-1 0,-2 3 1,-14 21-13465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49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314 148 10349,'7'-46'1419,"-6"42"-1306,-1 1 1,1 0 0,0-1-1,-1 1 1,0 0 0,0-1-1,0 1 1,0 0 0,0-1-1,-1 1 1,1 0 0,-1-1-1,0 1 1,0 0 0,0 0-1,-1 0 1,1 0 0,-1 0-1,0 0 1,0 0 0,0 0-1,0 1 1,0-1 0,0 1-1,-1-1 1,1 1 0,-1 0-1,1 0 1,-1 0 0,0 0-1,0 1 1,0-1 0,0 1-1,0 0 1,-1 0 0,1 0-1,0 0 1,0 0 0,-1 1-1,1-1 1,0 1 0,-1 0-1,1 0 1,-1 0 0,1 1-1,0-1 1,-1 1 0,1 0-1,0-1 1,0 2 0,-4 0-1,-5 4-23,0-1 1,1 2-1,-1 0 0,1 0 0,1 1 0,0 0 0,0 0 0,0 1 0,-9 13 1,6-7-52,1 0 1,1 1-1,1 0 1,0 1-1,-13 30 1,19-35-19,1 1 1,0-1-1,0 1 0,1 0 0,1 0 0,0 0 1,1 0-1,0 0 0,1 0 0,0-1 1,1 1-1,1 0 0,0-1 0,8 20 1,-9-24-113,2-1 0,-1 1 1,1-1-1,0 1 1,1-1-1,-1-1 0,1 1 1,1-1-1,-1 1 0,1-2 1,0 1-1,1-1 1,-1 0-1,1 0 0,0 0 1,0-1-1,1 0 1,-1-1-1,1 0 0,-1 0 1,1 0-1,0-1 1,16 2-1,-21-4-285,1 0 0,-1 0 1,1 0-1,-1-1 0,0 1 1,1-1-1,-1 0 0,0 0 1,1 0-1,-1 0 0,0-1 0,0 1 1,0-1-1,0 0 0,0 0 1,-1 0-1,1 0 0,0-1 1,3-4-1,14-10-4187,-9 9 1535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34 7001,'-1'0'66,"0"-1"1,0 1 0,0-1 0,0 1 0,0-1-1,1 1 1,-1-1 0,0 1 0,0-1 0,1 1-1,-1-1 1,0 0 0,1 0 0,-1 1 0,1-1-1,-1 0 1,1 0 0,-1 0 0,1 1-1,0-1 1,-1 0 0,1 0 0,0 0 0,0 0-1,0 0 1,-1 0 0,1-1 0,-5-11 4395,-23 37-2743,22-18-1559,1 1 0,0 0 0,0 1-1,1-1 1,0 1 0,0-1 0,0 1 0,1 0 0,1 1 0,-1-1-1,1 0 1,1 1 0,0-1 0,0 1 0,0 0 0,1-1 0,2 17-1,-1-20-141,0 1-1,1-1 0,-1 0 0,1 0 0,0-1 0,0 1 0,1 0 0,0-1 1,-1 1-1,1-1 0,1 0 0,-1 0 0,1 0 0,-1 0 0,1-1 0,0 0 1,0 1-1,1-1 0,-1-1 0,1 1 0,-1-1 0,1 1 0,0-1 0,0-1 1,0 1-1,0-1 0,0 0 0,0 0 0,1 0 0,8-1 0,-5 1-3,0-2-1,-1 1 1,1-1-1,0-1 1,-1 0-1,1 0 1,-1 0-1,0-1 1,0 0-1,0-1 1,0 0-1,0 0 1,-1-1-1,1 0 1,8-8-1,-13 11-9,0-1 1,0 0-1,0 0 0,-1 1 1,0-2-1,1 1 0,-1 0 1,0 0-1,0-1 0,-1 1 0,1-1 1,-1 0-1,0 1 0,0-1 1,0 0-1,0 0 0,-1 0 0,1 1 1,-1-1-1,0 0 0,0 0 1,-1 0-1,1 0 0,-1 0 1,0 0-1,0 1 0,0-1 0,0 0 1,-1 1-1,1-1 0,-1 1 1,0-1-1,0 1 0,0 0 0,-1 0 1,-3-4-1,-3-4-30,0 1-1,-1 1 1,0 0-1,-1 0 0,0 1 1,-20-12-1,25 18-386,1-1-1,-1 1 0,0 0 1,1 0-1,-13-2 0,-7 9-4050,14 5-1534,10-2 2149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0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87 8145,'-4'-3'105,"1"-1"1,0 1-1,0-1 1,0 0-1,0 0 1,0 0-1,1 0 1,-3-7-1,4 10-39,1-1-1,-1 1 1,1-1-1,-1 1 0,1-1 1,0 0-1,-1 1 1,1-1-1,0 1 0,0-1 1,0 0-1,0 1 1,1-1-1,-1 0 0,0 1 1,1-1-1,-1 1 1,1-1-1,-1 1 0,1-1 1,0 1-1,0-1 1,0 1-1,0-1 0,0 1 1,0 0-1,1-2 1,-1 3 109,1 0-118,-1 1 1,1-1-1,0 1 0,-1 0 0,1-1 1,0 1-1,-1 0 0,1 0 1,-1 0-1,1 0 0,-1 1 0,0-1 1,0 0-1,1 1 0,-1-1 0,2 3 1,20 32 478,-16-23-434,10 14 578,-1 1 1,-2 0-1,-1 1 0,16 56 1449,-32-97-1699,-2-24-183,5 19-180,1 0 0,0 0 1,1 1-1,1-1 0,1 1 0,0 0 1,2 0-1,-1 0 0,2 1 0,12-23 1,-18 36-67,0 1 1,0 0 0,0 0-1,-1 0 1,1 0-1,1 0 1,-1 0-1,0 0 1,0 0 0,0 0-1,0 0 1,1 1-1,-1-1 1,0 0 0,1 1-1,-1-1 1,0 1-1,1 0 1,-1-1-1,1 1 1,-1 0 0,1 0-1,-1 0 1,1 0-1,-1 0 1,1 0 0,-1 0-1,0 1 1,1-1-1,-1 0 1,1 1 0,-1-1-1,0 1 1,1 0-1,-1-1 1,0 1-1,0 0 1,1 0 0,-1 0-1,0 0 1,0 0-1,0 0 1,0 0 0,0 0-1,1 2 1,7 8 2,0-1 0,0 1 1,10 21-1,-15-25-2,0-1-144,-1 0-1,-1 1 0,0-1 1,1 1-1,-2 0 0,1 0 1,-1 0-1,0 0 0,-1 0 0,0 0 1,0 0-1,-2 13 0,1 10-4089,3-23 2092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1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22 8389,'-2'-1'164,"0"0"-1,1 0 1,-1 0 0,0 0 0,0 0 0,1-1-1,-1 1 1,1-1 0,-1 1 0,1-1-1,-1 1 1,-1-4 0,5 3 1225,11 14-1239,6 12 374,0 2 0,16 29 0,21 30 248,-45-69-553,-9-12-98,0 0-1,0-1 1,0 1 0,0 0 0,1-1 0,0 0 0,0 0 0,0 0 0,0 0 0,0 0 0,0-1 0,1 1 0,-1-1 0,8 3 0,-10-5-87,0 0 0,-1 0 1,1-1-1,0 1 0,0-1 1,-1 1-1,1-1 0,0 1 1,0-1-1,-1 1 0,1-1 1,-1 0-1,1 1 0,0-1 1,-1 0-1,1 1 0,-1-1 1,0 0-1,1 0 0,-1 0 1,0 1-1,1-1 0,-1 0 1,0 0-1,0 0 1,0-1-1,6-29 281,-5 23-211,14-118 458,-13 72-5388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1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26 120 7345,'0'1'107,"0"0"0,0-1 0,0 1 1,0 0-1,0 0 0,0 0 0,1 0 0,-1 0 1,0 0-1,0 0 0,1-1 0,-1 1 0,1 0 1,-1 0-1,1 0 0,-1-1 0,1 1 1,-1 0-1,1-1 0,-1 1 0,1 0 0,0-1 1,0 1-1,-1-1 0,1 1 0,0-1 0,0 1 1,0-1-1,2 1-10,0 0-1,-1-1 1,1 1 0,-1-1-1,1 0 1,0 0 0,-1 0 0,1-1-1,0 1 1,2-1 0,12-3-11,-1-1 1,25-11 0,-28 11 425,-11 4-445,0 0 1,1-1 0,-1 1-1,0 0 1,0-1-1,0 1 1,-1-1-1,1 1 1,0-1 0,0 0-1,-1 0 1,1 0-1,-1 0 1,0 0 0,1 0-1,-1 0 1,0 0-1,0 0 1,-1-1 0,1 1-1,0 0 1,-1-1-1,1 1 1,-1 0-1,0-1 1,0 1 0,0-1-1,0 1 1,0-1-1,0 1 1,-1 0 0,1-1-1,-1 1 1,0 0-1,-1-4 1,2 4-18,-1 0 0,0 0 0,0 0 0,1 0 0,-1 1 0,-1-1 0,1 0 0,0 0 0,0 1 0,-1-1 0,1 1 0,-1-1 0,1 1 0,-1-1 0,0 1 0,1 0 0,-1 0 0,0 0 0,0 0 0,0 0 0,0 0 0,0 0 0,0 1 0,0-1 0,0 1 0,0 0 0,0-1 0,0 1 0,0 0 0,0 0 0,-1 0 0,1 1 0,0-1 0,0 0 0,0 1 0,0-1 0,0 1 0,0 0 1,-2 1-1,-5 3 43,0 1 1,0 0-1,1 1 1,0 0-1,0 0 1,1 0-1,-1 1 1,2 0-1,-1 1 1,1 0-1,1 0 1,0 0-1,0 0 1,-4 13-1,7-18-79,0 1-1,1-1 1,0 0-1,0 0 1,0 1-1,0-1 1,1 1-1,-1-1 1,1 0-1,0 1 0,1-1 1,-1 1-1,1-1 1,0 0-1,0 1 1,0-1-1,1 0 1,-1 0-1,1 0 1,0 0-1,0 0 1,1 0-1,-1 0 1,1-1-1,0 1 1,0-1-1,0 0 1,0 0-1,0 0 1,1 0-1,-1-1 1,1 1-1,0-1 1,0 0-1,6 3 1,10 3-305,0 0 1,1-2 0,0 0-1,35 4 1,39-4-4122,-40-16-3507,-41 5 4946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1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31 6565,'0'-2'344,"1"0"0,-1 0 0,0-1 0,1 1 0,-1 0 0,1 0 0,0 0 0,0 0 1,-1 0-1,1 0 0,1 0 0,1-4 0,-3 6-301,0 0 1,0 1-1,0-1 0,0 0 0,0 0 1,0 0-1,0 0 0,0 0 1,0 0-1,0 0 0,0 0 0,0 0 1,0 0-1,0 0 0,0 0 0,0 0 1,1 1-1,-1-1 0,0 0 1,0 0-1,0 0 0,0 0 0,0 0 1,0 0-1,0 0 0,0 0 0,0 0 1,0 0-1,0 0 0,0 0 1,0 0-1,0 0 0,1 0 0,-1 0 1,0 0-1,0 0 0,0 0 1,0 0-1,0 0 0,0 0 0,0 0 1,0 0-1,0 0 0,0 0 0,0 0 1,0 0-1,1 0 0,-1 0 1,0 0-1,0 0 0,0 0 0,0 0 1,0 0-1,0-1 0,-8 22 464,-25 54 180,23-49-1344,-1-1 0,-2 0 0,0-1 0,-28 38 0,4-31-5878,31-28 3599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2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78 6465,'-1'-6'-37,"-1"1"-1,0-1 1,0 1 0,0-1 0,-1 1 0,1 0 0,-7-7 0,-5-12 1613,14 24-1552,0 0 0,-1 0 0,1 0 0,0 0 1,0 0-1,0-1 0,0 1 0,0 0 0,0 0 0,0 0 0,0 0 0,0 0 1,0 0-1,0-1 0,1 1 0,-1 0 0,0 0 0,0 0 0,0 0 0,0 0 0,0 0 1,0-1-1,0 1 0,0 0 0,0 0 0,0 0 0,0 0 0,0 0 0,1 0 0,-1 0 1,0 0-1,0 0 0,0 0 0,0-1 0,0 1 0,0 0 0,1 0 0,-1 0 0,0 0 1,0 0-1,0 0 0,0 0 0,0 0 0,0 0 0,1 0 0,-1 0 0,0 0 0,0 0 1,0 0-1,0 0 0,0 0 0,0 0 0,1 0 0,-1 0 0,0 1 0,0-1 0,0 0 1,0 0-1,0 0 0,0 0 0,0 0 0,1 0 0,-1 0 0,0 0 0,0 0 0,0 1 1,20 5 601,19 12 57,12 13 33,75 61 0,-18 4-6494,-92-82 3641,2-1-193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3.2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275 15 5060,'-1'-2'159,"-1"1"0,0 0-1,1-1 1,-1 1 0,0 0-1,1 0 1,-1 0 0,0 1-1,0-1 1,0 0 0,0 1-1,0-1 1,0 1 0,0-1-1,0 1 1,0 0 0,0 0-1,0 0 1,0 0 0,0 0-1,0 1 1,-2 0 0,0 0 19,-1 1 0,1 0 1,0 0-1,0 0 0,1 1 0,-1-1 1,0 1-1,1 0 0,-6 5 0,-4 8-155,0 0-1,1 1 1,-14 25-1,25-40-65,-16 23-1764,-1-1 1,-36 37-1,23-25-1456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5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420 107 5637,'0'0'132,"-26"-36"1395,24 32-1387,1 1 1,-1-1-1,0 1 1,1 0-1,-2-1 1,1 1-1,0 0 1,-1 0-1,1 1 0,-1-1 1,0 0-1,0 1 1,0 0-1,0-1 1,0 1-1,-5-2 1,3 1 45,-1 0 0,1 1 1,-1-1-1,0 1 0,0 1 1,0-1-1,0 1 1,-11-2-1,10 5-138,-1 0 0,1 0 0,0 0 1,0 1-1,0 0 0,0 0 0,1 1 0,-1-1 0,1 2 0,0-1 1,0 1-1,0 0 0,1 0 0,-6 6 0,1-2-3,-7 8-6,0 0 0,1 2 0,1 0-1,1 0 1,1 1 0,0 1-1,-18 42 1,24-47-24,1 0 0,1 1 1,0 0-1,1 1 0,1-1 0,0 1 0,1-1 1,2 1-1,-1 0 0,2 0 0,4 23 0,-3-33 3,0-1-1,1 1 1,0-1-1,1 0 1,0 0-1,0-1 1,0 1-1,1-1 1,0 0-1,0 0 0,0 0 1,1-1-1,0 1 1,0-2-1,0 1 1,13 7-1,-6-5-491,1 0 0,0 0 0,0-2 0,0 1 0,0-2-1,1 0 1,28 4 0,-21-13-3312,-19 3 3196,7-1-2302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5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161 112 6593,'-13'-32'1170,"12"31"-456,-3 1-642,1 1-1,-1 0 0,1 1 1,-1-1-1,1 1 0,0-1 1,0 1-1,0 0 0,0 0 1,0 0-1,0 1 0,0-1 1,-2 4-1,-32 37 707,37-43-775,-10 14 161,0 1 1,1 1 0,1-1 0,-12 31 0,19-41-144,0-1-1,0 1 0,0 0 1,0 0-1,1 1 1,0-1-1,0 0 1,0 0-1,0 0 0,1 0 1,0 0-1,0 0 1,0 0-1,1 0 0,0-1 1,0 1-1,0 0 1,0-1-1,1 0 1,0 1-1,5 5 0,-4-6-7,-1 1 0,2-2 0,-1 1 0,0 0 0,1-1 0,0 0 0,0 0 0,0-1 0,0 1 0,0-1 0,0 0 0,1 0 0,-1-1-1,1 1 1,-1-1 0,1-1 0,-1 1 0,1-1 0,0 0 0,-1 0 0,1 0 0,0-1 0,-1 0 0,1 0 0,-1 0 0,1-1 0,-1 0 0,0 0 0,9-5-1,-9 5 18,0-1 0,0 0 0,0 0 0,0 0 0,0-1 0,-1 0 0,1 0 0,-1 0 0,0 0 0,-1-1 0,1 1 0,-1-1 0,1 0 0,-2 0 0,1 0 0,0 0 0,-1-1 0,0 1 0,0-1 0,-1 0 0,1 1 0,-1-1 0,-1 0 0,1 0 0,-1 0 0,0 1 0,0-1 0,-2-11 0,-3-4 55,-2 1 1,0 0 0,0 1-1,-20-33 1,21 40-154,-1 1 0,-1 0 0,0 0 1,0 1-1,-1 0 0,0 1 0,-1 0 1,-18-14-1,25 22-146,1 0 1,0 0-1,-1 0 0,1 0 1,-1 0-1,0 0 0,1 1 1,-1-1-1,1 1 0,-5 0 1,5 0-58,1 0 0,0 0-1,0 0 1,0 0 0,0 0 0,0 1 0,0-1 0,0 0 0,0 1 0,0-1-1,0 1 1,0-1 0,0 1 0,0-1 0,1 1 0,-1 0 0,0-1 0,-1 3-1,-4 6-2976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6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6865,'11'-56'-183,"-11"55"632,21 40 459,30 175 1358,-21-93 502,-33-123-2624,1 0 0,0 0 0,0 0 0,1 0 0,-1 0 0,0-1 0,1 1 0,0-1 0,-1 1 0,1-1 0,-1-3 0,-2-14-92,2-1 1,0 0 0,1 1-1,1-1 1,1 0 0,0 0-1,2 1 1,1-1 0,0 1-1,2 0 1,0 0 0,1 0-1,14-25 1,-20 42-57,0 0 1,1 0-1,-1 1 0,1-1 0,-1 1 0,1-1 1,0 1-1,0 0 0,1 0 0,-1 0 1,0 0-1,1 0 0,-1 0 0,1 1 0,-1-1 1,1 1-1,0 0 0,0 0 0,-1 0 1,7-2-1,-5 3 4,-1 1-1,1-1 1,-1 1 0,1-1 0,-1 1 0,1 0-1,-1 0 1,0 0 0,1 1 0,-1-1-1,0 1 1,0 0 0,0 0 0,0 0 0,3 3-1,8 9 6,1 0 0,-2 2 0,0 0 0,19 28-1,-31-42-5,17 29-266,-2 0 0,0 2 1,11 35-1,5 11-4478,-18-60 73,-8-14 1534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6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39 7469,'-1'-2'173,"1"-1"0,-1 1 0,0 0 0,0-1 1,-1 1-1,1 0 0,0-1 0,-1 1 0,1 0 0,-1 0 1,0 0-1,0 0 0,0 1 0,-4-4 0,3 3 106,2 1 402,-19 11-309,10-3-212,1 1 0,1 1-1,-1 0 1,2 0 0,-1 1-1,1-1 1,0 2 0,1-1-1,0 1 1,-6 18 0,7-19-60,1-1-46,0 0 1,1 0-1,0 1 1,1-1 0,0 1-1,0 0 1,1-1 0,0 1-1,1 0 1,0 0 0,0 0-1,1-1 1,1 1-1,-1 0 1,2-1 0,-1 1-1,7 14 1,-6-17-97,0-1 0,1 0-1,-1 1 1,2-1 0,-1 0 0,0-1 0,1 1 0,0-1 0,0 0-1,1 0 1,-1-1 0,1 0 0,0 1 0,1-2 0,-1 1-1,0-1 1,1 0 0,0 0 0,0-1 0,0 0 0,0 0-1,0-1 1,0 0 0,9 0 0,-6 0-743,0-1-1,0 0 1,0-1 0,0 0-1,0-1 1,0 0 0,0 0 0,0-1-1,-1-1 1,17-7 0,-5-2-1905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7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354 188 7265,'-5'-26'872,"3"11"-309,0 0 0,-1 0 0,-1 0 0,-1 1 0,-9-23 0,12 34-470,0-1 1,0 1-1,0 0 1,-1 0-1,1-1 1,-1 2 0,0-1-1,0 0 1,0 1-1,0-1 1,0 1-1,-1 0 1,1 0-1,-1 0 1,0 0-1,1 1 1,-1-1 0,0 1-1,0 0 1,0 0-1,0 1 1,1-1-1,-1 1 1,0 0-1,0 0 1,0 0-1,-5 1 1,-2 1 6,1 0 0,-1 1 1,0 1-1,1 0 0,0 0 0,0 1 0,0 0 1,1 1-1,-1 0 0,1 0 0,1 1 0,-1 0 1,1 1-1,0 0 0,1 0 0,0 1 0,-11 17 1,12-17-76,0-1 1,1 2 0,0-1 0,1 0 0,0 1 0,0 0 0,1 0 0,1 0 0,-1 0 0,2 0-1,-1 1 1,1-1 0,1 1 0,0-1 0,1 1 0,-1-1 0,2 0 0,0 1 0,5 16 0,-5-23-18,-1 0 1,1 0-1,0 0 1,1 0-1,-1-1 1,1 1-1,0-1 1,-1 1 0,2-1-1,-1 0 1,0 0-1,0 0 1,1-1-1,0 1 1,0-1 0,-1 0-1,9 4 1,-6-5-9,0 1 1,1-1-1,-1 0 1,0 0-1,1 0 1,-1-1 0,1 0-1,-1 0 1,0-1-1,1 0 1,9-2-1,-8 1 3,0-1 0,-1 1 0,1-1 0,0 0 0,-1-1 0,0 0 1,0 0-1,0-1 0,-1 1 0,1-1 0,-1-1 0,0 1 0,0-1 0,-1 0 0,0-1 0,0 1 0,0-1 0,-1 0 0,6-14 0,-7 10 12,0-1-1,-1 1 1,-1-1 0,0 0 0,0 0-1,-1 1 1,-1-1 0,0 0 0,-1 1-1,0-1 1,0 0 0,-1 1 0,-1 0-1,-9-20 1,7 15 37,4 12-37,1 0 0,-1 0 0,0 0 1,0 0-1,0 0 0,0 0 0,-1 1 1,-3-4-1,5 6 15,0 1-30,1 1-1,-1-1 1,0 0 0,0 1 0,0-1-1,0 1 1,0 0 0,1-1 0,-1 1-1,0 0 1,0-1 0,1 1 0,-1 0-1,1 0 1,-1 0 0,1 0-1,-1-1 1,1 1 0,-1 0 0,1 0-1,0 0 1,-1 0 0,1 0 0,0 0-1,0 0 1,0 0 0,0 0 0,0 0-1,0 0 1,0 0 0,0 0 0,0 0-1,0 0 1,1 0 0,-1 0 0,1 1-1,7 37-4,-3-22-149,1 1 1,0-2-1,2 1 1,16 27-1,-20-37-286,1-1 1,-1 0-1,1 0 0,1-1 0,-1 1 1,1-1-1,0 0 0,0-1 1,0 1-1,0-1 0,1 0 0,0-1 1,0 0-1,7 3 0,21-4-4264,-15-2 1526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7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76 7265,'-3'-4'33,"-1"-1"0,0 1 0,-1 0 0,1 1 0,-1-1 0,1 1 0,-1 0 0,0 0 0,-6-3 0,-21-13 868,2 1 428,30 18-1317,0 0 1,0 0-1,0 0 1,0 0-1,1 1 0,-1-1 1,0 0-1,0 0 1,0 0-1,0 0 1,0 0-1,0 0 1,0 0-1,0 0 1,0 0-1,0 1 1,0-1-1,0 0 1,0 0-1,0 0 1,0 0-1,0 0 0,0 0 1,0 0-1,0 0 1,0 0-1,0 1 1,-1-1-1,1 0 1,0 0-1,0 0 1,0 0-1,0 0 1,0 0-1,0 0 1,0 0-1,0 0 1,0 0-1,0 0 1,0 0-1,0 1 0,0-1 1,-1 0-1,1 0 1,0 0-1,0 0 1,0 0-1,0 0 1,0 0-1,0 0 1,0 0-1,0 0 1,0 0-1,-1 0 1,1 0-1,0 0 1,0 0-1,0 0 0,0 0 1,0 0-1,0 0 1,0 0-1,0 0 1,0 0-1,-1-1 1,1 1-1,0 0 1,0 0-1,0 0 1,12 18 325,16 17-52,24 32 253,115 114 0,-156-171-447,-9-7-31,0-1 1,0 1-1,0-1 1,0 0 0,1 0-1,-1 0 1,1 0-1,-1 0 1,1-1-1,0 1 1,5 1 0,-7-4-39,0 1 0,0-1 0,0 0 0,0 0 1,0 0-1,0 0 0,-1-1 0,1 1 0,0 0 0,-1 0 1,1 0-1,0-1 0,-1 1 0,1 0 0,-1 0 1,0-1-1,0 1 0,1 0 0,-1-3 0,5-26 270,-4-73 605,-1 11-2604,9 31-7287,-7 54 6663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8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0 153 6157,'29'26'3502,"-19"-27"-3366,0 0-1,0-1 1,1 0 0,-1-1-1,-1 0 1,1 0 0,0-1-1,15-9 1,-19 10-23,1-1-1,-1 1 1,0-2 0,0 1-1,0-1 1,-1 0 0,0 0-1,0 0 1,0-1 0,-1 1-1,1-1 1,-1 0-1,5-12 1,-9 16-46,1 0-1,-1-1 1,0 1-1,0 0 1,0-1-1,0 1 1,0 0-1,0-1 1,0 1 0,-1 0-1,0-1 1,1 1-1,-1 0 1,0 0-1,0 0 1,0 0-1,0 0 1,0 0-1,-1 0 1,-2-3-1,3 3-31,0 1 0,0 0 0,-1-1 0,1 1 0,0 0 0,-1 0 0,1 0 0,-1 0 0,1 0-1,-1 0 1,0 0 0,0 0 0,1 1 0,-1-1 0,0 1 0,0-1 0,1 1 0,-1 0-1,0 0 1,0 0 0,0 0 0,0 0 0,0 0 0,1 0 0,-1 0 0,0 1 0,0-1 0,0 1-1,-1 0 1,-4 4 2,0-1-1,0 1 0,1 0 0,0 0 1,0 1-1,0 0 0,0 0 0,1 0 0,0 1 1,1 0-1,-1-1 0,1 2 0,1-1 1,-1 0-1,1 1 0,1 0 0,-1 0 1,1 0-1,1 0 0,-2 12 0,1-10-6,1 0-1,1 1 0,-1-1 1,1 0-1,1 1 0,0-1 1,1 0-1,0 0 0,0 0 1,1 0-1,0 0 0,1 0 1,0-1-1,1 1 0,0-1 1,10 14-1,-5-13-30,1 1 0,0-2 0,1 1 0,0-2 0,0 0 1,1 0-1,0-1 0,0 0 0,1-2 0,26 9 0,-20-8-557,0-2 0,39 4 0,-43-6-689,1-2 0,0-1 1,27-3-1,-6-6-3297,-21 3 1454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2.4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3 5128,'-17'0'256,"3"0"-55,5 0-181,3 0-152,3-2-269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4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9 678 4376,'-1'1'161,"0"0"-1,0 0 0,0 0 0,1 0 0,-1 0 1,1 0-1,-1 0 0,1 1 0,-1-1 0,1 0 1,-1 0-1,1 0 0,0 1 0,0-1 0,-1 0 0,1 0 1,0 1-1,0-1 0,1 0 0,-1 0 0,0 1 1,0-1-1,1 2 0,1-1-56,1-1 0,-1 0 0,1 1 0,-1-1 0,1 0 0,-1 0 0,1-1 0,-1 1 0,1 0 0,5-1 1,63 10 578,1-3 1,140-6 0,-99-3-355,125 0 258,266-37 0,67-15-41,-90 12-100,262-46 456,-91 34-9,-147 17-629,-288 16-232,280-33 58,-2-26 48,-236 30-162,-130 22 100,184-34-51,-141 19-36,-171 43-36,-1 0 0,0-1 0,1 1 1,-1 0-1,1 0 0,-1 0 0,1 0 0,-1-1 0,0 1 1,1 0-1,-1 0 0,0-1 0,1 1 0,-1 0 1,0-1-1,1 1 0,-1 0 0,0-1 0,1 1 1,-1 0-1,0-1 0,0 1 0,0-1 0,1 1 0,-1 0 1,0-1-1,0 1 0,0-1 0,0 1 0,0-1 1,0 1-1,0-1 0,0 1 0,0 0 0,0-1 0,0 1 1,0-1-1,0 1 0,0-1 0,0 1 0,-1-1 1,1 1-1,0 0 0,0-1 0,0 1 0,-1 0 0,1-1 1,0 1-1,-1-1 0,1 1 0,0 0 0,0 0 1,-1-1-1,1 1 0,-1 0 0,1-1 0,0 1 1,-1 0-1,0 0 0,-32-30-4959,17 17 2144,1-5-902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6.4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63 872 7497,'-6'-2'-72,"-1"0"0,0-1-1,1 0 1,-1 0 0,1 0 0,0-1 0,-11-9 0,16 13 403,34-6 394,518-29 1525,-159 16-1846,-117-20-470,31-1 24,159-8 226,-145-7 166,130-14 83,-20 20-153,-72 7-67,39-12 239,175-11-79,-146 23-206,-170 12-120,246-45 261,-93-5 8,-285 48-300,-78 19-7,49-8 0,11 1 242,-99 16-3029,-24 5 673,-28 5-2032,14 2 1083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20.10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1903 17 9077,'-12'-6'797,"12"5"-769,-1 1-1,1-1 0,0 1 0,-1 0 0,1-1 1,0 1-1,-1 0 0,1 0 0,-1-1 0,1 1 1,0 0-1,-1 0 0,1 0 0,-1 0 0,1-1 1,-1 1-1,1 0 0,-1 0 0,1 0 1,-1 0-1,1 0 0,-1 0 0,1 0 0,-1 0 1,1 0-1,-1 1 0,1-1 0,-1 0 0,1 0 1,0 0-1,-1 0 0,1 1 0,-1-1 0,1 0 1,0 0-1,-1 1 0,1-1 0,-1 0 0,1 1 1,0-1-1,-1 0 0,1 1 0,0-1 1,0 1-1,-1-1 0,1 1 0,0 0 0,-12 12 187,1 0 0,1 1 0,0 1 0,1 0 0,1 0 1,0 0-1,1 1 0,-5 17 0,-6 10 21,-124 316 697,-47 100-181,-318 405 475,222-407-521,-275 560 1025,542-984-1651,-26 58 102,107-169-9,-38 50-156,54-60 10,3 4-1,107-83 0,203-132 5,-257 200-7,384-277 19,283-215 53,-777 573-89,-15 12 44,-1-1-1,0 0 1,0-1-1,0 1 1,0-2 0,-2 1-1,1-1 1,-1 0 0,0-1-1,8-14 1,-15 23-39,0 0 0,1 0 0,-1-1 0,0 1 0,0 0 1,1 0-1,-1-1 0,0 1 0,0 0 0,0 0 0,-1-1 0,1 1 1,0 0-1,0 0 0,-1 0 0,1-1 0,-1 1 0,1 0 0,-1 0 0,1 0 1,-1 0-1,0 0 0,0 0 0,1 0 0,-1 0 0,0 0 0,0 0 1,0 0-1,0 0 0,0 1 0,0-1 0,0 0 0,0 1 0,0-1 0,0 1 1,-1-1-1,1 1 0,0 0 0,-3-1 0,-6-2 23,0 1 0,0 0 0,-19-1 0,19 3-15,-62-3 29,0 4 0,-73 10 0,29-2-37,-625 12 224,622-26-145,0-4 1,0-6-1,2-5 0,-136-40 0,195 39-40,1-3 0,-99-57-1,-8-5-34,163 86-16,0-1 0,0 1 0,0-1 0,0 1 0,0-1-1,0 1 1,0 0 0,0-1 0,0 1 0,0 0 0,0 0 0,0-1-1,0 1 1,0 0 0,0 0 0,0 0 0,0 1 0,0-1 0,0 0-1,0 0 1,0 1 0,0-1 0,0 0 0,-2 1 0,3 0 0,-1 0 0,1 0 1,-1 0-1,1 0 0,-1 0 0,1 0 1,0 0-1,0 0 0,-1 0 0,1 1 1,0-1-1,0 0 0,0 0 0,0 0 1,0 0-1,0 0 0,1 0 0,-1 0 1,1 1-1,20 54-6,12 1 9,3-1 0,47 56-1,96 97 20,-145-170-19,905 1098 152,-608-681-66,-311-430-80,-8-8-4,1 0 0,2 0 0,-1-2 0,2 0 0,24 20 0,-40-36-3,1 1-1,0-1 1,-1 1 0,1-1-1,-1 0 1,1 0-1,0 1 1,-1-1-1,1 0 1,0 0-1,-1 0 1,1 1-1,0-1 1,0 0 0,-1 0-1,1 0 1,0 0-1,-1 0 1,1-1-1,0 1 1,-1 0-1,1 0 1,0 0-1,-1 0 1,1-1 0,0 1-1,-1 0 1,1-1-1,-1 1 1,2-1-1,12-23 10,1-39 0,-14 58-9,11-95-4,-4 0-1,-7-106 1,-1 126-3,-52-873-328,15 456 186,18 208 71,-17-398-120,15 242 33,21 439-3,0 1-1,0-1 0,-1 1 1,0-1-1,0 1 1,-1-1-1,-3-9 1,5 15 53,-1-1 1,1 0 0,-1 1 0,1-1 0,-1 1 0,1-1 0,-1 0 0,1 1-1,-1-1 1,0 1 0,1-1 0,-1 1 0,0 0 0,0-1 0,1 1 0,-1 0-1,0 0 1,0-1 0,1 1 0,-1 0 0,0 0 0,-1 0 0,0 0-199,0 0 0,0 1 0,-1-1 0,1 1 0,0 0 0,0-1 0,0 1 1,0 0-1,0 0 0,0 0 0,-3 3 0,-36 31-5927,13-6 1108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3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742 0 7249,'-239'283'1636,"-34"15"-302,175-196-3198,15-19-1681,34-37 591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8.3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20 962 6585,'-12'4'-276,"5"1"1643,20 0-1171,0-2 1,0 0-1,0-1 0,1 0 0,-1-1 1,18 0-1,89-9 440,-79 5-453,400-48 893,333-64-21,-145 31-819,-404 62-168,354-75 100,-97 11 40,-88 27-118,311-35 124,-151 3 377,-306 43-336,-136 26-170,176-24-3,-198 34-39,142-36 0,-69 10 15,-124 31-39,78-27 0,-106 31-21,1 1 0,0-1 0,-1 2 0,1 0 0,0 0 0,12 2 0,-17-1 12,-4-1-5,20-1 30,-21 2-41,25-8 40,-22 8-98,21-1 250,-25 1-213,-1 0 1,0 0-1,1 0 0,-1 0 0,0 0 0,1 0 0,-1 0 0,0 0 0,1 0 1,-1 0-1,0 0 0,1 0 0,-1 0 0,1 0 0,-1 0 0,0 0 0,1 0 1,-1 0-1,0 0 0,1 1 0,-1-1 0,0 0 0,0 0 0,1 0 0,-1 1 1,0-1-1,1 0 0,-1 0 0,0 1 0,0-1 0,0 0 0,1 1 0,-1-1 1,0 0-1,0 1 0,0-1 0,0 0 0,0 1 0,1-1 0,-1 0 0,0 1 1,0-1-1,0 0 0,0 1 0,0-1 0,0 0 0,0 1 0,0-1 0,0 0 1,0 1-1,-1 0 0,-2 1-586,-1 0 0,0 0-1,0 0 1,0 0 0,0-1 0,0 1 0,0-1-1,-1 0 1,1 0 0,0-1 0,-8 1 0,2 0-892,-11 2-744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0.2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1121 5400,'-1'0'88,"-1"-1"0,1 0-1,0 1 1,0-1 0,0 0-1,0 0 1,0 1-1,1-1 1,-1 0 0,0 0-1,0 0 1,0 0-1,1 0 1,-1 0 0,0 0-1,1-1 1,-1 1 0,1 0-1,0 0 1,-1 0-1,1-1 1,0 0 0,25 0 1360,8 2-1287,453-71 2194,-250 30-1907,57-10-286,267-35 598,-255 37-423,34-3-88,386-15 36,218-37-113,-497 36-72,-73 9-93,26-15 60,-192 32-17,1-6 82,-117 25 52,177-22 0,-227 40-150,64-17 0,-63 12-13,55-6 0,44-7 68,-100 14-87,1 2 0,64-3-1,-95 9 6,0 0-1,0-1 1,-1-1-1,1 0 0,0 0 1,9-5-1,34-10-15,-46 16 47,-1 0 1,1 0 0,0-1 0,-1 0 0,1-1-1,11-7 1,-18 10 19,-1 0-183,0 1 1,0-1-1,0 0 0,0 0 0,0 1 1,0-1-1,0 0 0,0 1 1,-1-1-1,1 0 0,0 0 1,0 1-1,-1-1 0,1 0 0,0 1 1,-1-1-1,1 1 0,-1-1 1,1 0-1,-1 0 0,-45-16-6190,25 11 4469,-5-2-604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1.9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0 756 5641,'0'0'-251,"34"10"-176,-14-5 666,0-2 0,1 0 0,-1-1 0,1-1 0,-1-1 0,25-3-1,17 0 128,181-6 977,315-54 0,19 3-294,-145 19-511,-137 7-108,420-54 87,-563 68-477,306 1 0,-293 17 20,235-34 1,-186 12 115,289-44 530,-276 34-421,-100 18-100,-24 3 50,118-29-1,-108 22-120,-21 5-66,-16 2-23,17-3 1,-50 6 11,74-7 1,26-5 30,-20-4-14,-71 12-40,-41 11 63,0-1 1,1 2-1,-1-1 1,19 0-1,-15 0 627,-16-5-3429,-25-11-5509,15 13 5291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3.7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35 842 6377,'-1'0'3,"0"1"1,1-1-1,-1 1 1,0-1 0,0 1-1,0-1 1,1 0-1,-1 1 1,0-1 0,0 0-1,0 1 1,0-1-1,0 0 1,1 0 0,-1 0-1,0 0 1,0 0-1,0 0 1,0 0-1,0 0 1,0 0 0,-1-1-1,-12-1 2681,61-1-2153,0-2 1,-1-1-1,57-17 1,-43 9-290,63-6-1,325-34 379,-216 23-402,-70 8-144,-66 11-43,662-56 123,-5 16-30,-590 42-92,203 12 1,63-2 22,57-37 121,-7-33 1128,-376 49-983,273-47 456,-28 11-165,-78 10-285,-235 42-300,25-3 140,74-22 1,-35 10 69,-50 11-125,59-21 10,-74 23-121,15-5 751,-44 9-457,0 0 0,0-1-1,-1 1 1,1-1 0,-1 0 0,0-1-1,0 1 1,3-7 0,14-12 766,-21 22-1122,1 1 1,-1 0-1,0-1 1,0 1-1,0 0 1,1-1-1,-1 1 0,0 0 1,0-1-1,0 1 1,0-1-1,0 1 1,0 0-1,0-1 0,0 1 1,0-1-1,0 1 1,0 0-1,0-1 0,0 1 1,0-1-1,0 1 1,0 0-1,-1-1 1,1 1-1,0-1 0,0 1 1,0 0-1,-1-1 1,1 1-1,0 0 1,0-1-1,-1 1 0,1 0 1,0 0-1,0-1 1,-1 1-1,1 0 1,0 0-1,-1 0 0,1-1 1,-1 1-1,1 0 1,0 0-1,-1 0 0,1 0 1,-1 0-1,1 0 1,-21-9-3981,-29-3-4273,30 8 3583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5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2355 8885,'0'0'-26,"0"-1"0,-1 1 0,1-1 0,-1 1 0,1-1 0,0 1 0,-1-1 0,1 1 0,-1-1 0,0 1 0,1-1 0,-1 1 0,1 0 0,-1-1 0,0 1-1,1 0 1,-1 0 0,0-1 0,1 1 0,-1 0 0,0 0 0,1 0 0,-1 0 0,-1 0 0,20-5 3016,25-15-2778,0-2 1,-2-2 0,0-1 0,-2-2 0,38-34-1,13-8 11,139-100 214,385-268 244,-189 164-165,347-229 94,-520 332-465,466-293 39,-580 384-321,-219 133-10579,39-31 8129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6.6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1899 6077,'-24'16'164,"44"-24"1000,42-23 83,1195-529 2386,-841 387-3071,126-79 141,-135 59-248,-62 43-59,474-235 849,-537 240-682,-265 132-1978,-25 9-2499,-33 5-2140,16 2 3084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8.5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1398 6361,'0'0'-257,"14"28"3631,-13-28-3121,10 5 2334,29-7-2068,280-105 1605,-112 36-1765,378-84-13,-193 58-208,106-57-104,-151 44-32,-166 56 35,327-102-30,-11-29 30,297-144-282,-795 329 193,26-9-651,-8 7-2924,-51 26-2875,6-11 3566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9.5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12 834 6593,'-12'5'2563,"107"-9"-706,150-28 1,-21 1-1142,974-132 798,-681 88-958,316-60 47,-546 74-373,322-75 346,-326 56-161,-33 8 138,-237 69-584,-3 1-351,1-1-1,-1 0 1,20-9 0,-30 11-74,0 0 0,-1 0 0,1-1 0,0 1 1,-1 0-1,1 0 0,-1 0 0,1 0 1,-1 0-1,0 0 0,1 1 0,-1-1 1,0 0-1,0 0 0,0 0 0,1 1 1,-1-1-1,0 0 0,0 1 0,0-1 0,0 1 1,0-1-1,-2 0 0,-7-4-3223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20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0 7721,'-14'2'2573,"34"3"-1287,28 9-620,1-3-1,-1-1 0,73 4 0,10 2-162,753 95 1173,5-22-1267,-664-64-370,336 3 76,-276-20-78,28 3 7,-35 0 19,151 10 169,-82-2 585,-70-5-23,-9-8-301,-249-6-544,10-7-2774,-28 0-1060,-17 0 332,-1 5 373,-8 1-933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22.3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7921,'0'0'683,"26"16"535,40 3-203,-1 2-1,81 39 1,74 26-386,-76-44-349,16 4 49,232 98 0,151 67-77,-235-100 144,545 177 426,-654-225-740,423 154 542,-451-169-458,-9-2 78,135 42 132,-292-87-367,35 9 78,64 26 1,-53-15 22,-27-12-6,-1 1 0,0 1 1,22 14-1,-3-7 283,-36-17-306,-1 1-1,0-1 1,0 1-1,0 1 0,0-1 1,-1 1-1,8 4 0,28 4 1255,-39-11-1219,0 0-19,-1 0-125,1 0 0,0 0 1,-1 0-1,1 0 0,-1 0 0,1 0 1,-1 0-1,1-1 0,-1 1 0,1 0 0,0 0 1,-1-1-1,0 1 0,1 0 0,-1-1 1,1 1-1,-1 0 0,1-1 0,-1 1 0,0-1 1,1 1-1,-1-1 0,0 1 0,1-1 1,-1 1-1,0-1 0,0 1 0,1-1 0,-1 1 1,0-1-1,0 0 0,-2-6-1361,0 0-1,0 0 0,-1 1 1,0-1-1,0 1 0,-1 0 1,0 0-1,-5-7 1,-7-6-4044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3.5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487 0 7133,'-12'16'-120,"-291"381"2385,164-233-6993,106-128 2034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07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525 76 2312,'3'-8'709,"0"0"-1,0 0 1,0 1-1,1 0 0,1-1 1,-1 1-1,1 1 1,8-10 705,-8 27 2469,-12-3-3479,1-1 1,-2 0-1,1-1 1,-12 8 0,-29 27 202,7 9-433,1 2-1,3 2 1,3 1 0,-39 83 0,30-41-3,-59 199 1,71-176 12,5 1 1,5 1-1,-5 141 1,22-119 181,7 1 1,36 249-1,36-80 221,-48-217-440,71 195 426,-96-286-561,202 547 664,-25-138-57,-144-339-359,75 115 1,5-5 1041,-161-256-16480,35 50 8819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2.0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40 222 5076,'-28'8'296,"17"-5"845,33 2-457,19-2-343,-1-1 1,1-3-1,-1-1 1,50-10 0,6 2-55,280-38 384,125-11-119,-254 28-190,12 3-131,0 12 1,264 18-1,-303 6-113,-66-4 61,176 28 1,-314-29-176,164 27 79,205 8 0,130-7 0,54-27-69,60-35 33,-481 19-29,401-53 258,194-13 100,-681 76-348,72 8 1,6 1-18,61-4 14,-120 3-23,-61-3-24,1-2-1,0 0 1,36-3-1,-45-1-3725,-22 2-462,7 1 4347,-9-1-3397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3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38 112 6849,'-3'0'-62,"1"0"0,-1 1 0,1-1 0,-1 0 1,1 1-1,0 0 0,-1 0 0,1-1 0,0 1 1,-1 1-1,1-1 0,-3 2 0,4-2 72,1-1 0,0 0-1,0 0 1,-1 0 0,1 1 0,0-1-1,0 0 1,-1 0 0,1 1-1,0-1 1,0 0 0,0 1 0,0-1-1,0 0 1,0 0 0,-1 1 0,1-1-1,0 0 1,0 1 0,0-1-1,0 0 1,0 1 0,0-1 0,0 0-1,0 1 1,0-1 0,0 0 0,0 0-1,1 1 1,-1-1 0,0 0-1,0 1 1,0-1 0,0 1 0,20 8 330,22-1 34,0-3 1,0-1-1,0-2 1,45-4-1,-17 1-106,398-17 848,1 0-23,-43 28-567,113 0-269,42-6-133,-176 3-17,22 4 6,131-2 77,339-50 348,68 0-398,-796 32-126,184-5 67,-231 15-75,-6 2 16,-1-6-1,150-22 1,-197 18-30,-48 6-34,1-1 1,36-9-1,-57 11 1,0 0-1,0 0 0,0 0 1,0 0-1,0 0 1,0 0-1,-1 0 1,1 0-1,0 0 0,0 0 1,0-1-1,0 1 1,0 0-1,0 0 1,0 0-1,0 0 0,0 0 1,0 0-1,0 0 1,-1 0-1,1 0 1,0 0-1,0 0 0,0 0 1,0 0-1,0-1 1,0 1-1,0 0 1,0 0-1,0 0 0,0 0 1,0 0-1,0 0 1,0 0-1,0 0 1,0 0-1,0-1 0,0 1 1,0 0-1,0 0 1,0 0-1,0 0 1,0 0-1,0 0 0,0 0 1,0 0-1,0 0 1,0 0-1,0-1 1,1 1-1,-1 0 0,0 0 1,0 0-1,0 0 1,0 0-1,0 0 1,0 0-1,0 0 0,0 0 1,0 0-1,0 0 1,0 0-1,0 0 1,1 0-1,-1 0 0,0 0 1,0 0-1,0 0 1,0 0-1,-12-6-2244,-14-2-1443,7 3 1407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1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3 5841,'0'0'-89,"-10"9"1536,15-6-1185,0 0-1,1 0 0,-1 0 1,1-1-1,0 1 0,0-2 1,0 1-1,9 1 0,53 6 589,112-8 939,-78-4-946,-82-3-1836,-2-19-6421,-13 15 4644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2.3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1 6245,'-2'0'50,"1"1"1,-1-1 0,1 1 0,0-1 0,-1 1-1,1 0 1,-1-1 0,1 1 0,0 0 0,0 0-1,-1 0 1,1 0 0,0 0 0,0 1 0,0-1-1,0 0 1,0 0 0,0 1 0,1-1 0,-1 0-1,0 1 1,1-1 0,-1 1 0,1-1 0,-1 1-1,1-1 1,0 1 0,0-1 0,-1 1 0,1 0-1,0-1 1,0 1 0,1-1 0,-1 3 0,2-2 28,-1 1-1,0-1 1,1 0 0,0 1 0,0-1 0,-1 0 0,1 0 0,1-1 0,-1 1 0,0 0 0,0 0-1,1-1 1,-1 0 0,0 1 0,1-1 0,0 0 0,-1 0 0,1 0 0,0-1 0,3 1 0,240 41 1785,-85-24-641,-90-8-321,-63-11-1634,-17-3-1076,-24-1-4315,17 5 2973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4.6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1088 3763 6489,'5'10'-1307,"-4"-9"1331,-1-1 1,0 0-1,1 0 1,-1 0 0,1 1-1,-1-1 1,0 0-1,1 1 1,-1-1 0,0 0-1,0 1 1,1-1-1,-1 0 1,0 1-1,0-1 1,1 0 0,-1 1-1,0-1 1,0 1-1,0-1 1,0 0 0,0 1-1,0-1 1,1 1-1,-1-1 1,0 1 0,0-1-1,0 0 1,-1 1-1,1-1 1,0 1 0,0-1-1,0 1 1,0-1-1,0 0 1,0 1 0,-7 10 9625,0-30-8754,-4-3-610,2 0 0,-9-30 1,-12-28 217,-2 3-93,-43-161-1,31 85-238,-10-14 59,-185-650 620,209 698-781,-12-54-3,-85-383 54,82 375-37,-89-283 102,51 193-145,61 191-48,-50-154-37,58 191-2400,12 28-1617,1 1-3599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6.0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1952 2414 8605,'-30'-12'-1116,"23"10"1587,1 0 1,-1-1-1,1 0 0,0 0 0,0 0 1,1-1-1,-11-8 0,-169-176 5000,-69-124-3031,67 78-1600,53 76-388,-350-461 1507,268 333-1263,-15-24-436,97 104-268,96 149-1452,46 78-5528,29 46-1317,-13-32 3545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8.1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3011 1 8821,'-15'16'-1782,"13"-14"1956,1 1 1,-1-1-1,0 0 1,0 0 0,-1 0-1,1 0 1,0 0 0,-1-1-1,1 1 1,-1-1 0,1 1-1,-5 1 1,3-1 305,0 0 0,0 0 0,0 1 0,1 0 1,-1-1-1,1 1 0,0 1 0,0-1 0,-4 5 0,-5 6-159,6-11-256,1 1 1,-1-1-1,1 0 1,-1-1-1,0 1 1,0-1-1,0 0 1,0-1 0,-1 1-1,1-1 1,0-1-1,-1 1 1,-11-1-1,-16-1 421,-45-8 0,48 5-328,-308-12 713,118 27-525,123-4 29,-110-6 0,97-8-220,-134-10 33,151 11-171,-1 5 0,-150 16 0,111 2 158,69-7 15,-90 2 1,-245-23 168,140 11-700,259 0-83,1-1-669,-1 0 818,1 0 1,0 1-1,0-1 1,0 1 0,0-1-1,0 0 1,0 1-1,0-1 1,0 0-1,0 1 1,1-1-1,-1 1 1,0-1 0,0 0-1,0 1 1,1-1-1,-1 1 1,0-1-1,1 1 1,-1-1 0,0 1-1,1-1 1,-1 1-1,1-1 1,-1 1-1,1-1 1,-1 1-1,1 0 1,-1-1 0,1 1-1,-1 0 1,1 0-1,-1-1 1,1 1-1,0 0 1,-1 0-1,1 0 1,-1 0 0,1-1-1,0 1 1,0 0-1,8 2-4238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6.8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81 5885,'0'0'17,"0"1"1,1 0 0,-1 0 0,0 0 0,1-1 0,-1 1 0,0 0 0,1 0 0,-1-1 0,1 1 0,-1 0-1,1-1 1,-1 1 0,1-1 0,0 1 0,-1 0 0,1-1 0,0 0 0,-1 1 0,1-1 0,0 1 0,0-1-1,-1 0 1,1 1 0,0-1 0,0 0 0,0 0 0,0 0 0,-1 0 0,1 0 0,0 0 0,0 0 0,0 0 0,0 0-1,-1 0 1,1 0 0,0 0 0,1-1 0,44-7 842,-28 4-626,182-14 740,1 8 0,245 20 0,167-12 319,-401-4-954,-40 1-84,606 16 500,-340 10-561,139 17 505,151 19-260,-550-49-385,-7 1-40,452 7 62,230-72-74,-675 39 6,75-10 36,107-15-105,-220 24 92,-96 10-21,0 2 0,0 3 0,67 2 0,4 0 46,-51 0-356,-73-4-4829,-14-6 2642,4 5 142,-3-4-375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0.0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0 511 6209,'9'-4'178,"-1"2"0,1-1 1,0 1-1,0 0 0,0 1 1,0 0-1,0 1 1,17 0-1,11-1 243,184-16 744,1449-103 1667,-914 123-2385,-454 6-269,392-41 325,-397 10-383,16 0 62,261-12 768,-354 36-567,45-2-100,290-33 398,-211-8-537,35-2-539,-131 10 311,-2 0 94,-145 31 9,-53 2-7,1-2 0,71-12 0,-85 8-20,47-1 0,9-1 136,-7 5 9,-67 4-143,1-1 0,-1-1 0,31-5 1,-48 7-31,0-1-1,0 0 1,1 0 0,-1 0 0,0 0 0,0 0 0,0 0-1,0 0 1,0 0 0,0 0 0,1 0 0,-1 0 0,0 0 0,0 0-1,0 0 1,0 0 0,0-1 0,0 1 0,0 0 0,1 0-1,-1 0 1,0 0 0,0 0 0,0 0 0,0 0 0,0 0-1,0 0 1,0 0 0,0 0 0,1-1 0,-1 1 0,0 0-1,0 0 1,0 0 0,0 0 0,0 0 0,0 0 0,0 0-1,0-1 1,0 1 0,0 0 0,0 0 0,0 0 0,0 0 0,0 0-1,0 0 1,0-1 0,0 1 0,0 0 0,0 0 0,0 0-1,0 0 1,0 0 0,0 0 0,0-1 0,0 1 0,0 0-1,0 0 1,-1 0 0,1 0 0,0 0 0,0 0 0,0 0-1,0 0 1,0-1 0,-13-6-2061,-18-3-1073,3 7 323,-1-2-711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3.7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607 1 6485,'-183'182'710,"-50"54"-453,96-100-3857,129-129 3276,-37 33-1348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8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1 256 6369,'0'0'452,"35"9"44,63 15 303,97 18 255,79-19 134,326-15 1,-350-10-936,-91 2-131,1039-8 325,-607-22-261,-188 6-19,118-8 7,109-4-87,-358 7-4,-113 9-53,640-42 79,-382 27 166,-298 16-132,-50 6-67,135-5 0,-146 15-48,58-10 0,-59 6 312,60-1 0,-106 7-373,-1 1 0,1 1 0,0 0 0,0 0-1,0 1 1,-1 0 0,13 5 0,-33-8-5068,-37-6 296,26-1 2321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0.6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7633,'1'4'41,"0"-1"0,1 0 1,-1 1-1,1-1 0,0 0 0,0 0 1,0 0-1,0 0 0,1-1 1,-1 1-1,1 0 0,0-1 0,-1 0 1,1 0-1,4 2 0,0-1 270,0 0 0,0 0-1,0-1 1,0 0 0,1 0 0,12 0-1,36 1 538,-1-2 1,1-3-1,98-16 0,-108 12-988,-33 0-957,-13 6 819,0-1-1,1 0 0,-1 0 1,0 0-1,1 0 0,-1 1 0,0-1 1,0 0-1,0 0 0,0 0 1,1 0-1,-1 0 0,-1 0 0,1 0 1,0 0-1,0 1 0,0-1 1,0 0-1,-1 0 0,1 0 0,0 0 1,-1 0-1,1 1 0,-1-1 1,1 0-1,-1 0 0,1 1 0,-1-1 1,0-1-1,-5-5-2128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34.0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3051 37 8497,'0'0'-384,"-6"-24"-68,5 11 4817,27 18-3229,-26-4-1102,0 0 1,0 0-1,0-1 1,0 1-1,-1 0 1,1 0 0,0 0-1,0 0 1,-1 0-1,1 0 1,0-1-1,-1 1 1,1 0-1,-1 0 1,1 0-1,-1-1 1,1 1 0,-1 0-1,0-1 1,1 1-1,-1 0 1,0-1-1,1 1 1,-1-1-1,0 1 1,0-1-1,0 0 1,1 1 0,-1-1-1,-1 1 1,-97 73 126,-912 646 164,579-409-169,23 26 66,344-281-200,-555 422 768,547-419-609,-99 102-1,40-35-48,121-114-151,10-10-72,0-1 1,-1 1 0,1-1 0,0 1 0,-1-1-1,1 1 1,-1-1 0,1 0 0,-1 0 0,0 0-1,0 0 1,0 0 0,1 0 0,-1 0 0,-4 0-1,5-34-6634,4 17 3903,3-2-714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35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1542 1 7417,'-32'52'2603,"-134"298"916,107-235-2985,-72 122 312,-51 108 318,155-282-978,-230 513 1866,217-494-1865,-119 264 213,-28 47-223,58-132-90,-12 19 571,141-281-737,0 1-1,0-1 0,0 1 1,0 0-1,0-1 0,0 1 0,-1-1 1,1 1-1,0-1 0,0 1 0,0 0 1,-1-1-1,1 1 0,0-1 1,0 1-1,-1 0 0,1-1 0,0 1 1,-1 0-1,1-1 0,-1 1 0,1 0 1,0 0-1,-1-1 0,1 1 0,-1 0 1,1 0-1,0 0 0,-1 0 1,1-1-1,-1 1 0,1 0 0,-1 0 1,1 0-1,-1 0 0,1 0 0,-1 0 1,1 0-1,-1 0 0,1 0 0,0 1 1,-1-1-1,1 0 0,-1 0 1,1 0-1,-1 0 0,1 1 0,0-1 1,-1 0-1,1 0 0,-1 1 0,1-1 1,0 0-1,-1 1 0,1-1 1,0 0-1,0 1 0,-1-1 0,1 1 1,0-1-1,0 0 0,-1 1 0,1-1 1,0 1-1,0-1 0,0 1 0,0-1 1,0 1-1,-10-39-7492,10 37 7438,-1-19-4633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2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472 96 6453,'0'-41'3767,"0"38"-3587,-1 0 0,1 1 0,-1-1 1,0 1-1,0-1 0,0 1 1,0-1-1,0 1 0,-1 0 1,1 0-1,-1-1 0,1 1 0,-1 0 1,0 0-1,0 0 0,0 1 1,0-1-1,0 0 0,0 1 0,-1 0 1,1-1-1,0 1 0,-1 0 1,-4-2-1,0 2-40,-1 0 1,1 1-1,-1-1 1,1 1-1,-1 1 1,1-1-1,0 1 0,-9 3 1,-5 0-11,0 2 0,0 1 0,0 0 0,1 1 0,0 2 0,1 0 0,0 1 0,1 0 0,0 2 0,1 0 0,-30 30 0,38-34-100,0 1-1,1 0 1,0 0-1,0 1 1,2 0-1,-1 0 1,1 1-1,1 0 1,0 0-1,0 1 1,2-1-1,-1 1 1,2-1-1,-1 1 0,2 0 1,0 0-1,0 1 1,1-1-1,1 0 1,5 25-1,-4-25-39,1-1-1,1 1 1,1-1-1,0 0 1,0 0-1,1 0 0,0-1 1,1 0-1,1 0 1,0-1-1,17 19 1,-19-23-235,1-1 1,0 0-1,1 0 0,-1-1 1,1 1-1,0-2 1,0 1-1,0-1 1,0 0-1,1-1 1,-1 0-1,1 0 1,-1-1-1,1 0 0,0 0 1,-1-1-1,1 0 1,15-3-1,-2-1-2536,0-2-1,40-14 1,-39 12-416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3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69 7601,'-6'-20'1019,"5"16"-526,0 0 0,0 0 0,-1 0 1,1 0-1,-1 1 0,0-1 0,0 0 1,-5-5-1,6 8-417,0 0 1,-1 0-1,1 0 0,-1 0 1,0 0-1,1 1 0,-1-1 1,0 1-1,1-1 0,-1 1 1,0 0-1,0-1 0,1 1 1,-1 0-1,0 0 0,0 0 1,1 1-1,-1-1 0,0 0 1,1 1-1,-1-1 0,0 1 1,1-1-1,-1 1 0,0 0 1,-1 1-1,-9 3 39,1 1 0,0 1 0,0 0 0,0 1 0,1 0 0,0 0-1,-12 14 1,17-17-91,0-1 0,1 1 0,0 0 0,0 1 0,1-1 0,-1 1 0,1-1 0,0 1 0,1 0 0,-1 0 0,1 0 0,0 1-1,1-1 1,0 0 0,0 1 0,-1 9 0,3-13-18,-1 0 0,1 0 0,0 0 1,-1-1-1,1 1 0,1 0 0,-1 0 0,0-1 0,1 1 0,-1 0 0,1-1 0,0 0 0,0 1 1,0-1-1,0 0 0,0 0 0,0 0 0,4 2 0,-1-1-8,1 1-1,0-2 1,-1 1-1,1-1 1,0 0-1,0 0 1,0 0-1,11 1 1,-9-2 0,0 0 1,0-1 0,0 0-1,0 0 1,0-1-1,0 1 1,0-2-1,0 1 1,0-1-1,0-1 1,-1 1 0,1-1-1,-1 0 1,9-6-1,-13 7 1,-1-1-1,1 1 1,-1-1-1,0 1 1,1-1 0,-1 0-1,-1 0 1,1 0-1,0 0 1,-1 0-1,0 0 1,1-1-1,-1 1 1,-1 0 0,1-1-1,0 1 1,-1 0-1,1-7 1,-2 4 62,1 0 0,-1 0 0,0 0 0,0 0 0,0 0 0,-1 0 0,0 0 1,0 0-1,-1 0 0,-3-7 0,3 8-113,0 1 0,-1-1 1,1 0-1,-1 1 0,0 0 1,0 0-1,0 0 0,0 0 1,-1 1-1,1 0 0,-8-4 1,9 6-145,0-1 1,0 1 0,0 0 0,0 0 0,0 0-1,0 1 1,-1-1 0,1 1 0,0 0 0,-1 0-1,1 0 1,0 0 0,-1 0 0,1 1 0,0-1-1,0 1 1,0 0 0,-1 0 0,-4 3-1,3-2-535,1 0-1,0 0 0,0 0 1,0 1-1,1 0 0,-1 0 1,1 0-1,-1 0 0,1 0 0,-5 7 1,1 3-2003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3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 6477,'3'-10'1091,"-1"-1"0,0 0 1,0 0-1,-1 1 0,0-17 1,0 27-1044,-1 0 1,1 0-1,-1 0 1,1 0-1,-1 0 1,1 0 0,-1 0-1,1 0 1,0 0-1,-1 0 1,1 0-1,-1 0 1,1 1 0,-1-1-1,1 0 1,-1 0-1,1 1 1,-1-1-1,0 0 1,1 0 0,-1 1-1,1-1 1,-1 1-1,0-1 1,1 0-1,-1 1 1,0-1 0,1 1-1,-1-1 1,0 1-1,1-1 1,-1 1 0,17 17 310,-4 8-127,0 1 1,-2 0-1,-1 0 1,13 57 0,-1-5 593,-22-78-789,0-1-1,0 1 0,0 0 1,0-1-1,0 1 1,0-1-1,1 1 0,-1 0 1,0-1-1,0 1 0,1-1 1,-1 1-1,0-1 1,1 1-1,-1-1 0,1 1 1,-1-1-1,1 1 0,-1-1 1,1 0-1,-1 1 1,1-1-1,-1 0 0,1 1 1,-1-1-1,1 1 0,9-13 348,3-33-290,-11 38 19,11-42 52,-4 15-57,23-60 0,-29 87-105,1-1 0,0 1 0,0-1 0,0 1 0,1 0 0,0 1 0,0-1 0,1 1 0,0 0 0,0 0 0,0 1 0,1 0 0,7-5 0,-13 10-3,0 0 1,0-1 0,1 1-1,-1 0 1,0 0-1,0 0 1,0 0 0,0 0-1,0 0 1,1 0 0,-1 0-1,0 0 1,0 1-1,0-1 1,0 0 0,0 1-1,0-1 1,0 1 0,0-1-1,0 1 1,0-1-1,0 1 1,0 0 0,0 0-1,0-1 1,0 1-1,-1 0 1,1 0 0,0 0-1,-1 0 1,1 0 0,0 0-1,-1 0 1,1 0-1,-1 0 1,1 2 0,18 48 9,-16-43-6,43 177-2653,-45-177 1652,0 1-1709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4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68 7465,'-14'-30'2170,"12"27"-1644,0-1 1,0 1 0,0-1-1,0 0 1,1 1-1,0-1 1,-2-9 925,7 17-1376,-1-1 0,0 1-1,1-1 1,-1 1-1,-1 0 1,1 0-1,-1 0 1,4 8 0,-4-9-25,9 22 106,0 0-1,-2 0 0,11 48 0,-14-49-88,0 0 0,1-1 0,2 0 0,0-1 0,15 26 0,-24-47-60,1 0-1,-1-1 1,0 1-1,1 0 1,-1-1 0,1 1-1,-1-1 1,1 1-1,-1 0 1,1-1-1,0 1 1,-1-1-1,1 1 1,0-1 0,-1 0-1,1 1 1,0-1-1,0 0 1,-1 1-1,1-1 1,0 0-1,0 0 1,0 0 0,-1 0-1,1 0 1,0 0-1,0 0 1,0 0-1,-1 0 1,1 0-1,0 0 1,1-1 0,0 0 4,0 0 0,1-1 0,-1 1 1,0-1-1,0 1 0,0-1 0,0 0 0,0 0 1,0 0-1,1-3 0,32-54 89,-34 57-96,7-16-81,-1 1 1,0-2-1,-1 1 1,-1-1 0,3-20-1,-7 31-811,-1 0 1,0 0-1,0 0 0,-2-15 0,-1 17-1268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4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90 178 8061,'-10'-11'1572,"27"6"-1233,0-2 1,-1-1-1,23-12 0,-37 19-271,0 0 0,0-1 0,-1 1-1,1 0 1,0 0 0,0-1 0,0 1-1,-1-1 1,1 1 0,-1-1 0,1 0-1,-1 0 1,0 0 0,0 0 0,0 0 0,0 0-1,0 0 1,0 0 0,0 0 0,-1 0-1,1 0 1,-1 0 0,1-1 0,-1 1-1,0 0 1,0 0 0,0-1 0,0 1-1,-1 0 1,1 0 0,0 0 0,-1-1 0,0 1-1,1 0 1,-1 0 0,0 0 0,0 0-1,0 0 1,0 0 0,-3-3 0,2 1 1,-1 0 1,0-1-1,0 1 1,0 0-1,0 0 1,0 1-1,-1-1 1,-4-2-1,7 5-50,0 0 1,-1 0-1,1 0 0,0 1 1,-1-1-1,1 1 1,0-1-1,-1 1 0,1-1 1,-1 1-1,1 0 0,-1 0 1,1-1-1,-1 1 0,1 0 1,-1 1-1,1-1 0,-1 0 1,1 0-1,-1 1 0,1-1 1,0 0-1,-1 1 1,1 0-1,-1-1 0,1 1 1,0 0-1,0-1 0,-1 1 1,1 0-1,-2 2 0,-9 9 103,0 0 0,1 1 0,1 0 0,0 1 0,0 0 0,1 1 0,-8 19 0,14-28-102,0-1 0,1 1 1,0 1-1,0-1 0,0 0 0,0 0 0,1 1 0,0-1 1,1 1-1,0-1 0,0 1 0,0-1 0,0 1 0,1-1 1,0 1-1,1-1 0,-1 1 0,1-1 0,1 0 0,-1 0 1,7 11-1,-4-12-117,-1 0 0,2 0 0,-1-1 1,0 0-1,1 0 0,0 0 0,0 0 0,0-1 1,0 0-1,1-1 0,-1 1 0,1-1 0,-1 0 1,1-1-1,0 0 0,0 0 0,0 0 0,0-1 1,0 0-1,8-1 0,1 0-845,0 0 0,0-1 0,0-1 0,-1-1 0,0 0 0,0-1 0,27-13 0,-18 5-1387,2-2-350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86 6425,'8'-24'962,"-4"14"171,-1 0 1,0 0-1,2-21 403,-9 33-1434,0 1 0,0-1 0,0 1 0,1 0 0,-1 0 0,1 1 0,-1-1 0,1 1 1,0 0-1,1 0 0,-1 0 0,-2 5 0,-4 3 55,-186 258-1754,187-261 80,1-1 0,-1 1 1,-1-2-1,-10 9 0,13-12-1253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3.8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367 0 4752,'-21'25'-20,"5"-5"36,7-1 8,-3-2-20,-1-1 28,1-2 60,0 3 40,-1-1 16,-5 1-16,-1 5 4,-2 0-3,-4 0-137,1 6-121,-10 3-191,-3-4-272,0 4-960,-6-1 404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24 7461,'-6'-18'1686,"9"12"-492,21 21 113,32 39-273,-6 7-1275,-3 1 0,75 132 0,-25-36-7176,-76-124 4731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58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20 5761,'0'-1'107,"0"0"0,0 1 0,0-1 0,0 0 1,0 1-1,0-1 0,0 0 0,0 1 1,0-1-1,0 0 0,0 1 0,0-1 0,1 1 1,-1-1-1,0 0 0,0 1 0,1-1 1,-1 1-1,0-1 0,1 1 0,-1-1 0,1 1 1,-1-1-1,1 1 0,-1-1 0,1 1 1,-1-1-1,1 1 0,-1 0 0,1-1 0,-1 1 1,1 0-1,0 0 0,-1-1 0,1 1 1,0 0-1,-1 0 0,1 0 0,-1 0 0,2 0 1,1 0 168,1 1 0,-1 0 0,0 0 0,0 0 0,0 0 1,1 0-1,-1 1 0,5 3 0,7 5 407,-2 0 1,22 20-1,-4 4-343,-2 1 0,-1 1 0,-2 2-1,-2 0 1,-1 2 0,-2 1 0,29 80 0,-10 5 69,34 184-1,-60-241-379,9 33 226,-4 1 0,8 186 0,-27-176-69,-6 314 219,-7-239-245,-8 1 1,-52 210-1,-13-123 32,49-169-140,-14 38 92,-6-3 0,-93 169 0,3-61 364,92-163-332,49-77-606,-21 30 1363,17-19-6731,18-73-3039,-2 28 3371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0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72 10317,'-2'-5'28,"0"-1"1,0 1-1,-1 0 0,0 0 1,0 0-1,0 1 0,0-1 1,-1 1-1,0-1 0,1 1 1,-6-3-1,7 5 20,0 1 0,-1 0 1,1-1-1,0 1 0,0 0 0,-1 1 0,1-1 0,-1 0 0,1 1 1,0-1-1,-1 1 0,1 0 0,-1 0 0,1 0 0,-1 0 0,1 0 1,-1 1-1,1-1 0,-1 1 0,1-1 0,0 1 0,-1 0 0,1 0 1,0 0-1,-1 0 0,1 0 0,-3 3 0,-6 4 72,0 1 0,1 1 0,0 0 0,0 0 0,1 1 0,0 0 0,1 0 0,0 1 0,-6 14 0,-51 117 536,54-116-533,2 0 0,1 0-1,-6 38 1,12-56-97,1 1 1,0 0-1,0 0 1,1-1-1,1 1 0,-1 0 1,2 0-1,-1-1 0,1 1 1,1 0-1,0-1 1,0 0-1,6 11 0,-5-14-75,1 0 0,-1-1 0,1 1 0,1-1 0,-1 0-1,1 0 1,0-1 0,0 0 0,0 0 0,0 0 0,1-1 0,0 0-1,0 0 1,0-1 0,0 0 0,0 0 0,0 0 0,0-1-1,1 0 1,-1-1 0,10 1 0,2-1-379,-1-1 1,1-1-1,-1 0 1,1-1-1,-1-1 1,0-1-1,23-9 1,-34 11 332,-1-1 0,1 1 0,-1-1 0,0-1 0,0 1 0,-1-1 0,1 0 0,-1 0 0,0-1 0,-1 0 0,8-11 0,1-6 1141,21-46 1,-29 56-752,7-23 2656,-15 27-704,-11 25-1815,8-9-391,1 1 0,1 0 0,-1 1 1,1-1-1,1 1 0,0-1 0,0 1 1,0 0-1,1 1 0,1-1 1,-1 11-1,2-17-41,-1-1 1,2 1 0,-1 0-1,0 0 1,0 0 0,1 0-1,0-1 1,-1 1-1,1 0 1,0 0 0,0-1-1,1 1 1,-1-1 0,0 1-1,1-1 1,0 0-1,-1 1 1,1-1 0,0 0-1,0 0 1,0 0-1,0 0 1,1-1 0,-1 1-1,1 0 1,-1-1 0,1 0-1,-1 1 1,1-1-1,0 0 1,-1-1 0,1 1-1,0 0 1,0-1 0,-1 1-1,1-1 1,0 0-1,0 0 1,5-1 0,-1 1-2,1 0 1,-1-1 0,0 0 0,0 0 0,0-1 0,0 1 0,0-1 0,0-1 0,-1 0-1,1 0 1,-1 0 0,1-1 0,5-4 0,-9 6 25,0-1 0,-1 1 1,1-1-1,-1 0 0,0 1 1,0-1-1,0 0 0,0 0 0,0-1 1,-1 1-1,1 0 0,-1 0 1,0-1-1,0 1 0,0-1 0,-1 1 1,1-1-1,-1 1 0,0-1 0,0 0 1,0 1-1,0-1 0,0 1 1,-1-1-1,0 1 0,0-1 0,-2-6 1,2 6-23,-1 0 1,1 0 0,-1 0-1,1 0 1,-1 0 0,0 1-1,-1-1 1,1 0 0,0 1 0,-1 0-1,0 0 1,0 0 0,0 0-1,0 0 1,-1 0 0,1 1-1,-1-1 1,-5-2 0,4 4-441,0 0 0,1 0 0,-1 0 0,0 1 0,0 0 1,0 0-1,0 0 0,0 1 0,0-1 0,0 1 0,0 0 1,0 0-1,0 1 0,-8 3 0,1-2-1806,7-1-2294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0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46 116 7721,'-1'-3'244,"0"0"0,-1 1 0,1-1 0,-1 0 0,1 1 0,-1-1 1,0 1-1,0 0 0,0-1 0,0 1 0,-5-3 0,-12-16 1758,18 13-477,13 18-1127,15 22-178,-10-3-50,-1 1 1,14 39-1,-1-3 483,-17-26 1168,-11-38-1038,-1-6-114,2-25-182,2-5-420,1-1 0,2 1 0,2 1 0,0 0 0,20-44 0,-27 72-90,1-1-1,0 1 1,0 0-1,0 0 1,0 0-1,1 0 1,5-5-1,-8 9 21,0 0-1,0 1 1,0-1-1,0 1 1,1-1-1,-1 1 1,0-1 0,0 1-1,1-1 1,-1 1-1,0 0 1,1 0-1,-1 0 1,0 0-1,1 0 1,-1 0-1,0 0 1,1 0-1,-1 0 1,0 1 0,1-1-1,-1 0 1,0 1-1,0-1 1,0 1-1,1 0 1,-1-1-1,0 1 1,0 0-1,0 0 1,0 0-1,0 0 1,0-1 0,0 1-1,0 1 1,1 1-1,9 12-10,1 0 0,-2 1 0,0 0 0,-1 1-1,-1 0 1,-1 1 0,7 22 0,11 23-584,-22-55 836,-1-3-778,0 0-1,1 0 1,-1 0-1,1-1 1,0 1-1,0 0 0,7 6 1,-9-10 255,1 0 0,-1 0 0,0 0 0,1-1 0,-1 1 1,1-1-1,-1 1 0,1-1 0,-1 0 0,1 1 0,0-1 0,-1 0 0,1 0 0,-1 0 1,1 0-1,0 0 0,-1-1 0,1 1 0,-1 0 0,1-1 0,-1 1 0,1-1 1,-1 1-1,1-1 0,-1 0 0,0 0 0,1 0 0,-1 1 0,0-1 0,0-1 0,0 1 1,1 0-1,0-1 0,12-11-3181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2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135 173 7753,'0'-2'109,"0"1"0,0-1 0,1 0 0,-1 1 1,0-1-1,0 1 0,-1-1 0,1 0 0,0 1 1,-1-1-1,1 1 0,0-1 0,-1 1 0,0-1 0,1 1 1,-1-1-1,0 1 0,0 0 0,0-1 0,0 1 1,0 0-1,0 0 0,0 0 0,0 0 0,-1-1 0,1 2 1,0-1-1,-1 0 0,1 0 0,0 0 0,-1 1 1,1-1-1,-1 1 0,1-1 0,-1 1 0,1-1 0,-1 1 1,0 0-1,1 0 0,-1 0 0,-2 0 0,1 0-48,0 1 1,0 0-1,0 0 0,0 0 0,0 0 0,0 1 0,1-1 0,-1 1 0,0 0 0,1-1 0,-1 1 0,1 0 0,0 0 0,-1 1 0,1-1 0,0 1 1,0-1-1,1 1 0,-1-1 0,0 1 0,-1 3 0,-5 16 54,1-1 1,0 1-1,2 1 0,-5 40 1,8-50-147,2 1 0,-1 0 1,2 0-1,-1 0 1,2 0-1,0-1 0,1 1 1,0-1-1,6 16 1,-6-25-88,0 1 1,0 0 0,0-1 0,0 0 0,1 0-1,-1 0 1,1 0 0,0-1 0,1 1-1,-1-1 1,0 0 0,1-1 0,0 1 0,0-1-1,0 1 1,0-2 0,0 1 0,0 0-1,0-1 1,0 0 0,1 0 0,-1-1 0,0 1-1,1-1 1,-1 0 0,6-1 0,3 0-237,0-1 1,0 0-1,0 0 1,0-1-1,-1-1 1,0 0-1,1-1 1,23-13-1,-29 13 281,0-1-1,0 0 1,0 0-1,-1-1 1,0 1 0,0-2-1,0 1 1,-1-1-1,0 0 1,-1 0 0,0-1-1,0 1 1,-1-1-1,4-11 1,-4 7 545,0-2 0,-1 1 0,-1 0 0,0-1 0,-1 1 0,0-1 0,-1 1 0,-4-30 0,4 42-375,-1 0-1,1 0 1,0 0-1,0 0 1,-1 0 0,1 0-1,-1 0 1,0 0 0,1 0-1,-1 0 1,0 1-1,0-1 1,0 0 0,-1 0-1,1 1 1,0-1 0,-1 1-1,1-1 1,0 1-1,-4-2 1,4 2-25,-1 1-1,1-1 0,-1 1 1,1 0-1,-1 0 1,1 0-1,-1 0 1,1 0-1,-1 0 0,1 0 1,-1 1-1,1-1 1,-1 1-1,1-1 1,-1 1-1,1-1 1,-1 1-1,1 0 0,0 0 1,-3 1-1,-3 3 86,0 1-1,1-1 1,-1 2-1,1-1 1,0 1-1,1 0 1,-10 14-1,8-7-65,1 0 0,0 0 0,1 1 0,1 0 0,0 0 0,1 0 0,-2 20 0,5-29-79,0 0-1,0 0 1,0 0-1,1 0 1,0 0 0,0 0-1,0 0 1,1 0-1,3 9 1,-3-12-18,0 0 0,0 0 0,-1 0-1,2 0 1,-1-1 0,0 1 0,0-1 0,1 0 0,-1 1-1,1-1 1,0 0 0,0-1 0,0 1 0,0 0-1,0-1 1,0 0 0,0 1 0,5 0 0,-5-1 1,-1-1 1,0 1-1,1-1 1,-1 1-1,0-1 1,1 0-1,-1 0 1,1 0-1,-1 0 1,0-1-1,1 1 1,-1-1-1,0 1 1,1-1-1,-1 0 1,0 0-1,0 0 1,0 0-1,1 0 1,1-2-1,-1 0 4,0 0 1,-1 1-1,1-1 1,-1 0-1,0-1 1,0 1-1,0 0 1,-1-1-1,1 1 1,-1-1-1,2-6 1,1-9 84,-2 0 1,0 0 0,0 0 0,-3-22 0,1 26 78,-14-99 1210,14 115-1240,-1 6-85,1 1 0,0-1 1,0 0-1,1 0 0,2 13 0,2-7-76,0 0 0,0 0-1,1 0 1,1 0 0,11 15 0,-14-23-7,-1-1 0,2 1-1,-1 0 1,0-1 0,1 0-1,0 0 1,0-1 0,0 1-1,1-1 1,-1 0 0,1 0 0,-1-1-1,1 0 1,9 3 0,-13-5 27,0 1 1,0-1 0,0 1-1,1-1 1,-1 0 0,0 0-1,0 0 1,0 0-1,0 0 1,1 0 0,-1-1-1,0 1 1,0-1 0,0 0-1,0 1 1,0-1 0,0 0-1,0 0 1,0 0 0,0 0-1,-1-1 1,3-1 0,-1 0 4,-1 0 0,0 0 1,0 0-1,0 0 0,-1 0 0,1-1 1,-1 1-1,1-1 0,-1 1 1,0-1-1,-1 1 0,1-5 1,1-10 45,-1-1 1,-1 0 0,-1 1-1,-4-20 1,5 33-17,-17-79 399,17 82-407,15 45 17,-4-17-32,1 0-1,1 0 1,24 35 0,16 29 2,-52-87-2,0-1-1,0 1 1,0-1-1,1 0 1,-1 1-1,1-1 1,-1 0-1,1 0 1,0 0-1,0 0 1,0 0-1,0-1 1,0 1-1,0 0 1,0-1-1,1 0 1,3 2-1,-5-3-1,-1 0 0,1 0 0,0 0-1,-1 0 1,1 0 0,0 0 0,-1 0-1,1 0 1,0 0 0,-1-1 0,1 1-1,0 0 1,-1 0 0,1-1-1,-1 1 1,1 0 0,-1-1 0,1 1-1,-1-1 1,1 1 0,-1-1 0,1 1-1,-1-1 1,1 0 0,9-29 18,-8-10-23,-2 0 1,-1 0-1,-9-53 1,3 64-57,9 49 20,1-6 30,0-1-1,1 1 0,1-1 1,0 0-1,0-1 0,16 24 1,-18-32 1,0 1 0,0-2 0,0 1 0,1 0 1,-1-1-1,1 0 0,0 1 0,0-1 1,1-1-1,-1 1 0,0-1 0,1 0 0,0 0 1,-1 0-1,1 0 0,0-1 0,0 0 1,0 0-1,0 0 0,0-1 0,0 1 0,8-2 1,-3 1-2,-1-1 1,0 0-1,0 0 1,1-1-1,-1-1 1,0 1-1,0-1 1,-1-1-1,1 0 1,-1 0-1,0 0 1,0-1-1,0-1 1,0 1-1,-1-1 1,0 0-1,0-1 1,-1 0-1,0 0 1,0 0-1,-1-1 1,0 0-1,0 0 1,0 0-1,-1 0 1,-1-1-1,1 0 1,-1 0-1,-1 0 1,0 0-1,0 0 1,0 0-1,-2-1 1,1 1-1,-1 0 1,0-1-1,-3-14 1,1 6 82,2 11-24,0 1 0,0-1 0,-1 1 0,0-1-1,0 1 1,-1 0 0,0-1 0,0 1 0,0 0 0,-1 0-1,0 0 1,-4-6 0,6 11-45,1 1 0,-1 0 0,1-1 0,-1 1 0,1-1 0,-1 1 0,1 0 0,-1-1 0,0 1 0,1 0 0,-1 0 0,0 0 0,1-1 0,-1 1 0,0 0 0,1 0 0,-1 0 0,0 0 0,1 0 0,-1 0 0,1 0 0,-1 0 0,0 0 0,1 1 0,-1-1 0,0 0 0,1 0 0,-1 1 0,0-1 0,0 1 0,-16 18 76,-3 30 0,16-36-98,1 1-1,1 0 0,0 0 1,1 0-1,0 0 0,1 0 0,1 0 1,0 0-1,1 0 0,0 0 1,1-1-1,1 1 0,0-1 0,1 0 1,0 0-1,1 0 0,1-1 1,9 15-1,-7-16-555,0 1 0,0-1 0,1 0 1,1-1-1,0 0 0,0-1 0,1 0 0,0-1 1,1-1-1,26 13 0,-17-10-988,-13-6 487,1 1 0,1-1-1,-1-1 1,12 3 0,7 1-2377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4.4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11 255 6545,'-10'19'921,"12"-16"-843,0-1-1,0 0 0,0 1 1,1-1-1,-1 0 1,1-1-1,-1 1 1,1 0-1,0-1 1,0 1-1,-1-1 1,1 0-1,0 0 1,0 0-1,0-1 1,0 1-1,1-1 1,-1 1-1,3-1 1,76 0 505,-51-1-374,799-32 1539,130 1-1107,273 30-664,-767 8 56,173-7-1,398-13 411,-593 12 547,-308-2-783,253 12 263,115-6-107,30-30 81,-429 24-401,259-20 735,-131 4-379,-61 7-209,251-22 12,-254 22-132,91-3-45,-102 6 16,-55 2-55,39-2 10,-142 9-29,0 1 1,0 0-1,0 0 1,0 0-1,0 0 1,1-1-1,-1 1 1,0 0-1,0 0 1,0 0-1,0-1 1,0 1-1,0 0 1,0 0-1,0 0 1,0-1-1,0 1 1,0 0-1,0 0 1,0-1-1,0 1 1,0 0-1,0 0 1,0 0-1,0-1 1,0 1-1,0 0 1,0 0-1,0 0 1,0-1-1,0 1 1,-1 0-1,1 0 1,0 0-1,0-1 1,0 1-1,0 0 1,0 0-1,-1 0 1,1 0-1,0 0 1,0-1-1,0 1 1,-1 0-1,1 0 1,0 0-1,0 0 1,0 0-1,-1 0 1,1 0-1,0 0 1,0 0-1,0 0 1,-1 0-1,1 0 1,-1 0-1,-13-10-1982,2 5 548,0 0-1,-1 1 1,1 1 0,-17-2 0,-9-1-2359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6.3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3 254 7817,'0'0'-126,"-1"0"-19,1 1 148,0-1-1,0 0 1,0 0-1,0 0 0,-1 0 1,1 1-1,0-1 1,0 0-1,0 0 0,0 0 1,0 0-1,0 1 0,0-1 1,0 0-1,0 0 1,-1 1-1,1-1 0,0 0 1,0 0-1,0 0 1,0 1-1,0-1 0,0 0 1,0 0-1,1 0 0,-1 1 1,0-1-1,0 0 1,0 0-1,0 0 0,0 1 1,0-1-1,0 0 1,0 0-1,0 0 0,1 1 1,-1-1-1,0 0 1,0 0-1,0 0 0,1 1 1,37 1 332,1-1 1,0-2 0,64-10 0,-37 4 10,151-14 593,420-29 134,343-32-359,-741 50-520,391 0 0,-184 18-126,-64-1-10,45 38 1,2 0 245,133 21 17,-308-16-185,24-14 178,6 1-89,103-4 369,-70-5-122,350 16 435,-489-25-504,190-27 0,-241 10-238,93-9 47,-165 18-162,-45 8-51,0 1 0,1 0-1,19-1 1,106-8 46,105-4-28,-62 12-16,-178 3-73,0 0 1,0 1 0,-1-1-1,1 0 1,0 0-1,0 0 1,-1 0-1,1 0 1,0 0-1,-1-1 1,1 1 0,0 0-1,0 0 1,-1 0-1,1-1 1,0 1-1,-1 0 1,1-1-1,0 1 1,-1-1 0,1 1-1,-1 0 1,1-1-1,-1 0 1,1 1-1,-1-1 1,1 1-1,-1-1 1,1 1-1,-1-1 1,0 0 0,1 1-1,-1-1 1,0 0-1,1 0 1,-1 1-1,0-1 1,0 0-1,0 1 1,0-1 0,0 0-1,0-1 1,0 0-607,-1-1 1,1 1-1,-1 0 1,0 0 0,0 0-1,0 0 1,0 0-1,0 0 1,0 0 0,-1 0-1,-2-3 1,-5-3-3465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6.0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76 4272,'3'-11'-216,"-3"4"60,-3-1 24,3 0 8,0 0 24,-3 3 12,3 0 0,-2 0 4,-1 0-8,3 2-84,-6 3-216,0-5-504,-2 0 308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7.9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1 107 3084,'18'-13'4965,"-2"11"-4729,0 1 1,0 0-1,0 2 0,0-1 1,18 4-1,15 1 59,35-1 20,79 4 342,209-16 0,452-24 159,-346 23-627,194-7-51,-297 12-20,354 8 233,-517 8-291,302 2 60,69-32 119,-316 11-149,-74 1-23,380-7 532,47 18-52,-432-6-489,197 3 26,-142-11-17,-49-1-24,-69 13-48,89-3-29,163-8 60,-188 26-15,-153-17-6,58-4 4,-74 2-107,-16 2-69,-1-1 0,1 0 0,0 0 0,-1-1 0,1 1 0,0-1 0,-1 0 0,1 0 0,0 0 1,-1 0-1,1 0 0,-1-1 0,4-2 0,-47-6-7793,23 7 5222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0.1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32 353 6021,'-5'-5'-299,"4"5"339,1-1 1,0 0-1,-1 1 0,1-1 1,-1 1-1,0-1 0,1 1 1,-1-1-1,1 1 0,-1-1 1,0 1-1,1-1 1,-1 1-1,0 0 0,0 0 1,1-1-1,-1 1 0,0 0 1,0 0-1,1 0 1,-1 0-1,0 0 0,0 0 1,1 0-1,-1 0 0,0 0 1,0 0-1,1 0 0,-1 0 1,0 0-1,0 1 1,1-1-1,-1 0 0,-1 1 1,0 0 149,7 4 1117,12 1-1159,80 0 541,0-3 0,192-21 1,-45-13-313,618-55 310,-61 40-868,-121 5-6,-403 27 165,808-24-66,-7 51 192,-549-25 436,-70 0-10,37-3-63,-414 10-316,98 7 1,-128-1-25,63-5 1,-38 0 72,118-11 245,-120 7-273,0 3 0,116 7-1,-39 7-88,299-23 0,-318 6-83,-102 6 2,-23 1-2,-1 1 0,1-1 0,-1 1 0,1 1 0,12 1 0,-3 1 0,0-1 0,0-1 0,32-2-1,32 2-2,-61 1-2,155 14-25,-151-16 25,-14 1 6,-1 0-1,1-1 1,-1-1 0,18-3 0,-26 4-66,0 0 1,0 0 0,0 0 0,0 0 0,0-1-1,0 1 1,0 0 0,-1-1 0,1 1-1,0-1 1,0 1 0,0-1 0,0 1-1,-1-1 1,1 0 0,0 1 0,-1-1-1,1 0 1,0 0 0,-1 0 0,1 1 0,-1-1-1,1 0 1,-1 0 0,0 0 0,1 0-1,-1 0 1,0 0 0,1-1 0,-2 1-214,1 0 1,-1 0 0,1 0-1,-1 0 1,1 0 0,-1 1-1,0-1 1,0 0 0,1 0 0,-1 1-1,0-1 1,0 1 0,1-1-1,-1 1 1,0-1 0,0 1-1,0-1 1,0 1 0,0 0-1,0-1 1,0 1 0,0 0 0,0 0-1,0 0 1,0 0 0,0 0-1,0 0 1,0 0 0,-2 0-1,-8 0-2540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4.0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358 1 4684,'-92'113'1113,"-113"151"-455,163-211-3303,23-29 691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2.3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22 376 6237,'0'0'-206,"-21"9"763,28-4-416,1 1 1,0-1-1,0-1 1,1 0 0,-1 0-1,1 0 1,0-1-1,0 0 1,0-1-1,19 3 1,16-1 140,48 0 1,-38-3-65,330-3 626,-146-2-552,394-2 536,286 2-247,-360 3-291,224-5 108,72-2 297,-782 5-620,788-57 509,-504 24-330,39-3-26,-177 20-132,-142 12-45,801-50 390,-599 39-372,-43-1-51,18 5-24,0 0 81,-45 4-98,-179 6 18,-24 3 4,0 1-1,1-1 1,-1 1 0,0-1-1,0 1 1,10 2-1,2 0 2,0-1-1,0-1 0,0 0 1,31-6-1,25 1-2,-45 3 7,49-8 1,-50 5-1,50-2 1,-21-3-6,15 0-9,-63 8-6,-6 1 16,-1 1 1,0-1 0,0 1-1,0-1 1,1 1 0,-1-1-1,0 1 1,1 0 0,-1 0-1,0 0 1,1 0 0,-1 0 0,0 0-1,1 0 1,-1 0 0,0 0-1,1 1 1,-1-1 0,0 0-1,0 1 1,2 0 0,40-6-1,-12 5 36,-30 0-30,-8-19-5453,-24 0 945,11 10 1562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8.6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3105 0 7869,'0'0'-498,"18"18"-108,-18-18 662,1 0 0,-1 0 0,0 0 0,0-1-1,1 1 1,-1 0 0,0 0 0,0 0 0,1 0-1,-1 0 1,0 0 0,1 0 0,-1 0 0,0 0-1,0 0 1,1 0 0,-1 0 0,0 0 0,1 0-1,-1 0 1,0 0 0,0 0 0,1 0 0,-1 0 0,0 0-1,0 1 1,1-1 0,-1 0 0,0 0 0,0 0-1,1 0 1,-1 1 0,0-1 0,0 0 0,0 0-1,1 1 1,-1-1 0,0 0 0,0 0 0,0 1 0,0-1-1,0 0 1,0 0 0,1 1 0,-1-1 0,0 0-1,0 0 1,0 1 0,0-1 0,0 0 0,0 1-1,0-1 1,0 0 0,0 0 0,0 1 0,0-1-1,-1 0 1,1 1 0,0-1 0,0 0 0,-22 20 877,-48 24-1328,60-37 726,-330 179-11,24-14-253,-205 121 387,33-25-96,465-256-349,-62 33-12,-423 209-105,432-220 105,-221 111-5,9 24 288,284-167-276,-16 9 109,0 1-1,-24 19 1,89-33-4287,8-6-26,-17 0 1683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0.4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3613 17 5829,'0'0'-246,"-38"-13"936,37 12-559,0 1 1,0-1-1,0 1 1,0 0-1,0-1 0,0 1 1,0 0-1,0-1 1,0 1-1,0 0 1,0 0-1,0 0 1,0 0-1,0 0 1,0 0-1,0 1 1,0-1-1,0 0 1,0 0-1,0 1 1,0-1-1,0 1 1,0-1-1,-1 1 1,-33 20 573,4-3-18,-369 128 1360,212-88-2009,6-3 127,-99 38-9,98-34 79,29-10-39,51-11-108,-1-5-1,-167 31 0,160-44-49,-71 8-9,132-20-25,2 2 1,0 3-1,-70 27 0,26-9-21,46-19 25,-76 10-1,84-17-3,1 2-1,0 1 1,-61 22-1,20-3-3,48-18-2,-46 22 0,18-6 8,-105 31 0,101-39 15,15-2 141,24-8-140,18-6-5,1 0 0,-1 0 1,0 1-1,1-1 0,-1 1 0,1 1 0,0-1 0,-5 3 0,9-4-40,0-1 0,0 0 0,0 0 0,0 0 0,-1 0-1,1 0 1,0 1 0,0-1 0,0 0 0,0 0 0,0 0 0,0 0 0,-1 0 0,1 0 0,0 1 0,0-1 0,0 0-1,0 0 1,-1 0 0,1 0 0,0 0 0,0 0 0,0 0 0,0 0 0,-1 0 0,1 0 0,0 0 0,0 0 0,0 0-1,0 0 1,-1 0 0,1 0 0,0 0 0,0 0 0,0 0 0,-1 0 0,1 0 0,0 0 0,0-1 0,0 1 0,0 0-1,0 0 1,-1 0 0,1 0 0,0 0 0,0 0 0,0 0 0,0-1 0,0 1 0,6-8-1428,42-11-6346,-24 13 5541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1.8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3659 6 5649,'-11'-5'948,"-154"13"2601,-36 0-1868,-101-8-898,130 2-392,-362-7 590,287 19-683,1 0-68,28-10-95,-230-9 255,394 1-292,-163-9 489,115 10-396,56 0-49,1 2 1,-61 7 0,61-1-123,-28 4 36,-91 23 40,137-26-86,0-2-1,-46 2 1,-1 0 212,61-4-731,-24 2 1776,25-5-2904,31-15-8976,-5 9 7199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3.3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3432 1189 7185,'0'0'-176,"-7"-7"419,3 7 2228,1 1-2287,-1-1 0,1 0 0,-1 0 0,1 0 0,-1 0 1,1-1-1,-1 1 0,1-1 0,-1 0 0,1 0 0,-1 0 0,-3-2 0,-49-19 929,-171-77 927,-128-44-875,21 10-233,173 51-553,57 28-74,-216-80 1,191 90-105,-144-38 88,49 15 54,22 5-196,15 25-92,-31-9-17,58 10 31,-30-8-53,66 12-8,46 16-133,73 14 73,-18-8-5387,23 9 5185,0 0 0,-1 1 1,1-1-1,0 0 1,0 0-1,0 0 1,0 1-1,0-1 1,0 0-1,0 0 0,0 0 1,0 1-1,0-1 1,0 0-1,1 0 1,-1 1-1,0-1 1,1 0-1,-1 0 0,0 1 1,1-1-1,-1 0 1,1 1-1,-1-1 1,1 1-1,-1-1 1,1 0-1,-1 1 0,1-1 1,0 1-1,-1 0 1,1-1-1,0 1 1,1-1-1,3-4-2921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5.1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2776 2483 6913,'-24'-20'179,"-88"-74"4924,55 49-3570,-98-103 0,101 91-739,-68-56 1,71 68-433,-90-84 639,-202-173 927,-64-3-961,47 38 327,99 52-401,86 47-568,145 139-162,2-2 0,-29-40 0,-27-31-25,53 70-136,-73-73 7,-12 2-11,113 100 12,-5-4 36,1 1 1,-2-1-1,1 1 0,-11-6 1,18 12-187,0-1 0,1 1 1,-1-1-1,1 1 0,-1-1 0,0 1 1,1-1-1,-1 1 0,1-1 1,-1 0-1,1 1 0,0-1 1,-1 0-1,1 1 0,0-1 1,-1 0-1,1 1 0,0-1 1,0 0-1,-1 0 0,1 1 1,0-1-1,0 0 0,0 0 0,0 0 1,0 1-1,0-1 0,0 0 1,0 0-1,1 1 0,-1-1 1,0 0-1,0 0 0,1 1 1,-1-1-1,0 0 0,1 1 1,-1-1-1,1 0 0,-1 1 0,1-1 1,-1 1-1,1-1 0,-1 1 1,1-1-1,-1 1 0,1-1 1,1 0-1,0-2-1024,1 0-1,0 0 1,1 1 0,-1-1 0,0 1-1,1-1 1,0 1 0,5-2 0,5 1-4155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49.0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474 34 6325,'-16'-2'334,"0"0"0,0 2 0,0 0 0,0 0 0,-30 6 0,37-3-134,0-1-1,1 2 1,0-1-1,-1 1 1,1 0-1,0 1 1,1 0-1,-1 0 1,1 0 0,0 1-1,-12 13 1,-3 8 62,0 1 0,2 0 0,1 2 0,1 0 1,1 2-1,2-1 0,2 2 0,0 0 0,-8 40 0,2 10 83,3 1 1,-7 135-1,20-134-128,4 1 1,4-1 0,4 0 0,3 0-1,4-1 1,4-1 0,3 0 0,4-2-1,43 89 1,-54-135-135,2-1-1,2-1 0,1 0 1,1-1-1,2-2 1,1 0-1,1-2 0,36 30 1,-39-39-52,1-2 0,1 0 0,1-1 0,0-2 1,1 0-1,0-2 0,1-1 0,1-2 0,-1 0 0,2-2 0,30 4 1,-15-6 2,0-2-1,0-2 1,0-1 0,0-3 0,0-1 0,0-3 0,-1-2 0,0-1 0,69-27 0,-88 27-23,0-1 0,-1-1 1,0-1-1,-1-1 0,0-2 0,-2 0 0,0-1 1,0-1-1,-2-1 0,0-1 0,-2 0 1,0-2-1,-1 0 0,-1 0 0,-1-2 1,-1 0-1,11-29 0,-9 8-3,-2-2 0,-2 1 0,-2-1 0,-3-1 0,-1 1 0,-2-1 0,-3 0 0,-1 0 1,-3 0-1,-15-73 0,4 51 38,-4 0 1,-2 1 0,-4 1-1,-2 2 1,-3 0 0,-53-83-1,43 88 56,-3 2 0,-3 1-1,-2 3 1,-2 1-1,-3 3 1,-1 2-1,-3 3 1,-2 2-1,-2 3 1,-2 3 0,-70-32-1,115 62-120,-1 2-1,0 0 0,-1 1 1,1 1-1,-1 1 1,0 1-1,0 0 1,0 2-1,0 0 1,0 1-1,0 1 0,0 1 1,1 1-1,-1 0 1,1 2-1,0 0 1,0 1-1,-30 17 0,32-15-988,1 1-1,0 1 1,1 1-1,0 0 1,0 1-1,2 0 1,-16 20-1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49.5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 38 8693,'-39'-38'1306,"47"78"-12,20 16-858,2-2-1,74 99 1,-35-54-184,545 887 854,-131-120-161,-460-830-3297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0.2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147 652 8365,'-29'0'240,"14"1"204,-1-1 0,1 0 0,-1-2 0,-16-2-1,30 3-407,1 1-1,0-1 1,-1 0-1,1 0 1,0 1-1,0-1 1,-1 0-1,1 0 1,0 0-1,0 0 1,0 0-1,0-1 1,0 1-1,0 0 0,1 0 1,-1-1-1,0 1 1,1 0-1,-1-1 1,0 1-1,1-1 1,0 1-1,-1 0 1,1-1-1,0 1 1,0-1-1,0 1 1,0-1-1,0 1 1,0-1-1,0 1 1,0-1-1,1 1 1,-1-1-1,1 1 0,-1-1 1,1 1-1,1-3 1,25-55 388,-27 59-424,19-29 141,1 1-1,1 0 0,1 2 1,1 1-1,35-30 0,-3 10 19,95-61-1,-104 77-105,1 3 0,2 2 0,0 2-1,1 2 1,1 2 0,1 3 0,0 2-1,89-11 1,-112 22-20,1 1 0,-1 1 0,1 2 0,-1 1 0,1 1 0,-1 1 0,42 14-1,-50-11 10,0 1-1,0 0 0,-1 2 0,0 0 0,-1 2 1,0 0-1,-1 1 0,-1 0 0,0 2 1,24 28-1,-28-27 60,0 0 0,-1 0 0,-1 1 0,-1 0 0,-1 1 0,0 0 0,-1 1 0,-2 0 0,0 0 0,0 0 0,2 29 0,-6-21 18,-1 1 0,-1-1-1,-1 1 1,-2-1 0,-1 1-1,-1-1 1,-13 43 0,-4-13 14,-2 0 0,-2-2 0,-3-1 0,-2-1 0,-3-2 0,-77 94 0,57-89-8,-67 58 0,-9 8 204,130-123-328,0 0 1,0 0-1,0 1 0,0-1 0,-1 0 1,1 0-1,0 0 0,0 0 1,0 0-1,0 0 0,0 0 0,0 1 1,0-1-1,-1 0 0,1 0 1,0 0-1,0 0 0,0 0 0,0 0 1,0 1-1,0-1 0,0 0 1,0 0-1,0 0 0,0 0 1,0 1-1,0-1 0,0 0 0,0 0 1,0 0-1,0 0 0,0 0 1,0 1-1,0-1 0,0 0 0,0 0 1,0 0-1,0 0 0,1 0 1,-1 1-1,0-1 0,0 0 0,0 0 1,0 0-1,0 0 0,0 0 1,0 0-1,1 1 0,-1-1 0,0 0 1,0 0-1,0 0 0,0 0 1,0 0-1,1 0 0,-1 0 0,16 2 33,36-7-18,-27 2 10,24 3-7,0 2 0,0 2 1,0 2-1,57 16 0,185 64 37,-229-65-46,484 203 73,-366-141-52,257 80 0,-392-151-241,50 16-1806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1.4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33 9477,'-21'-32'2311,"35"52"-1917,29 35 161,53 52 0,-6-9-115,411 527 1502,-8-10-665,-252-334-769,354 428-134,-581-690-2186,-106-106-8450,30 22 6359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4.6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244 1 5485,'0'0'316,"-15"13"-100,2-4 36,1-1 32,0 6-8,-4 0-32,1-3-24,0 5-20,-1-2-48,-2 3-80,2 5-156,1 0-216,-3 3-188,-1 0-336,1 0-1225,-7 0-67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2.2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190 634 8621,'-78'25'680,"53"-16"496,-47 11-1,71-20-1155,1 0 0,0 0 0,-1 0 0,1 0 0,-1 0 0,1 0 0,-1 0 0,1 0 0,-1 0 0,1 0 0,-1 0 0,1 0 0,-1 0 0,1 0 0,0 0-1,-1-1 1,1 1 0,-1 0 0,1 0 0,-1-1 0,1 1 0,0 0 0,-1 0 0,1-1 0,0 1 0,-1-1 0,1 1 0,0 0 0,0-1 0,-1 1 0,1-1 0,0 1-1,-1-1 1,0-20 412,10-20-5,2 8-294,1 2-1,2-1 1,1 2-1,1 0 1,2 1 0,1 0-1,1 2 1,1 0-1,40-37 1,-29 35-57,1 1 0,2 1 0,1 3 0,0 0 0,2 3 0,1 1 0,46-17 1,-40 20-4,1 3 1,1 1 0,0 2 0,0 3-1,1 1 1,0 3 0,1 1 0,-1 3-1,0 2 1,0 2 0,0 2 0,0 2 0,-1 2-1,71 26 1,-93-25-17,0 1 0,-1 1-1,0 1 1,-1 1 0,-1 1-1,0 1 1,-1 1 0,-1 1-1,-1 1 1,-1 1 0,0 0-1,-2 1 1,-1 1 0,0 1-1,-2 0 1,20 48 0,-18-30 38,-1 1 1,-2 1-1,-2 0 0,-2 1 1,-2-1-1,-2 1 0,-2 1 1,-1-1-1,-11 75 1,-5-23 145,-4-1 1,-5-1 0,-4-1-1,-48 110 1,54-147-14,-22 43 377,64-130-559,1 1 0,1 1-1,1 1 1,2 1 0,0 1-1,2 1 1,1 1 0,0 2 0,2 1-1,39-21 1,-48 31-80,1 1 0,0 1 1,1 0-1,0 2 0,0 1 0,0 0 1,0 2-1,1 1 0,28 0 0,-21 4 1,0 0-1,0 3 0,0 0 0,-1 2 0,0 1 0,43 18 1,-34-9 16,-2 1-1,0 2 1,-1 2 0,-1 1 0,-1 2 0,-1 1 0,-2 2 0,-1 1-1,0 1 1,40 56 0,-49-54 21,-2 1 0,-1 1 0,-1 1 0,-2 0 0,-2 2 0,-1-1-1,-2 1 1,-1 1 0,-2 0 0,-2 0 0,-1 0 0,-2 0 0,-2 1 0,-5 40 0,-1-17 44,-4-1 1,-2 0 0,-3-1-1,-3 0 1,-2-2 0,-3 0-1,-2-1 1,-32 53 0,51-100-126,-1 1-1,0-1 1,0-1 0,-1 1-1,0-1 1,-1 0 0,-13 11-1,19-18-107,1 0-1,-1-1 0,0 1 0,1-1 0,-1 1 0,0-1 1,0 0-1,0 0 0,0 0 0,0 0 0,0-1 1,0 1-1,0-1 0,0 0 0,-1 1 0,1-2 1,0 1-1,0 0 0,0-1 0,0 1 0,0-1 0,0 0 1,0 0-1,0 0 0,0 0 0,0-1 0,0 1 1,1-1-1,-1 1 0,1-1 0,-1 0 0,1 0 1,0 0-1,-3-3 0,-3-4-863,1 0 0,0 0 0,0 0 0,1-1 0,-7-14 0,-10-28-4105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3.2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215 428 10317,'-4'-3'142,"-1"0"1,0 1 0,0 0-1,0 0 1,0 0-1,-1 0 1,1 1-1,0 0 1,-1 0-1,1 1 1,-1-1-1,1 1 1,0 0-1,-1 1 1,1-1 0,-1 1-1,1 0 1,-8 3-1,7-1 18,1 0 1,0 0-1,0 0 1,0 1-1,0-1 0,1 1 1,-1 1-1,1-1 0,0 0 1,1 1-1,-1 0 1,1 0-1,0 0 0,0 0 1,0 1-1,-3 10 0,-3 9 209,2 1 0,1-1-1,1 1 1,2 0-1,0 0 1,2 53 0,6-3 285,16 83 0,-9-90-440,4 0 0,2-2 1,4 0-1,2-2 0,4 0 0,2-2 1,65 103-1,-59-114-129,2-2 1,2-2 0,2-1-1,2-2 1,2-3-1,2-1 1,1-2-1,100 58 1,-114-79-58,1-1-1,1-2 1,1-2-1,0-1 1,0-2-1,1-2 1,0-1-1,44 1 1,-36-5-23,1-3-1,-1-2 1,0-2 0,0-2 0,0-2 0,64-20-1,-87 21-7,0-2-1,-1 0 0,0-2 0,0 0 1,-1-2-1,0 0 0,-2-1 1,1-2-1,-2 0 0,0-1 0,-1-1 1,0 0-1,-2-1 0,0-1 0,-2-1 1,0 0-1,-1-1 0,-1-1 1,-1 1-1,-1-2 0,10-35 0,-13 26 4,-1 1 0,-1-1 0,-2 0 0,-2 0 0,-1-1 0,-1 1 0,-2 0 0,-13-62 0,4 51-6,-2 0 0,-2 0 0,-1 1 1,-3 2-1,-44-72 0,12 40-2,-3 1 0,-3 4 0,-3 1 0,-3 4 0,-3 2 0,-82-57 0,46 46 3,-141-73 0,-120-38-37,322 163 37,2-1-2,-59-25 9,89 41-4,-1 2 0,1 0-1,-1 0 1,0 0-1,1 2 1,-1-1 0,-14 1-1,19 2-40,1 0 0,-1 0 0,1 1 0,-1 0 0,1 0-1,0 0 1,0 1 0,0-1 0,0 1 0,0 0 0,1 1-1,-1-1 1,1 1 0,0 0 0,0 0 0,0 0 0,1 1-1,-1-1 1,1 1 0,0 0 0,0 0 0,1 0 0,0 0-1,-3 7 1,-3 9-1033,1 0-1,1 1 1,1 0 0,-5 39-1,9-51 118,1 0-1,0 1 0,0-1 1,1 0-1,0 0 1,1 0-1,0 0 1,5 15-1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3.7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56 1203 10785,'-6'2'84,"-34"3"896,40-5-963,0 0 0,-1 0 1,1 0-1,-1 0 0,1 0 0,-1 0 0,1-1 0,0 1 0,-1 0 0,1 0 1,-1 0-1,1 0 0,0-1 0,-1 1 0,1 0 0,0 0 0,-1-1 1,1 1-1,0 0 0,0-1 0,-1 1 0,1 0 0,0-1 0,0 1 0,0-1 1,-1 1-1,1 0 0,0-1 0,8-20 231,16-11-44,2 1 0,2 1 0,47-40 0,-22 21-37,222-209 594,322-329 1072,-573 562-1797,-14 16-293,0-1 1,-1-1 0,0 0-1,-1 0 1,0-1-1,12-23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4.1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95 1 8297,'-14'1'501,"7"0"-77,-1-1 0,1 1 0,-1 0 1,1 1-1,-1 0 0,1 0 0,0 0 1,-12 7-1,19-8-364,-1 0 1,1 0 0,0 0-1,-1 0 1,1 0-1,0 0 1,0 0 0,0 0-1,0 0 1,0 0-1,0 1 1,0-1 0,0 0-1,0 0 1,1 0-1,-1 0 1,0 0 0,1 0-1,-1 0 1,0 0-1,1 0 1,0 0 0,-1 0-1,1 0 1,-1-1-1,1 1 1,0 0 0,1 1-1,25 29 569,-25-30-543,66 62 871,109 77 0,-43-37-362,1136 949 3915,-1110-922-3948,35 32-1409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4.6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63 10785,'3'-62'3544,"21"73"-2102,42 42-366,113 119 0,-68-61-537,705 697 1939,-790-781-2432,70 72 191,115 91 0,-206-186-427,0-1 0,0 0 0,0 0 0,0-1 0,1 1 0,-1-1 0,8 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5.3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315 1896 10185,'-2'-1'72,"0"-1"0,0 0 0,0 0 0,0 1 0,0-1 0,1 0 0,-1-1 0,1 1 0,-1 0 0,1 0 0,0-1 0,0 1 0,0 0 0,0-1 0,0 1-1,0-4 1,1 4 7,1-1 0,-1 1 0,1-1 0,0 1 0,0 0 0,-1-1 0,1 1 0,1 0-1,-1 0 1,0 0 0,1 0 0,-1 0 0,1 0 0,-1 0 0,1 0 0,0 0 0,4-2 0,179-142 1724,-115 95-1478,73-70-1,-98 79-44,-9 9 129,42-49 0,-70 72-289,-1 1 0,0-1 0,0 0 0,-1-1-1,0 0 1,-1 0 0,0 0 0,-1 0 0,0-1 0,3-18 0,-7 21-57,0 1 0,0 0 0,-1-1 0,0 1 0,-1 0 0,1 0 0,-2-1 0,1 1 0,-1 1 0,0-1 0,-1 0 0,-8-13 0,-7-7 135,-38-46 0,53 69-179,-391-451 773,147 173-513,73 63-83,167 203-141,15 15 72,-4 3-102,0 0-1,0 0 1,0 1-1,0-1 1,0 1-1,0 0 1,-1 0-1,5 4 1,60 65 353,82 113 1,-43-49-144,493 570 768,-474-566-661,5-7 0,274 216 0,-272-243 24,-70-53-115,3-3 0,119 69 0,-170-114-835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2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20 101 4812,'-5'-16'604,"1"0"0,0-1 0,1 1 0,-1-20-1,21 249 2803,41 712 339,-47-808-2849,-1-166-649,-5 28-197,0-6-11,-4 16-26,1-1-1,0 2 1,1-1-1,0 0 1,1 0-1,0 1 1,9-17-1,-12 27-11,-1-1 0,0 1-1,1-1 1,-1 1 0,1-1 0,-1 1-1,1-1 1,0 1 0,-1-1-1,1 1 1,-1 0 0,1-1 0,0 1-1,-1 0 1,1 0 0,0-1 0,0 1-1,-1 0 1,1 0 0,0 0 0,-1 0-1,1 0 1,0 0 0,0 0-1,-1 0 1,1 0 0,0 0 0,-1 0-1,2 1 1,21 15 79,16 36 128,-34-46-174,17 28 43,2-1 1,2-2-1,52 52 1,-70-75-66,2 0 1,-1-1 0,1 0 0,0-1-1,0 0 1,1-1 0,0 0 0,0 0 0,0-1-1,1 0 1,-1-1 0,1-1 0,0 0-1,0 0 1,0-1 0,0-1 0,19-1 0,-26 0 10,1 0 0,0 0 0,0 0 0,-1-1 0,1 0 0,-1 0 0,0-1 0,1 0 0,-1 0 0,0 0 0,-1 0 0,1-1 0,0 1 0,-1-1 0,0-1 0,0 1 0,0 0 0,-1-1 0,1 0 0,3-7 0,-3 5-206,-1-1 0,1 0 0,-1 1 1,-1-1-1,3-15 0,-3 14-768,-1 0 0,-1 0 0,0 0 0,0 0 0,-1-10 0,0-1-4252,1 9 1384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2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219 306 8605,'-22'-9'1565,"29"2"-232,20-11-1265,-15 6-2,-1 1-1,0-2 1,0 1 0,-2-1-1,12-18 1,-17 23 24,0 1 1,-1 0-1,0-1 1,0 0-1,0 1 0,-1-1 1,0 0-1,-1-1 1,0 1-1,0 0 1,0 0-1,-2-13 1,1 18-26,0 1 1,-1-1 0,0 0 0,1 0 0,-1 0-1,0 1 1,0-1 0,-1 0 0,1 1 0,0-1 0,-1 1-1,0-1 1,0 1 0,1 0 0,-1 0 0,0 0 0,-1 0-1,1 0 1,-4-2 0,2 2 4,0 0 1,-1 0-1,1 0 1,-1 1-1,0-1 1,1 1-1,-1 0 0,0 1 1,0-1-1,-9 1 1,2 1 13,0 1 0,1-1 1,-1 2-1,0 0 0,1 0 0,-1 1 1,1 0-1,-17 10 0,18-8-56,1 1-1,1 0 1,-1 1 0,1 0-1,0 0 1,1 1 0,0 0-1,0 0 1,1 1 0,0-1-1,1 1 1,0 1-1,0-1 1,1 1 0,1 0-1,0 0 1,0 0 0,1 0-1,-1 17 1,1-8-6,2 1 0,0 0 0,1 0 0,1-1 0,1 1 0,1-1 0,0 1 0,2-1 0,14 34 1,-15-42-57,1 0 1,1-1 0,0 0 0,0 0 0,1-1-1,0 1 1,1-2 0,0 1 0,1-2-1,0 1 1,0-1 0,1 0 0,0-1 0,0-1-1,0 1 1,1-2 0,0 0 0,1 0 0,-1-1-1,1-1 1,-1 0 0,19 2 0,-15-4-417,0 0 1,0-1 0,0-1-1,0 0 1,0-1 0,0-1-1,27-8 1,-27 5-529,0 0 0,-1-1 1,1-1-1,-2 0 0,1-1 1,-1-1-1,20-17 0,-5-1-1749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3.4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10 7681,'-79'-10'3885,"78"10"-3857,1 0 1,0 0 0,-1 1 0,1-1 0,0 0-1,-1 0 1,1 0 0,0 1 0,-1-1-1,1 0 1,0 0 0,-1 1 0,1-1-1,0 0 1,0 0 0,0 1 0,-1-1-1,1 0 1,0 1 0,0-1 0,0 1 0,0-1-1,0 0 1,-1 1 0,1-1 0,0 0-1,0 1 1,0-1 0,0 0 0,0 1-1,0-1 1,0 1 0,0-1 0,0 0-1,1 1 1,-1-1 0,0 0 0,0 1 0,0-1-1,0 0 1,0 1 0,1-1 0,-1 0-1,0 1 1,0-1 0,1 0 0,-1 1-1,1-1 1,7 22 417,28 47 222,48 136 1,7 83-8,-73-225-207,-13-44-267,5 14 1211,-10-33-1388,0 0 1,0 0 0,0 0 0,0 0-1,0 0 1,0 0 0,1 0-1,-1-1 1,0 1 0,0 0 0,0 0-1,0 0 1,0 0 0,0 0 0,0 0-1,0 0 1,0 0 0,0 0 0,0 0-1,0 0 1,0 0 0,0 0-1,0 0 1,0-1 0,0 1 0,0 0-1,0 0 1,1 0 0,-1 0 0,0 0-1,0 0 1,0 0 0,0 0 0,0 0-1,0 0 1,0 0 0,0 0-1,0 0 1,0 0 0,0 0 0,1 0-1,-1 0 1,0 0 0,0 0 0,0 0-1,0 0 1,0 0 0,0 0 0,0 0-1,0 0 1,0 0 0,0 0-1,0 1 1,0-1 0,1 0 0,-1 0-1,0 0 1,0 0 0,0 0 0,1-22 219,1-36 37,3 1 1,16-79-1,37-110-29,-56 242-236,12-37 1,-14 40-3,0 1 0,0 0 0,1-1 1,-1 1-1,0 0 0,0-1 1,1 1-1,-1 0 0,0-1 0,0 1 1,1 0-1,-1 0 0,0-1 0,1 1 1,-1 0-1,1 0 0,-1-1 0,0 1 1,1 0-1,-1 0 0,1 0 0,-1 0 1,0 0-1,1 0 0,-1 0 0,1 0 1,-1 0-1,0 0 0,1 0 1,0 0-1,12 18 25,-3 10-11,-2 1 0,-1-1 0,4 42 0,0-6 3,1 2-386,3-1 0,3 0 1,34 82-1,-49-141-113,0 0 0,1 1 0,-1-2 0,1 1 0,7 8 1,-10-13 202,0 0 1,0 0 0,0 0-1,0 0 1,1 0 0,-1 0 0,0 0-1,0-1 1,1 1 0,-1 0 0,0-1-1,1 1 1,-1-1 0,1 1 0,-1-1-1,1 0 1,-1 0 0,1 1-1,-1-1 1,1 0 0,-1 0 0,1-1-1,-1 1 1,1 0 0,-1 0 0,0-1-1,1 1 1,-1-1 0,1 1-1,-1-1 1,2 0 0,14-11-4078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3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2 10085,'-7'-1'270,"0"1"1,1 0-1,-1 0 0,0 0 1,0 1-1,0 0 0,1 0 0,-1 1 1,1 0-1,-1 0 0,1 0 1,-1 1-1,1 0 0,0 0 1,0 1-1,1-1 0,-1 1 1,1 1-1,0-1 0,-8 9 1,7-7-160,1 0 0,1 0-1,-1 0 1,1 0 0,0 1 0,0 0 0,1 0 0,0 0 0,0 0 0,0 0 0,1 1 0,0-1 0,1 1 0,0 0 0,0-1 0,0 1 0,1 0 0,1 8 0,2-1-102,1-1-1,0 0 1,1 0 0,0 0 0,1-1 0,1 0 0,0 0 0,1 0-1,0-1 1,1 0 0,0-1 0,1 0 0,0 0 0,1-1 0,0-1 0,1 0-1,0 0 1,0-1 0,22 11 0,-21-12-8,1 0 1,-1 2-1,-1 0 1,1 0-1,-2 1 0,1 0 1,-1 1-1,12 16 1,-20-22 23,1 1 1,-1-1 0,0 1 0,-1 0 0,1 0-1,-1 0 1,-1 0 0,1 0 0,-1 1 0,0-1-1,0 0 1,-1 1 0,1-1 0,-2 1 0,1-1-1,-1 0 1,0 1 0,0-1 0,0 0 0,-1 1-1,0-1 1,-4 8 0,-3 7 153,-1-1-1,-1 1 0,-18 23 1,24-37-415,0 0 1,0-1 0,0 0-1,-1 0 1,0 0-1,-1 0 1,1-1-1,-1 0 1,0-1-1,0 0 1,0 0 0,-11 4-1,14-7-610,-1 0 1,1-1-1,0 1 0,-1-1 0,1 0 0,0 0 1,-1-1-1,1 1 0,0-1 0,0 0 0,-8-3 1,-2 1-3456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4.8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1099 0 5701,'-163'163'1131,"-38"42"827,-307 303-4877,352-365 554,85-76 715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4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42 8585,'-1'-4'89,"0"1"0,0 0 0,0 0 0,-1 0 0,1 0 0,-1 0 0,0 0 0,0 0 0,0 0 0,0 1 0,-4-5 0,5 7-34,1 0 0,-1 0 1,1-1-1,0 1 1,-1 0-1,1 0 1,-1 0-1,1-1 1,-1 1-1,1 0 1,-1 0-1,1 0 0,-1 0 1,1 0-1,-1 0 1,1 0-1,-1 0 1,1 0-1,-1 0 1,1 1-1,-1-1 1,1 0-1,-1 0 0,1 0 1,-1 1-1,1-1 1,-1 0-1,0 1 1,-13 23 972,7 0-727,1 0-1,1 1 1,2-1 0,-2 37-1,7 104 271,0-103-349,12 369-255,-14-422-218,-5 41-4754,6-47 4148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5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49 109 7633,'-2'-3'41,"-4"-3"374,1-1-1,0 0 0,0 0 1,1 0-1,0-1 1,0 1-1,1-1 1,0 0-1,0 0 1,-1-9-1,4 16-390,0 1 0,0-1 0,0 0 0,0 1 0,0-1 0,0 1 0,0-1 0,0 1 0,0-1 0,0 0 0,1 1 0,-1-1 0,0 1 0,0-1 0,1 1 0,-1-1 0,0 1 0,1-1 0,-1 1 0,0 0 0,1-1 0,-1 1 0,1-1 0,-1 1 0,0 0 0,1-1 0,-1 1 0,1 0 0,-1 0 0,1-1 0,0 1 0,-1 0 0,1 0 0,-1 0 0,1 0 0,-1 0 0,1 0 0,-1-1 0,1 1 0,0 0 0,-1 1 0,1-1 0,-1 0 0,1 0 0,-1 0 0,1 0 0,0 0 0,-1 1 0,1-1 0,-1 0 0,1 0 0,-1 1 0,1-1 0,-1 0 0,0 1 0,1-1 0,28 20 444,-20-9-375,0 0 0,0 0-1,-1 1 1,-1 0 0,12 25-1,22 70 267,-37-94-297,129 320 1614,-131-329-1488,0 1 1,1-1 0,-1 0 0,1-1 0,0 1 0,0 0-1,7 5 1,4-36 479,34-139 156,-33 105-635,26-64 1,33-70 49,-74 195-239,0-1-1,0 1 1,1-1 0,-1 1-1,0-1 1,0 0 0,0 1-1,0-1 1,1 1 0,-1-1-1,0 1 1,0 0 0,1-1-1,-1 1 1,0-1 0,1 1-1,-1-1 1,0 1 0,1 0-1,-1-1 1,1 1 0,-1 0-1,1 0 1,-1-1 0,1 1 0,-1 0-1,1 0 1,-1-1 0,1 1-1,-1 0 1,1 0 0,-1 0-1,1 0 1,0 0 0,12 15-6,5 30 3,15 107 67,18 218 0,-21-126-1272,-28-232 590,5 38-1598,-7-49 2000,0 0 1,0-1-1,0 1 0,0 0 0,0 0 0,0-1 0,1 1 0,-1 0 0,0-1 0,0 1 0,1 0 0,-1 0 0,0-1 0,1 1 0,-1-1 0,1 1 0,-1 0 0,1-1 0,-1 1 0,1-1 0,0 1 0,-1-1 0,1 1 0,-1-1 1,1 0-1,0 1 0,0-1 0,-1 0 0,1 1 0,0-1 0,-1 0 0,1 0 0,0 0 0,0 0 0,-1 0 0,1 0 0,0 0 0,0 0 0,-1 0 0,1 0 0,0 0 0,0 0 0,-1 0 0,1-1 0,0 1 0,0 0 1,0-1-1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5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21 9113,'-1'-2'148,"-1"0"0,0 0 0,0 1 1,0-1-1,1 1 0,-1-1 0,-1 1 0,1 0 1,0 0-1,0 0 0,0 0 0,-1 0 0,1 0 1,0 1-1,-1-1 0,1 1 0,0-1 1,-1 1-1,1 0 0,-1 0 0,-1 1 0,2 0-69,0 0-1,0 0 1,0 1-1,1-1 1,-1 1-1,1-1 1,-1 1-1,1-1 1,0 1-1,-1 0 1,1 0-1,0 0 1,0 0-1,0 0 1,1 0-1,-1 0 0,0 0 1,1 0-1,-1 0 1,1 0-1,0 1 1,0-1-1,0 0 1,0 3-1,-1 39 380,2-1 1,13 86-1,-3-35-185,-7-58-556,2 34-315,-4-23-6787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5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104 117 7893,'-23'-28'316,"3"5"32,5 5 0,1 2 32,5 6-32,1-1-20,-1 6-40,6 0-36,0 5-108,9 15-1252,3-4-168,5 7-440,1 3-513,2 2-231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6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59 106 7189,'-11'-16'1043,"0"0"0,2 0 0,0-1 0,-9-24 0,26 49-417,0 0-1,-1 0 1,14 19-1,21 68-129,-3 2 1,-5 2-1,26 123 1,-57-203 91,-6-18 136,-5-33-19,7 8-571,1-1 0,1 1-1,1 0 1,1 0 0,1 0-1,1 0 1,11-28 0,-11 37-309,1 1 0,0-1 0,1 1 0,1 0 0,0 1 0,1-1 0,0 2 1,1-1-1,0 1 0,1 1 0,1 0 0,15-11 0,-20 17-379,0 1-1,0 1 1,0 0-1,0 0 1,1 0-1,8-2 1,-9 4-418,0-1 0,0 1-1,0 1 1,0-1 0,0 1 0,0 0 0,8 2 0,5 2-3219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6.7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49 220 8969,'-48'-61'3990,"78"113"-1922,-7-13-1707,24 53 0,51 177 776,-90-238-830,1 0 1266,-6-34-907,-2-21-447,0-24-54,2 1-1,2-1 0,2 1 1,16-55-1,-14 71-420,1 1 1,2 0-1,0 1 0,3 0 1,0 0-1,1 2 0,24-31 1,-32 50-259,-1 0 1,1 0 0,1 0-1,-1 1 1,1 0 0,18-10-1,-18 13-476,-1 0-1,1 0 0,0 1 0,0 0 0,0 0 1,1 1-1,-1 0 0,13-1 0,4 3-3070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7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3 8793,'-38'-1'548,"25"0"244,0 1 1,0 0-1,-26 4 0,34-3-595,0 1 0,0-1 0,0 1 0,1 0-1,-1 1 1,0-1 0,1 1 0,0 0 0,-1 0 0,1 0 0,0 0-1,1 1 1,-7 7 0,-7 12 244,0 0-1,1 2 1,2 0 0,0 0-1,2 2 1,-13 36-1,18-40-289,0 0-1,2 0 1,0 1-1,2 0 1,1-1-1,0 1 1,2 0-1,3 26 0,-2-41-138,0-1 0,1 0-1,0 1 1,1-1-1,0 0 1,0 0-1,1-1 1,0 1 0,0-1-1,1 0 1,0 0-1,0 0 1,0 0-1,1-1 1,11 10-1,-13-14-19,0 1-1,0 0 1,0-1-1,0 0 1,1 0-1,-1 0 1,1-1-1,-1 1 1,1-1-1,0 0 1,0-1-1,-1 1 1,1-1-1,0 0 1,0 0-1,-1 0 1,1-1-1,0 1 1,0-1-1,-1 0 1,1-1-1,0 1 0,-1-1 1,0 0-1,1 0 1,-1 0-1,0-1 1,0 1-1,5-5 1,-3 2 11,0-1 0,1 0 0,-2 0 0,1-1 1,-1 0-1,0 0 0,0 0 0,-1 0 0,0-1 1,0 0-1,-1 1 0,0-2 0,0 1 0,-1 0 0,0 0 1,-1-1-1,0 1 0,0-1 0,0 1 0,-2-13 0,-1-17 87,-2 1 0,-2 0 0,-13-48 0,14 66-80,2 5-93,-1 0 1,-1 0 0,0 0-1,-1 0 1,-1 1 0,-13-20-1,16 28-281,0 0 0,0 0 0,0 0 1,-1 1-1,0-1 0,0 1 0,-9-5 0,10 7-198,1 0 1,-1 0-1,0 0 0,0 1 1,0 0-1,-1 0 1,1 0-1,0 0 0,0 1 1,-1 0-1,1-1 0,-6 2 1,-1 1-2655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7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87 158 8981,'-25'-40'818,"17"26"75,-1 0 1,0 0 0,-1 1 0,-15-15-1,31 37-591,-1 0-1,1 1 0,-2 0 1,1 0-1,-1 0 0,2 11 1,4 8-53,21 51 213,-4 1 0,-4 1 0,-3 1 0,17 169 0,-33-226 445,-3-47-286,2-28-373,9-5-108,3-1 0,2 2 0,37-83 1,-37 100-116,2 1 0,2 1 0,0 1 0,3 1 0,53-57 0,-61 74-504,1 0 0,0 1 0,1 1 1,29-16-1,-35 23-575,0 0 0,1 1-1,18-5 1,-22 8-105,-1 0 0,1 1-1,-1 0 1,1 0 0,0 1 0,9 1-1,8 3-3681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49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9065,'15'-12'5919,"-12"19"-5824,-1 0 0,0 0-1,0 0 1,-1 1 0,0-1-1,-1 0 1,1 1 0,-2 12 0,1 0 25,10 262 699,49 537 608,-56-786-4596,-6-11-5907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79 8353,'-24'-78'3173,"25"94"-2419,0 0 0,-2-1 1,0 1-1,-3 18 0,-2 30-53,5 64 474,21 164 0,40 125 60,-36-266-814,-20-126-426,3 18-1032,2 65 0,-9-105 399,-1 1-1,1-1 1,-1 1 0,0-1-1,0 1 1,0-1 0,-1 1-1,-2 4 1,-5 16-5875,6-12 2702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5.0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600 1 4732,'-250'330'3189,"78"-150"-2696,46-72-4361,74-67 1178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0 8301,'-7'26'606,"0"1"1,2 0-1,1 0 1,1 0-1,1 34 1,14 139 2652,-7-149-2995,11 106 404,7 105 1049,-23-132-4622,-14 1-5075,12-114 5614,2 5-375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6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6345,'-5'46'1366,"3"0"1,1 0 0,9 64 0,9 84 498,-8 2-3606,-7-144 522,-7 85-4714,5-110 3005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0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6393,'36'453'7179,"-26"-293"-9323,-10-69-4378,0-63 3472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7065,'4'186'4906,"0"-12"-1930,-6-58-4068,-1 17-2134,0-20-2483,3-74 2645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6913,'12'251'5225,"-5"-147"-4444,-6-59-3468,-12 87 1,8-102 28,0-4-374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6845,'2'50'1447,"3"0"0,15 67 0,6 47-185,-25-139-2655,0 0 1,-4 36-1,0-7-2578,3-28 1528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6417,'12'179'3216,"-2"-73"-2256,-9-43-1487,4 31-5001,-2-75 2846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09:51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6293,'1'99'2835,"26"185"-1,-24-256-3851,-2 0-1,-1 0 1,-1 1-1,-9 50 1,1-1 963,7-57 264,-23 528 5116,30-286-4498,-4-246-1446,-1-15 263,1 0-1,-1 1 1,0-1-1,1 0 1,-1 0-1,0 0 1,-1 1-1,1-1 1,0 0-1,-1 0 1,1 0-1,-1 1 1,1-1-1,-1 0 1,0 0-1,0 0 1,0 0-1,0 0 1,0-1 0,-1 1-1,1 0 1,-3 2-1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00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52 3484,'5'-28'1339,"-1"4"4496,-32 55-3773,-3 12-1648,2 2-1,2 1 0,1 2 0,4 0 0,1 2 1,2 0-1,3 1 0,1 0 0,-11 84 0,8 12-218,6 0 0,9 180 1,12-91-14,10-1 1,10 0 0,80 309-1,-78-436-122,59 132-1,63 94 67,-35-82-43,-59-120 41,100 160 0,-147-268-49,-10-19-56,0 0 0,0-1 0,0 0 0,0 1 0,1-1 0,0 0 0,-1 0 0,2 0 0,-1-1 0,0 1-1,6 4 1,-8-8-12,1-1-1,-1 1 1,1 0-1,-1-1 1,0 1-1,1-1 1,-1 1-1,0-1 1,1 1-1,-1-1 1,0 0-1,0 0 1,0 0-1,1 0 1,-1 0-1,0 0 1,0 0-1,0 0 1,-1 0-1,1 0 1,0 0-1,0-1 1,-1 1-1,1 0 1,-1-1-1,1 1 1,-1 0-1,1-3 1,18-45 83,-19 49-86,23-89 187,-3 0 0,-5-1 0,-3-1 0,-5 0 0,-4-103 0,-31-485 1355,-36 190-504,34 330-661,-52-163 1,-1 27 201,-35-106 456,-25 53-496,136 334-587,-17-43 0,-3 2 0,-63-96-1,62 111-447,17 65-8210,-1 43-647,9-40 3934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3.3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49 84 6961,'-3'-11'172,"-2"4"96,-1-1-80,0 0 44,3 0-32,-3 3 36,4 0-20,-1-3-28,0 6-16,0-4-12,0 1-28,0 0-40,3 2-172,-3 1-304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5.1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432 0 6453,'-61'96'131,"-143"169"1,65-85-3784,112-144 2444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5.5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34 203 5789,'-15'-3'152,"-4"-3"4531,42-3-2573,94-20-1704,2 6 0,0 5 0,219-5 1,165-8 257,-348 18-638,44-7 112,-65 5-50,203 3 0,-75 16 90,116 7 26,-179 2-148,134 15 57,145 40-13,-447-63 8,1-1-1,0-1 0,1-2 1,-1-1-1,55-8 1,-83 7-478,-1 0 0,0 0 1,1 1-1,-1-1 0,1 1 1,-1 0-1,1 0 0,-1 0 0,0 1 1,1-1-1,-1 1 0,1-1 0,-1 1 1,5 2-1,-7-2 174,-1-1 0,0 1 0,0-1 0,0 1 0,0-1 0,0 1 0,0-1 0,0 1 0,0 0 0,0-1 0,0 1 0,-1-1 0,1 0 0,0 1 0,0-1 0,0 1 0,0-1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6.8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51 156 6829,'-50'-10'688,"98"27"1217,63-14-1185,1-5 0,176-27 0,-33 3-525,1026-7 614,-1042 29-494,186 5 429,-100 2 78,8 1-489,164-19 165,-491 15-491,76-8 19,49-2 173,-169-8-3191,-34-3-4081,36 14 3464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7.9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91 7545,'43'-6'-324,"380"26"4267,255-37-1752,4-1-1393,-144 39-446,20-4-818,-555-17 464,531-2-155,-401-7 154,-48 4 96,0-3 0,87-21 0,-73 10 211,31-9 14,-120 26-307,0 0-1,0 0 1,0 1-1,12 0 1,-20 1-307,-27 0-4766,-27 3 499,17-1 1509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8.9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45 542 7121,'-43'4'1503,"43"-4"-1484,0 0-1,0 0 1,0 0 0,1 0-1,-1 0 1,0 0 0,0 0-1,0 0 1,0-1 0,0 1-1,0 0 1,0 0 0,0 0-1,0 0 1,0 0 0,0 0-1,0 0 1,0 0 0,0 0-1,0-1 1,0 1-1,0 0 1,0 0 0,0 0-1,0 0 1,0 0 0,0 0-1,0 0 1,0 0 0,0 0-1,-1-1 1,1 1 0,0 0-1,0 0 1,0 0 0,0 0-1,0 0 1,0 0 0,0 0-1,0 0 1,0 0 0,0 0-1,0 0 1,0 0 0,-1 0-1,1 0 1,0 0-1,0 0 1,0 0 0,0 0-1,0 0 1,0 0 0,0 0-1,0 0 1,26-7 209,357-47 1320,58-11-415,-289 38-815,533-92 755,6 33-16,-310 66-748,139-14-502,-335 11 241,242-34 71,-179 36-85,-10 2 7,-115 9-103,-151 13-6810,-24 4 3273,12 1 623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19.8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102 520 7309,'-27'-1'124,"18"1"302,-1-1 1,0 1 0,0 1 0,1 0-1,-14 2 1,20 2 297,13 1-469,15 0-81,26-5 176,0-3 1,0-2-1,78-16 1,-46 7-128,510-93 861,182-24-631,-82 53-420,-202 4-31,-277 37 136,-100 16 45,85-12 60,-172 28-646,1-1-1,39-14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2.3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15 6413,'-19'-14'1210,"22"19"671,-1-2-1717,1 0 0,1 0-1,-1 0 1,0-1-1,1 1 1,-1-1 0,1 0-1,0 0 1,5 2-1,280 61 1896,22 7-1409,538 135 876,-553-154-1306,-119-23 0,228 68 0,-160-27-281,455 74 0,405 38 99,-934-156-19,385 49 92,-533-74-649,1-1-1,34-4 0,-47-1-1466,-13-3-600,-21-6-2138,-5 4 1487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3.7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 5 7149,'-27'-4'2829,"44"14"-2610,1-1 0,-1 0-1,1-2 1,1 0 0,0 0-1,27 4 1,127 16 291,-109-20-301,356 48 538,254 35 91,-1 29-78,-167-38-733,-299-53-2,502 27 47,-344-35 16,208-7-69,-499-19-10,-36 2 21,1 2 0,0 2 0,63 7 0,67 7 22,-112-11-43,81 13 0,-88-15-60,-49-1 6,-1 0 1,1 0-1,0 0 1,0 0-1,-1 0 1,1 0-1,0-1 1,-1 1-1,1 0 1,0 0-1,-1-1 1,1 1 0,0-1-1,-1 1 1,1-1-1,-1 1 1,1-1-1,-1 1 1,1-1-1,-1 1 1,1-1-1,-1 1 1,1-2-1,-1 1-86,0 0 0,-1 0 0,1 0 0,0 0 0,-1 0 0,1 0 0,-1 0 0,1 0 0,-1 0 0,1 0 0,-1 0 0,0 0-1,1 0 1,-1 0 0,0 1 0,0-1 0,1 0 0,-1 0 0,0 1 0,0-1 0,-1 0 0,-8-6-913,-1 0 0,1 1 0,-1 0 0,0 1 0,-17-6 0,-19-7-1837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5.1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3 109 6385,'0'0'-232,"-1"-2"78,0-24 1202,1 25-1003,0 0-1,0 1 1,1-1-1,-1 0 1,0 1-1,1-1 1,-1 1-1,1-1 0,-1 0 1,0 1-1,1-1 1,-1 1-1,1 0 1,0-1-1,-1 1 1,1-1-1,-1 1 0,1 0 1,0-1-1,-1 1 1,2 0-1,2-1 102,1 1 0,-1 0 1,0 0-1,0 0 0,0 1 0,0 0 0,1-1 0,3 3 0,13 1-33,118 9 1231,-45-3-447,97-2-1,195-27 180,261 2-163,-378 38-709,116 2 12,292 5-77,-398-30-103,-106-3-24,413-26 213,-535 28-175,-1 2 0,86 9 1,16 1 63,-69-12-9,159-23 1,-144 6 146,65-10 210,-131 22-873,-25 1-1569,-21-3-1590,-32 0-1520,10 5 1396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6.6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69 845 7637,'-49'-5'687,"30"0"542,35 4-579,19-1-381,597-123 2611,-376 71-2241,47-3 38,297-72-70,-382 73-405,426-54 0,-315 64-143,-2-1 8,389-30-27,-335 24 46,-296 39-52,217-43-49,-278 51-635,-31 5-2522,-44 6-1775,13 0 2499,-11 2-429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28.0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1715 6389,'-12'-14'194,"13"13"-143,0 1 0,0-1 0,0 0 0,0 1 0,0-1 0,0 1 0,0-1 0,0 1 0,0-1 0,0 1 0,0 0 0,0-1 0,0 1 0,0 0-1,1 0 1,-1 0 0,0 0 0,1 0 0,43-8 915,-1-3-1,74-28 0,-46 14-310,539-181 2008,313-100-877,-262 88-1339,-496 162-362,552-230 430,-715 284-513,221-99 213,81-34 172,-189 92-85,154-37 1,69 18 12,-68 15-155,-113 10-85,-27 5 129,-264 34-12840,78 1 8567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5.3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1140 0 4104,'-55'62'126,"-28"28"606,5 3 0,-119 184 0,133-172-803,-5-4 0,-4-2 0,-149 155 1,-33-2-3189,212-210 2231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45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23 231 3308,'-2'-1'374,"0"-1"0,0 0-1,0 0 1,0 0 0,1-1 0,-1 1-1,0 0 1,1-1 0,0 1-1,-1 0 1,1-1 0,0 0-1,-1-3 1,6 13 169,-1 0-1,1 1 1,0-2-1,1 1 1,0 0 0,8 8-1,13 20-192,6 18-26,0-4 73,35 80 0,-63-120-369,211 519 781,-83-59-19,-54 20-351,-68-342-311,-7 0 1,-21 191-1,9-199-106,-14 113-205,-95 429 0,-3-98 206,0-174 26,98-342-46,-22 73-60,45-140 58,-1 1 0,1 0 0,0-1 0,0 1 0,0 0 0,0-1 0,-1 1 0,1 0 1,0 0-1,0-1 0,0 1 0,1 0 0,-1-1 0,0 1 0,0 0 0,0 0 0,0-1 0,1 1 0,-1 0 0,0-1 0,1 1 1,-1-1-1,0 1 0,1 0 0,-1-1 0,1 1 0,-1-1 0,1 1 0,-1-1 0,1 1 0,-1-1 0,1 0 0,-1 1 0,1-1 1,0 1-1,-1-1 0,1 0 0,0 0 0,-1 1 0,1-1 0,0 0 0,-1 0 0,1 0 0,0 0 0,0 0 0,-1 0 1,1 0-1,0 0 0,-1 0 0,1 0 0,0 0 0,0-1 0,55-6 87,-31 3-64,-5 3 11,1-1-1,38-10 1,13-2 36,7 4 8,219-15 363,-219 21-332,82-14 0,-46 0-30,84-9 4,-141 21-83,141-7 33,42 3-41,-204 6 7,-26 3 0,0-1 0,0 1 0,0 1 0,0 0 0,-1 0 0,1 1 0,0 1 0,10 2 0,15-1-9,-33-4 15,1 1 1,-1 0 0,0 0-1,0 0 1,1 1-1,-1-1 1,0 1 0,0-1-1,0 1 1,0 0 0,0 1-1,4 0 1,-7-1 1,0-1 1,1 1-1,-1-1 0,0 0 1,1 0-1,-1 1 0,1-1 1,-1 0-1,0 1 0,1-1 0,-1 0 1,1 0-1,-1 0 0,1 0 1,-1 1-1,1-1 0,-1 0 1,1 0-1,-1 0 0,1 0 1,-1 0-1,1 0 0,-1 0 1,1 0-1,-1-1 0,1 1 1,-1 0-1,1 0 0,-1 0 1,1 0-1,-1-1 0,1 1 1,-1 0-1,1-1 0,-1 1 1,0 0-1,1 0 0,-1-1 1,1 0-1,-1 0 0,0 1-1,0-1 1,0 0 0,0 0-1,0 1 1,0-1 0,0 0-1,0 0 1,0 1 0,0-1-1,0 0 1,0 1 0,-1-1-1,1 0 1,0 0 0,-1 1-1,1-1 1,0 1 0,-1-1-1,1 0 1,-1 1 0,1-1-1,-1 1 1,0-2 0,-27-24 217,2-2 0,1-1 0,-41-61 0,-47-112 381,52 67-526,7-4 1,-50-191-1,-68-390-125,108 277 63,56 373-30,-37-667-15,40 590 26,1-55-22,29-272 0,-7 350 13,5 1-1,6 2 0,45-121 1,-48 168-3,3 1 0,45-81 0,-68 143 56,-2 6-2,-1-1 0,0 0 1,0-1-1,0 1 0,0 0 0,-1-1 1,0 0-1,1-6 0,-3 12 243,-39 1 90,-5 2-244,-62 12 1,73-9-56,-225 39 593,-48 3-314,-7-3-266,150-13-94,128-25 30,1 1 110,0-2 0,-61 2 0,-32 9 1346,126-16-1665,-1 0 1,0 0-1,0 0 0,1 0 1,-1 0-1,0 1 0,0-1 1,1 1-1,-1-1 0,0 1 1,1 0-1,-1-1 0,-2 3 1,-14 21-13465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49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314 148 10349,'7'-46'1419,"-6"42"-1306,-1 1 1,1 0 0,0-1-1,-1 1 1,0 0 0,0-1-1,0 1 1,0 0 0,0-1-1,-1 1 1,1 0 0,-1-1-1,0 1 1,0 0 0,0 0-1,-1 0 1,1 0 0,-1 0-1,0 0 1,0 0 0,0 0-1,0 1 1,0-1 0,0 1-1,-1-1 1,1 1 0,-1 0-1,1 0 1,-1 0 0,0 0-1,0 1 1,0-1 0,0 1-1,0 0 1,-1 0 0,1 0-1,0 0 1,0 0 0,-1 1-1,1-1 1,0 1 0,-1 0-1,1 0 1,-1 0 0,1 1-1,0-1 1,-1 1 0,1 0-1,0-1 1,0 2 0,-4 0-1,-5 4-23,0-1 1,1 2-1,-1 0 0,1 0 0,1 1 0,0 0 0,0 0 0,0 1 0,-9 13 1,6-7-52,1 0 1,1 1-1,1 0 1,0 1-1,-13 30 1,19-35-19,1 1 1,0-1-1,0 1 0,1 0 0,1 0 0,0 0 1,1 0-1,0 0 0,1 0 0,0-1 1,1 1-1,1 0 0,0-1 0,8 20 1,-9-24-113,2-1 0,-1 1 1,1-1-1,0 1 1,1-1-1,-1-1 0,1 1 1,1-1-1,-1 1 0,1-2 1,0 1-1,1-1 1,-1 0-1,1 0 0,0 0 1,0-1-1,1 0 1,-1-1-1,1 0 0,-1 0 1,1 0-1,0-1 1,16 2-1,-21-4-285,1 0 0,-1 0 1,1 0-1,-1-1 0,0 1 1,1-1-1,-1 0 0,0 0 1,1 0-1,-1 0 0,0-1 0,0 1 1,0-1-1,0 0 0,0 0 1,-1 0-1,1 0 0,0-1 1,3-4-1,14-10-4187,-9 9 1535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34 7001,'-1'0'66,"0"-1"1,0 1 0,0-1 0,0 1 0,0-1-1,1 1 1,-1-1 0,0 1 0,0-1 0,1 1-1,-1-1 1,0 0 0,1 0 0,-1 1 0,1-1-1,-1 0 1,1 0 0,-1 0 0,1 1-1,0-1 1,-1 0 0,1 0 0,0 0 0,0 0-1,0 0 1,-1 0 0,1-1 0,-5-11 4395,-23 37-2743,22-18-1559,1 1 0,0 0 0,0 1-1,1-1 1,0 1 0,0-1 0,0 1 0,1 0 0,1 1 0,-1-1-1,1 0 1,1 1 0,0-1 0,0 1 0,0 0 0,1-1 0,2 17-1,-1-20-141,0 1-1,1-1 0,-1 0 0,1 0 0,0-1 0,0 1 0,1 0 0,0-1 1,-1 1-1,1-1 0,1 0 0,-1 0 0,1 0 0,-1 0 0,1-1 0,0 0 1,0 1-1,1-1 0,-1-1 0,1 1 0,-1-1 0,1 1 0,0-1 0,0-1 1,0 1-1,0-1 0,0 0 0,0 0 0,1 0 0,8-1 0,-5 1-3,0-2-1,-1 1 1,1-1-1,0-1 1,-1 0-1,1 0 1,-1 0-1,0-1 1,0 0-1,0-1 1,0 0-1,0 0 1,-1-1-1,1 0 1,8-8-1,-13 11-9,0-1 1,0 0-1,0 0 0,-1 1 1,0-2-1,1 1 0,-1 0 1,0 0-1,0-1 0,-1 1 0,1-1 1,-1 0-1,0 1 0,0-1 1,0 0-1,0 0 0,-1 0 0,1 1 1,-1-1-1,0 0 0,0 0 1,-1 0-1,1 0 0,-1 0 1,0 0-1,0 1 0,0-1 0,0 0 1,-1 1-1,1-1 0,-1 1 1,0-1-1,0 1 0,0 0 0,-1 0 1,-3-4-1,-3-4-30,0 1-1,-1 1 1,0 0-1,-1 0 0,0 1 1,-20-12-1,25 18-386,1-1-1,-1 1 0,0 0 1,1 0-1,-13-2 0,-7 9-4050,14 5-1534,10-2 2149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0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87 8145,'-4'-3'105,"1"-1"1,0 1-1,0-1 1,0 0-1,0 0 1,0 0-1,1 0 1,-3-7-1,4 10-39,1-1-1,-1 1 1,1-1-1,-1 1 0,1-1 1,0 0-1,-1 1 1,1-1-1,0 1 0,0-1 1,0 0-1,0 1 1,1-1-1,-1 0 0,0 1 1,1-1-1,-1 1 1,1-1-1,-1 1 0,1-1 1,0 1-1,0-1 1,0 1-1,0-1 0,0 1 1,0 0-1,1-2 1,-1 3 109,1 0-118,-1 1 1,1-1-1,0 1 0,-1 0 0,1-1 1,0 1-1,-1 0 0,1 0 1,-1 0-1,1 0 0,-1 1 0,0-1 1,0 0-1,1 1 0,-1-1 0,2 3 1,20 32 478,-16-23-434,10 14 578,-1 1 1,-2 0-1,-1 1 0,16 56 1449,-32-97-1699,-2-24-183,5 19-180,1 0 0,0 0 1,1 1-1,1-1 0,1 1 0,0 0 1,2 0-1,-1 0 0,2 1 0,12-23 1,-18 36-67,0 1 1,0 0 0,0 0-1,-1 0 1,1 0-1,1 0 1,-1 0-1,0 0 1,0 0 0,0 0-1,0 0 1,1 1-1,-1-1 1,0 0 0,1 1-1,-1-1 1,0 1-1,1 0 1,-1-1-1,1 1 1,-1 0 0,1 0-1,-1 0 1,1 0-1,-1 0 1,1 0 0,-1 0-1,0 1 1,1-1-1,-1 0 1,1 1 0,-1-1-1,0 1 1,1 0-1,-1-1 1,0 1-1,0 0 1,1 0 0,-1 0-1,0 0 1,0 0-1,0 0 1,0 0 0,0 0-1,1 2 1,7 8 2,0-1 0,0 1 1,10 21-1,-15-25-2,0-1-144,-1 0-1,-1 1 0,0-1 1,1 1-1,-2 0 0,1 0 1,-1 0-1,0 0 0,-1 0 0,0 0 1,0 0-1,-2 13 0,1 10-4089,3-23 2092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1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22 8389,'-2'-1'164,"0"0"-1,1 0 1,-1 0 0,0 0 0,0 0 0,1-1-1,-1 1 1,1-1 0,-1 1 0,1-1-1,-1 1 1,-1-4 0,5 3 1225,11 14-1239,6 12 374,0 2 0,16 29 0,21 30 248,-45-69-553,-9-12-98,0 0-1,0-1 1,0 1 0,0 0 0,1-1 0,0 0 0,0 0 0,0 0 0,0 0 0,0 0 0,0-1 0,1 1 0,-1-1 0,8 3 0,-10-5-87,0 0 0,-1 0 1,1-1-1,0 1 0,0-1 1,-1 1-1,1-1 0,0 1 1,0-1-1,-1 1 0,1-1 1,-1 0-1,1 1 0,0-1 1,-1 0-1,1 1 0,-1-1 1,0 0-1,1 0 0,-1 0 1,0 1-1,1-1 0,-1 0 1,0 0-1,0 0 1,0-1-1,6-29 281,-5 23-211,14-118 458,-13 72-5388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1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26 120 7345,'0'1'107,"0"0"0,0-1 0,0 1 1,0 0-1,0 0 0,0 0 0,1 0 0,-1 0 1,0 0-1,0 0 0,1-1 0,-1 1 0,1 0 1,-1 0-1,1 0 0,-1-1 0,1 1 1,-1 0-1,1-1 0,-1 1 0,1 0 0,0-1 1,0 1-1,-1-1 0,1 1 0,0-1 0,0 1 1,0-1-1,2 1-10,0 0-1,-1-1 1,1 1 0,-1-1-1,1 0 1,0 0 0,-1 0 0,1-1-1,0 1 1,2-1 0,12-3-11,-1-1 1,25-11 0,-28 11 425,-11 4-445,0 0 1,1-1 0,-1 1-1,0 0 1,0-1-1,0 1 1,-1-1-1,1 1 1,0-1 0,0 0-1,-1 0 1,1 0-1,-1 0 1,0 0 0,1 0-1,-1 0 1,0 0-1,0 0 1,-1-1 0,1 1-1,0 0 1,-1-1-1,1 1 1,-1 0-1,0-1 1,0 1 0,0-1-1,0 1 1,0-1-1,0 1 1,-1 0 0,1-1-1,-1 1 1,0 0-1,-1-4 1,2 4-18,-1 0 0,0 0 0,0 0 0,1 0 0,-1 1 0,-1-1 0,1 0 0,0 0 0,0 1 0,-1-1 0,1 1 0,-1-1 0,1 1 0,-1-1 0,0 1 0,1 0 0,-1 0 0,0 0 0,0 0 0,0 0 0,0 0 0,0 0 0,0 1 0,0-1 0,0 1 0,0 0 0,0-1 0,0 1 0,0 0 0,0 0 0,-1 0 0,1 1 0,0-1 0,0 0 0,0 1 0,0-1 0,0 1 0,0 0 1,-2 1-1,-5 3 43,0 1 1,0 0-1,1 1 1,0 0-1,0 0 1,1 0-1,-1 1 1,2 0-1,-1 1 1,1 0-1,1 0 1,0 0-1,0 0 1,-4 13-1,7-18-79,0 1-1,1-1 1,0 0-1,0 0 1,0 1-1,0-1 1,1 1-1,-1-1 1,1 0-1,0 1 0,1-1 1,-1 1-1,1-1 1,0 0-1,0 1 1,0-1-1,1 0 1,-1 0-1,1 0 1,0 0-1,0 0 1,1 0-1,-1 0 1,1-1-1,0 1 1,0-1-1,0 0 1,0 0-1,0 0 1,1 0-1,-1-1 1,1 1-1,0-1 1,0 0-1,6 3 1,10 3-305,0 0 1,1-2 0,0 0-1,35 4 1,39-4-4122,-40-16-3507,-41 5 4946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1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31 6565,'0'-2'344,"1"0"0,-1 0 0,0-1 0,1 1 0,-1 0 0,1 0 0,0 0 0,0 0 1,-1 0-1,1 0 0,1 0 0,1-4 0,-3 6-301,0 0 1,0 1-1,0-1 0,0 0 0,0 0 1,0 0-1,0 0 0,0 0 1,0 0-1,0 0 0,0 0 0,0 0 1,0 0-1,0 0 0,0 0 0,0 0 1,1 1-1,-1-1 0,0 0 1,0 0-1,0 0 0,0 0 0,0 0 1,0 0-1,0 0 0,0 0 0,0 0 1,0 0-1,0 0 0,0 0 1,0 0-1,0 0 0,1 0 0,-1 0 1,0 0-1,0 0 0,0 0 1,0 0-1,0 0 0,0 0 0,0 0 1,0 0-1,0 0 0,0 0 0,0 0 1,0 0-1,1 0 0,-1 0 1,0 0-1,0 0 0,0 0 0,0 0 1,0 0-1,0-1 0,-8 22 464,-25 54 180,23-49-1344,-1-1 0,-2 0 0,0-1 0,-28 38 0,4-31-5878,31-28 3599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2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78 6465,'-1'-6'-37,"-1"1"-1,0-1 1,0 1 0,0-1 0,-1 1 0,1 0 0,-7-7 0,-5-12 1613,14 24-1552,0 0 0,-1 0 0,1 0 0,0 0 1,0 0-1,0-1 0,0 1 0,0 0 0,0 0 0,0 0 0,0 0 0,0 0 1,0 0-1,0-1 0,1 1 0,-1 0 0,0 0 0,0 0 0,0 0 0,0 0 0,0 0 1,0-1-1,0 1 0,0 0 0,0 0 0,0 0 0,0 0 0,0 0 0,1 0 0,-1 0 1,0 0-1,0 0 0,0 0 0,0-1 0,0 1 0,0 0 0,1 0 0,-1 0 0,0 0 1,0 0-1,0 0 0,0 0 0,0 0 0,0 0 0,1 0 0,-1 0 0,0 0 0,0 0 1,0 0-1,0 0 0,0 0 0,0 0 0,1 0 0,-1 0 0,0 1 0,0-1 0,0 0 1,0 0-1,0 0 0,0 0 0,0 0 0,1 0 0,-1 0 0,0 0 0,0 0 0,0 1 1,20 5 601,19 12 57,12 13 33,75 61 0,-18 4-6494,-92-82 3641,2-1-193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5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420 107 5637,'0'0'132,"-26"-36"1395,24 32-1387,1 1 1,-1-1-1,0 1 1,1 0-1,-2-1 1,1 1-1,0 0 1,-1 0-1,1 1 0,-1-1 1,0 0-1,0 1 1,0 0-1,0-1 1,0 1-1,-5-2 1,3 1 45,-1 0 0,1 1 1,-1-1-1,0 1 0,0 1 1,0-1-1,0 1 1,-11-2-1,10 5-138,-1 0 0,1 0 0,0 0 1,0 1-1,0 0 0,0 0 0,1 1 0,-1-1 0,1 2 0,0-1 1,0 1-1,0 0 0,1 0 0,-6 6 0,1-2-3,-7 8-6,0 0 0,1 2 0,1 0-1,1 0 1,1 1 0,0 1-1,-18 42 1,24-47-24,1 0 0,1 1 1,0 0-1,1 1 0,1-1 0,0 1 0,1-1 1,2 1-1,-1 0 0,2 0 0,4 23 0,-3-33 3,0-1-1,1 1 1,0-1-1,1 0 1,0 0-1,0-1 1,0 1-1,1-1 1,0 0-1,0 0 0,0 0 1,1-1-1,0 1 1,0-2-1,0 1 1,13 7-1,-6-5-491,1 0 0,0 0 0,0-2 0,0 1 0,0-2-1,1 0 1,28 4 0,-21-13-3312,-19 3 3196,7-1-2302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5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161 112 6593,'-13'-32'1170,"12"31"-456,-3 1-642,1 1-1,-1 0 0,1 1 1,-1-1-1,1 1 0,0-1 1,0 1-1,0 0 0,0 0 1,0 0-1,0 1 0,0-1 1,-2 4-1,-32 37 707,37-43-775,-10 14 161,0 1 1,1 1 0,1-1 0,-12 31 0,19-41-144,0-1-1,0 1 0,0 0 1,0 0-1,1 1 1,0-1-1,0 0 1,0 0-1,0 0 0,1 0 1,0 0-1,0 0 1,0 0-1,1 0 0,0-1 1,0 1-1,0 0 1,0-1-1,1 0 1,0 1-1,5 5 0,-4-6-7,-1 1 0,2-2 0,-1 1 0,0 0 0,1-1 0,0 0 0,0 0 0,0-1 0,0 1 0,0-1 0,0 0 0,1 0 0,-1-1-1,1 1 1,-1-1 0,1-1 0,-1 1 0,1-1 0,0 0 0,-1 0 0,1 0 0,0-1 0,-1 0 0,1 0 0,-1 0 0,1-1 0,-1 0 0,0 0 0,9-5-1,-9 5 18,0-1 0,0 0 0,0 0 0,0 0 0,0-1 0,-1 0 0,1 0 0,-1 0 0,0 0 0,-1-1 0,1 1 0,-1-1 0,1 0 0,-2 0 0,1 0 0,0 0 0,-1-1 0,0 1 0,0-1 0,-1 0 0,1 1 0,-1-1 0,-1 0 0,1 0 0,-1 0 0,0 1 0,0-1 0,-2-11 0,-3-4 55,-2 1 1,0 0 0,0 1-1,-20-33 1,21 40-154,-1 1 0,-1 0 0,0 0 1,0 1-1,-1 0 0,0 1 0,-1 0 1,-18-14-1,25 22-146,1 0 1,0 0-1,-1 0 0,1 0 1,-1 0-1,0 0 0,1 1 1,-1-1-1,1 1 0,-5 0 1,5 0-58,1 0 0,0 0-1,0 0 1,0 0 0,0 0 0,0 1 0,0-1 0,0 0 0,0 1 0,0-1-1,0 1 1,0-1 0,0 1 0,0-1 0,1 1 0,-1 0 0,0-1 0,-1 3-1,-4 6-2976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21.77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442 63 9597,'-37'-62'111,"91"240"1761,371 1146 659,-315-958-1844,212 643 650,-321-1004-1303,1-1 0,-1 1-1,1-1 1,0 0-1,0 0 1,1 0-1,0 0 1,-1 0 0,5 4-1,-7-8-25,1 1 0,-1-1 0,1 0 0,0 1 0,-1-1 0,1 0 0,-1 0 0,1 1 0,-1-1 0,1 0 0,0 0 0,-1 0 0,1 0 0,0 0 0,-1 0 0,1 0 0,-1 0 0,1 0 0,0 0 0,-1 0 0,1 0 0,-1-1 0,1 1 0,0 0 0,-1 0 0,2-1 0,19-24 118,1-19-38,-1-1 0,18-60 0,-15 38-63,240-672 120,-123 331-93,-54 174-27,45-135 33,-122 342-27,-7 21-12,0-1 0,0 0 0,-1 0 0,0 0 0,0 0 0,-1 0 0,0 0 0,0-1 0,0-14 0,-2 22-17,1-1 0,-1 0 0,0 0 0,1 1 0,-1-1 0,0 0 0,0 1 0,0-1 0,1 1 0,-1-1 0,0 1 0,0-1 0,0 1 0,0 0 0,0-1 0,0 1 0,0 0 0,0 0 0,0-1 0,0 1 0,1 0 0,-1 0 0,0 0 0,0 0 0,0 1 0,0-1 0,0 0 0,0 0 1,0 1-1,0-1 0,-1 1 0,-33 9 16,16-2-9,-415 191 397,65 4-156,-299 152 151,566-307-349,-349 177 115,449-224-171,-1 0-1,1 1 1,0-1-1,0 1 1,0-1-1,0 1 1,0 0-1,0 0 1,0 0-1,1 0 0,-1 0 1,1 0-1,-1 0 1,0 3-1,2-4 2,-1 1 0,1-1 0,0 1 0,-1-1 0,1 0 0,0 1 0,0-1 0,0 1 0,0-1-1,1 1 1,-1-1 0,0 1 0,0-1 0,1 0 0,-1 1 0,1-1 0,0 0 0,-1 1-1,2 0 1,1 2-1,0-1 0,0 1 0,0-1 0,0 0 0,1 0 0,0-1 0,-1 1 0,1-1 0,0 1 0,0-1 0,0 0 0,1-1 0,-1 1 0,8 1 0,38 7 0,0-3 0,0-1 1,98-3-1,156-28 28,-184 13-16,553-27-82,-521 40-22,1 8 0,215 38 0,-144-4 59,-217-42 45,0 0 1,0 0-1,0-1 0,0 0 0,0 0 1,-1-1-1,1 0 0,8-2 0,-13 3-4,-1 0 0,0-1 0,0 1 0,0-1 0,0 1 0,1-1 0,-1 0 0,0 1 0,0-1 0,0 0 0,0 0 0,0 0 0,0 0 0,-1 1 0,1-1 0,0-1 0,0 1 0,-1 0 0,2-2 0,-2 1 1,0 0 0,0 1-1,0-1 1,0 0 0,0 0 0,0 1-1,0-1 1,-1 0 0,1 0 0,-1 1-1,1-1 1,-1 0 0,0 1-1,1-1 1,-1 1 0,0-1 0,0 1-1,-2-3 1,-7-9 45,0 2 0,-1-1 0,0 2 0,-1-1 0,-19-13 0,-74-41 183,62 39-161,-654-431 732,19-28-499,546 389-271,55 40-46,-338-230-236,409 282 35,1 1 1,-1-1 0,1 2 0,-1-1 0,0 0 0,0 1 0,0 0 0,0 1 0,-1-1 0,1 1 0,0 1 0,-8-1 0,11 1-151,-1 1 1,1 0 0,0 0 0,0 0 0,0 1-1,0-1 1,0 1 0,0-1 0,0 1 0,0 0 0,0 0-1,1 0 1,-1 1 0,1-1 0,0 1 0,-1-1-1,1 1 1,0 0 0,1 0 0,-1 0 0,0 0-1,1 0 1,0 0 0,-2 5 0,-4 14-2514,5 1-711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5.5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370 1 3916,'-47'47'224,"4"-6"32,3-8-20,6 1 16,0-4 104,4-2 5,2-6-13,3-2-36,4-1-60,5-5-112,1 0-172,6-6-284,3 0-545,-7-5-991,4 0 116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6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6865,'11'-56'-183,"-11"55"632,21 40 459,30 175 1358,-21-93 502,-33-123-2624,1 0 0,0 0 0,0 0 0,1 0 0,-1 0 0,0-1 0,1 1 0,0-1 0,-1 1 0,1-1 0,-1-3 0,-2-14-92,2-1 1,0 0 0,1 1-1,1-1 1,1 0 0,0 0-1,2 1 1,1-1 0,0 1-1,2 0 1,0 0 0,1 0-1,14-25 1,-20 42-57,0 0 1,1 0-1,-1 1 0,1-1 0,-1 1 0,1-1 1,0 1-1,0 0 0,1 0 0,-1 0 1,0 0-1,1 0 0,-1 0 0,1 1 0,-1-1 1,1 1-1,0 0 0,0 0 0,-1 0 1,7-2-1,-5 3 4,-1 1-1,1-1 1,-1 1 0,1-1 0,-1 1 0,1 0-1,-1 0 1,0 0 0,1 1 0,-1-1-1,0 1 1,0 0 0,0 0 0,0 0 0,3 3-1,8 9 6,1 0 0,-2 2 0,0 0 0,19 28-1,-31-42-5,17 29-266,-2 0 0,0 2 1,11 35-1,5 11-4478,-18-60 73,-8-14 1534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6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39 7469,'-1'-2'173,"1"-1"0,-1 1 0,0 0 0,0-1 1,-1 1-1,1 0 0,0-1 0,-1 1 0,1 0 0,-1 0 1,0 0-1,0 0 0,0 1 0,-4-4 0,3 3 106,2 1 402,-19 11-309,10-3-212,1 1 0,1 1-1,-1 0 1,2 0 0,-1 1-1,1-1 1,0 2 0,1-1-1,0 1 1,-6 18 0,7-19-60,1-1-46,0 0 1,1 0-1,0 1 1,1-1 0,0 1-1,0 0 1,1-1 0,0 1-1,1 0 1,0 0 0,0 0-1,1-1 1,1 1-1,-1 0 1,2-1 0,-1 1-1,7 14 1,-6-17-97,0-1 0,1 0-1,-1 1 1,2-1 0,-1 0 0,0-1 0,1 1 0,0-1 0,0 0-1,1 0 1,-1-1 0,1 0 0,0 1 0,1-2 0,-1 1-1,0-1 1,1 0 0,0 0 0,0-1 0,0 0 0,0 0-1,0-1 1,0 0 0,9 0 0,-6 0-743,0-1-1,0 0 1,0-1 0,0 0-1,0-1 1,0 0 0,0 0 0,0-1-1,-1-1 1,17-7 0,-5-2-1905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7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354 188 7265,'-5'-26'872,"3"11"-309,0 0 0,-1 0 0,-1 0 0,-1 1 0,-9-23 0,12 34-470,0-1 1,0 1-1,0 0 1,-1 0-1,1-1 1,-1 2 0,0-1-1,0 0 1,0 1-1,0-1 1,0 1-1,-1 0 1,1 0-1,-1 0 1,0 0-1,1 1 1,-1-1 0,0 1-1,0 0 1,0 0-1,0 1 1,1-1-1,-1 1 1,0 0-1,0 0 1,0 0-1,-5 1 1,-2 1 6,1 0 0,-1 1 1,0 1-1,1 0 0,0 0 0,0 1 0,0 0 1,1 1-1,-1 0 0,1 0 0,1 1 0,-1 0 1,1 1-1,0 0 0,1 0 0,0 1 0,-11 17 1,12-17-76,0-1 1,1 2 0,0-1 0,1 0 0,0 1 0,0 0 0,1 0 0,1 0 0,-1 0 0,2 0-1,-1 1 1,1-1 0,1 1 0,0-1 0,1 1 0,-1-1 0,2 0 0,0 1 0,5 16 0,-5-23-18,-1 0 1,1 0-1,0 0 1,1 0-1,-1-1 1,1 1-1,0-1 1,-1 1 0,2-1-1,-1 0 1,0 0-1,0 0 1,1-1-1,0 1 1,0-1 0,-1 0-1,9 4 1,-6-5-9,0 1 1,1-1-1,-1 0 1,0 0-1,1 0 1,-1-1 0,1 0-1,-1 0 1,0-1-1,1 0 1,9-2-1,-8 1 3,0-1 0,-1 1 0,1-1 0,0 0 0,-1-1 0,0 0 1,0 0-1,0-1 0,-1 1 0,1-1 0,-1-1 0,0 1 0,0-1 0,-1 0 0,0-1 0,0 1 0,0-1 0,-1 0 0,6-14 0,-7 10 12,0-1-1,-1 1 1,-1-1 0,0 0 0,0 0-1,-1 1 1,-1-1 0,0 0 0,-1 1-1,0-1 1,0 0 0,-1 1 0,-1 0-1,-9-20 1,7 15 37,4 12-37,1 0 0,-1 0 0,0 0 1,0 0-1,0 0 0,0 0 0,-1 1 1,-3-4-1,5 6 15,0 1-30,1 1-1,-1-1 1,0 0 0,0 1 0,0-1-1,0 1 1,0 0 0,1-1 0,-1 1-1,0 0 1,0-1 0,1 1 0,-1 0-1,1 0 1,-1 0 0,1 0-1,-1-1 1,1 1 0,-1 0 0,1 0-1,0 0 1,-1 0 0,1 0 0,0 0-1,0 0 1,0 0 0,0 0 0,0 0-1,0 0 1,0 0 0,0 0 0,0 0-1,0 0 1,1 0 0,-1 0 0,1 1-1,7 37-4,-3-22-149,1 1 1,0-2-1,2 1 1,16 27-1,-20-37-286,1-1 1,-1 0-1,1 0 0,1-1 0,-1 1 1,1-1-1,0 0 0,0-1 1,0 1-1,0-1 0,1 0 0,0-1 1,0 0-1,7 3 0,21-4-4264,-15-2 1526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7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76 7265,'-3'-4'33,"-1"-1"0,0 1 0,-1 0 0,1 1 0,-1-1 0,1 1 0,-1 0 0,0 0 0,-6-3 0,-21-13 868,2 1 428,30 18-1317,0 0 1,0 0-1,0 0 1,0 0-1,1 1 0,-1-1 1,0 0-1,0 0 1,0 0-1,0 0 1,0 0-1,0 0 1,0 0-1,0 0 1,0 0-1,0 1 1,0-1-1,0 0 1,0 0-1,0 0 1,0 0-1,0 0 0,0 0 1,0 0-1,0 0 1,0 0-1,0 1 1,-1-1-1,1 0 1,0 0-1,0 0 1,0 0-1,0 0 1,0 0-1,0 0 1,0 0-1,0 0 1,0 0-1,0 0 1,0 0-1,0 1 0,0-1 1,-1 0-1,1 0 1,0 0-1,0 0 1,0 0-1,0 0 1,0 0-1,0 0 1,0 0-1,0 0 1,0 0-1,-1 0 1,1 0-1,0 0 1,0 0-1,0 0 0,0 0 1,0 0-1,0 0 1,0 0-1,0 0 1,0 0-1,-1-1 1,1 1-1,0 0 1,0 0-1,0 0 1,12 18 325,16 17-52,24 32 253,115 114 0,-156-171-447,-9-7-31,0-1 1,0 1-1,0-1 1,0 0 0,1 0-1,-1 0 1,1 0-1,-1 0 1,1-1-1,0 1 1,5 1 0,-7-4-39,0 1 0,0-1 0,0 0 0,0 0 1,0 0-1,0 0 0,-1-1 0,1 1 0,0 0 0,-1 0 1,1 0-1,0-1 0,-1 1 0,1 0 0,-1 0 1,0-1-1,0 1 0,1 0 0,-1-3 0,5-26 270,-4-73 605,-1 11-2604,9 31-7287,-7 54 6663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0:58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0 153 6157,'29'26'3502,"-19"-27"-3366,0 0-1,0-1 1,1 0 0,-1-1-1,-1 0 1,1 0 0,0-1-1,15-9 1,-19 10-23,1-1-1,-1 1 1,0-2 0,0 1-1,0-1 1,-1 0 0,0 0-1,0 0 1,0-1 0,-1 1-1,1-1 1,-1 0-1,5-12 1,-9 16-46,1 0-1,-1-1 1,0 1-1,0 0 1,0-1-1,0 1 1,0 0-1,0-1 1,0 1 0,-1 0-1,0-1 1,1 1-1,-1 0 1,0 0-1,0 0 1,0 0-1,0 0 1,0 0-1,-1 0 1,-2-3-1,3 3-31,0 1 0,0 0 0,-1-1 0,1 1 0,0 0 0,-1 0 0,1 0 0,-1 0 0,1 0-1,-1 0 1,0 0 0,0 0 0,1 1 0,-1-1 0,0 1 0,0-1 0,1 1 0,-1 0-1,0 0 1,0 0 0,0 0 0,0 0 0,0 0 0,1 0 0,-1 0 0,0 1 0,0-1 0,0 1-1,-1 0 1,-4 4 2,0-1-1,0 1 0,1 0 0,0 0 1,0 1-1,0 0 0,0 0 0,1 0 0,0 1 1,1 0-1,-1-1 0,1 2 0,1-1 1,-1 0-1,1 1 0,1 0 0,-1 0 1,1 0-1,1 0 0,-2 12 0,1-10-6,1 0-1,1 1 0,-1-1 1,1 0-1,1 1 0,0-1 1,1 0-1,0 0 0,0 0 1,1 0-1,0 0 0,1 0 1,0-1-1,1 1 0,0-1 1,10 14-1,-5-13-30,1 1 0,0-2 0,1 1 0,0-2 0,0 0 1,1 0-1,0-1 0,0 0 0,1-2 0,26 9 0,-20-8-557,0-2 0,39 4 0,-43-6-689,1-2 0,0-1 1,27-3-1,-6-6-3297,-21 3 1454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2.4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3 5128,'-17'0'256,"3"0"-55,5 0-181,3 0-152,3-2-269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4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9 678 4376,'-1'1'161,"0"0"-1,0 0 0,0 0 0,1 0 0,-1 0 1,1 0-1,-1 0 0,1 1 0,-1-1 0,1 0 1,-1 0-1,1 0 0,0 1 0,0-1 0,-1 0 0,1 0 1,0 1-1,0-1 0,1 0 0,-1 0 0,0 1 1,0-1-1,1 2 0,1-1-56,1-1 0,-1 0 0,1 1 0,-1-1 0,1 0 0,-1 0 0,1-1 0,-1 1 0,1 0 0,5-1 1,63 10 578,1-3 1,140-6 0,-99-3-355,125 0 258,266-37 0,67-15-41,-90 12-100,262-46 456,-91 34-9,-147 17-629,-288 16-232,280-33 58,-2-26 48,-236 30-162,-130 22 100,184-34-51,-141 19-36,-171 43-36,-1 0 0,0-1 0,1 1 1,-1 0-1,1 0 0,-1 0 0,1 0 0,-1-1 0,0 1 1,1 0-1,-1 0 0,0-1 0,1 1 0,-1 0 1,0-1-1,1 1 0,-1 0 0,0-1 0,1 1 1,-1 0-1,0-1 0,0 1 0,0-1 0,1 1 0,-1 0 1,0-1-1,0 1 0,0-1 0,0 1 0,0-1 1,0 1-1,0-1 0,0 1 0,0 0 0,0-1 0,0 1 1,0-1-1,0 1 0,0-1 0,0 1 0,-1-1 1,1 1-1,0 0 0,0-1 0,0 1 0,-1 0 0,1-1 1,0 1-1,-1-1 0,1 1 0,0 0 0,0 0 1,-1-1-1,1 1 0,-1 0 0,1-1 0,0 1 1,-1 0-1,0 0 0,-32-30-4959,17 17 2144,1-5-902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6.4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63 872 7497,'-6'-2'-72,"-1"0"0,0-1-1,1 0 1,-1 0 0,1 0 0,0-1 0,-11-9 0,16 13 403,34-6 394,518-29 1525,-159 16-1846,-117-20-470,31-1 24,159-8 226,-145-7 166,130-14 83,-20 20-153,-72 7-67,39-12 239,175-11-79,-146 23-206,-170 12-120,246-45 261,-93-5 8,-285 48-300,-78 19-7,49-8 0,11 1 242,-99 16-3029,-24 5 673,-28 5-2032,14 2 1083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08.3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20 962 6585,'-12'4'-276,"5"1"1643,20 0-1171,0-2 1,0 0-1,0-1 0,1 0 0,-1-1 1,18 0-1,89-9 440,-79 5-453,400-48 893,333-64-21,-145 31-819,-404 62-168,354-75 100,-97 11 40,-88 27-118,311-35 124,-151 3 377,-306 43-336,-136 26-170,176-24-3,-198 34-39,142-36 0,-69 10 15,-124 31-39,78-27 0,-106 31-21,1 1 0,0-1 0,-1 2 0,1 0 0,0 0 0,12 2 0,-17-1 12,-4-1-5,20-1 30,-21 2-41,25-8 40,-22 8-98,21-1 250,-25 1-213,-1 0 1,0 0-1,1 0 0,-1 0 0,0 0 0,1 0 0,-1 0 0,0 0 0,1 0 1,-1 0-1,0 0 0,1 0 0,-1 0 0,1 0 0,-1 0 0,0 0 0,1 0 1,-1 0-1,0 0 0,1 1 0,-1-1 0,0 0 0,0 0 0,1 0 0,-1 1 1,0-1-1,1 0 0,-1 0 0,0 1 0,0-1 0,0 0 0,1 1 0,-1-1 1,0 0-1,0 1 0,0-1 0,0 0 0,0 1 0,1-1 0,-1 0 0,0 1 1,0-1-1,0 0 0,0 1 0,0-1 0,0 0 0,0 1 0,0-1 0,0 0 1,0 1-1,-1 0 0,-2 1-586,-1 0 0,0 0-1,0 0 1,0 0 0,0-1 0,0 1 0,0-1-1,-1 0 1,1 0 0,0-1 0,-8 1 0,2 0-892,-11 2-744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0.2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1121 5400,'-1'0'88,"-1"-1"0,1 0-1,0 1 1,0-1 0,0 0-1,0 0 1,0 1-1,1-1 1,-1 0 0,0 0-1,0 0 1,0 0-1,1 0 1,-1 0 0,0 0-1,1-1 1,-1 1 0,1 0-1,0 0 1,-1 0-1,1-1 1,0 0 0,25 0 1360,8 2-1287,453-71 2194,-250 30-1907,57-10-286,267-35 598,-255 37-423,34-3-88,386-15 36,218-37-113,-497 36-72,-73 9-93,26-15 60,-192 32-17,1-6 82,-117 25 52,177-22 0,-227 40-150,64-17 0,-63 12-13,55-6 0,44-7 68,-100 14-87,1 2 0,64-3-1,-95 9 6,0 0-1,0-1 1,-1-1-1,1 0 0,0 0 1,9-5-1,34-10-15,-46 16 47,-1 0 1,1 0 0,0-1 0,-1 0 0,1-1-1,11-7 1,-18 10 19,-1 0-183,0 1 1,0-1-1,0 0 0,0 0 0,0 1 1,0-1-1,0 0 0,0 1 1,-1-1-1,1 0 0,0 0 1,0 1-1,-1-1 0,1 0 0,0 1 1,-1-1-1,1 1 0,-1-1 1,1 0-1,-1 0 0,-45-16-6190,25 11 4469,-5-2-604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6.9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2 2380,'-1'0'154,"0"0"-1,-1-1 1,1 1 0,0 0-1,-1-1 1,1 1 0,0 0-1,-1 0 1,1 0 0,0 0-1,-1 0 1,1 1 0,0-1-1,-1 0 1,1 1-1,0-1 1,0 1 0,-1-1-1,1 1 1,0-1 0,0 1-1,0 0 1,0 0 0,0-1-1,0 1 1,-2 2-1,-36 32-66,29-25 306,-57 56 14,39-36-2412,-39 31 1,42-42 454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1.9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0 756 5641,'0'0'-251,"34"10"-176,-14-5 666,0-2 0,1 0 0,-1-1 0,1-1 0,-1-1 0,25-3-1,17 0 128,181-6 977,315-54 0,19 3-294,-145 19-511,-137 7-108,420-54 87,-563 68-477,306 1 0,-293 17 20,235-34 1,-186 12 115,289-44 530,-276 34-421,-100 18-100,-24 3 50,118-29-1,-108 22-120,-21 5-66,-16 2-23,17-3 1,-50 6 11,74-7 1,26-5 30,-20-4-14,-71 12-40,-41 11 63,0-1 1,1 2-1,-1-1 1,19 0-1,-15 0 627,-16-5-3429,-25-11-5509,15 13 5291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3.7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35 842 6377,'-1'0'3,"0"1"1,1-1-1,-1 1 1,0-1 0,0 1-1,0-1 1,1 0-1,-1 1 1,0-1 0,0 0-1,0 1 1,0-1-1,0 0 1,1 0 0,-1 0-1,0 0 1,0 0-1,0 0 1,0 0-1,0 0 1,0 0 0,-1-1-1,-12-1 2681,61-1-2153,0-2 1,-1-1-1,57-17 1,-43 9-290,63-6-1,325-34 379,-216 23-402,-70 8-144,-66 11-43,662-56 123,-5 16-30,-590 42-92,203 12 1,63-2 22,57-37 121,-7-33 1128,-376 49-983,273-47 456,-28 11-165,-78 10-285,-235 42-300,25-3 140,74-22 1,-35 10 69,-50 11-125,59-21 10,-74 23-121,15-5 751,-44 9-457,0 0 0,0-1-1,-1 1 1,1-1 0,-1 0 0,0-1-1,0 1 1,3-7 0,14-12 766,-21 22-1122,1 1 1,-1 0-1,0-1 1,0 1-1,0 0 1,1-1-1,-1 1 0,0 0 1,0-1-1,0 1 1,0-1-1,0 1 1,0 0-1,0-1 0,0 1 1,0-1-1,0 1 1,0 0-1,0-1 0,0 1 1,0-1-1,0 1 1,0 0-1,-1-1 1,1 1-1,0-1 0,0 1 1,0 0-1,-1-1 1,1 1-1,0 0 1,0-1-1,-1 1 0,1 0 1,0 0-1,0-1 1,-1 1-1,1 0 1,0 0-1,-1 0 0,1-1 1,-1 1-1,1 0 1,0 0-1,-1 0 0,1 0 1,-1 0-1,1 0 1,-21-9-3981,-29-3-4273,30 8 3583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5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2355 8885,'0'0'-26,"0"-1"0,-1 1 0,1-1 0,-1 1 0,1-1 0,0 1 0,-1-1 0,1 1 0,-1-1 0,0 1 0,1-1 0,-1 1 0,1 0 0,-1-1 0,0 1-1,1 0 1,-1 0 0,0-1 0,1 1 0,-1 0 0,0 0 0,1 0 0,-1 0 0,-1 0 0,20-5 3016,25-15-2778,0-2 1,-2-2 0,0-1 0,-2-2 0,38-34-1,13-8 11,139-100 214,385-268 244,-189 164-165,347-229 94,-520 332-465,466-293 39,-580 384-321,-219 133-10579,39-31 8129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6.6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1899 6077,'-24'16'164,"44"-24"1000,42-23 83,1195-529 2386,-841 387-3071,126-79 141,-135 59-248,-62 43-59,474-235 849,-537 240-682,-265 132-1978,-25 9-2499,-33 5-2140,16 2 3084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8.5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1398 6361,'0'0'-257,"14"28"3631,-13-28-3121,10 5 2334,29-7-2068,280-105 1605,-112 36-1765,378-84-13,-193 58-208,106-57-104,-151 44-32,-166 56 35,327-102-30,-11-29 30,297-144-282,-795 329 193,26-9-651,-8 7-2924,-51 26-2875,6-11 3566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19.5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12 834 6593,'-12'5'2563,"107"-9"-706,150-28 1,-21 1-1142,974-132 798,-681 88-958,316-60 47,-546 74-373,322-75 346,-326 56-161,-33 8 138,-237 69-584,-3 1-351,1-1-1,-1 0 1,20-9 0,-30 11-74,0 0 0,-1 0 0,1-1 0,0 1 1,-1 0-1,1 0 0,-1 0 0,1 0 1,-1 0-1,0 0 0,1 1 0,-1-1 1,0 0-1,0 0 0,0 0 0,1 1 1,-1-1-1,0 0 0,0 1 0,0-1 0,0 1 1,0-1-1,-2 0 0,-7-4-3223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20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0 7721,'-14'2'2573,"34"3"-1287,28 9-620,1-3-1,-1-1 0,73 4 0,10 2-162,753 95 1173,5-22-1267,-664-64-370,336 3 76,-276-20-78,28 3 7,-35 0 19,151 10 169,-82-2 585,-70-5-23,-9-8-301,-249-6-544,10-7-2774,-28 0-1060,-17 0 332,-1 5 373,-8 1-933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1:22.3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7921,'0'0'683,"26"16"535,40 3-203,-1 2-1,81 39 1,74 26-386,-76-44-349,16 4 49,232 98 0,151 67-77,-235-100 144,545 177 426,-654-225-740,423 154 542,-451-169-458,-9-2 78,135 42 132,-292-87-367,35 9 78,64 26 1,-53-15 22,-27-12-6,-1 1 0,0 1 1,22 14-1,-3-7 283,-36-17-306,-1 1-1,0-1 1,0 1-1,0 1 0,0-1 1,-1 1-1,8 4 0,28 4 1255,-39-11-1219,0 0-19,-1 0-125,1 0 0,0 0 1,-1 0-1,1 0 0,-1 0 0,1 0 1,-1 0-1,1-1 0,-1 1 0,1 0 0,0 0 1,-1-1-1,0 1 0,1 0 0,-1-1 1,1 1-1,-1 0 0,1-1 0,-1 1 0,0-1 1,1 1-1,-1-1 0,0 1 0,1-1 1,-1 1-1,0-1 0,0 1 0,1-1 0,-1 1 1,0-1-1,0 0 0,-2-6-1361,0 0-1,0 0 0,-1 1 1,0-1-1,0 1 0,-1 0 1,0 0-1,-5-7 1,-7-6-4044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07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525 76 2312,'3'-8'709,"0"0"-1,0 0 1,0 1-1,1 0 0,1-1 1,-1 1-1,1 1 1,8-10 705,-8 27 2469,-12-3-3479,1-1 1,-2 0-1,1-1 1,-12 8 0,-29 27 202,7 9-433,1 2-1,3 2 1,3 1 0,-39 83 0,30-41-3,-59 199 1,71-176 12,5 1 1,5 1-1,-5 141 1,22-119 181,7 1 1,36 249-1,36-80 221,-48-217-440,71 195 426,-96-286-561,202 547 664,-25-138-57,-144-339-359,75 115 1,5-5 1041,-161-256-16480,35 50 8819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2.0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40 222 5076,'-28'8'296,"17"-5"845,33 2-457,19-2-343,-1-1 1,1-3-1,-1-1 1,50-10 0,6 2-55,280-38 384,125-11-119,-254 28-190,12 3-131,0 12 1,264 18-1,-303 6-113,-66-4 61,176 28 1,-314-29-176,164 27 79,205 8 0,130-7 0,54-27-69,60-35 33,-481 19-29,401-53 258,194-13 100,-681 76-348,72 8 1,6 1-18,61-4 14,-120 3-23,-61-3-24,1-2-1,0 0 1,36-3-1,-45-1-3725,-22 2-462,7 1 4347,-9-1-3397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7.1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379 1 4736,'-34'25'172,"3"-6"-52,4-2 20,5-3 20,-3-1-11,4 1-9,2 0-12,-5 5-16,-1-2-52,1 2-132,-1 4-160,0-4-177,1 0-303,-1 1-816,-3-1 420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3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38 112 6849,'-3'0'-62,"1"0"0,-1 1 0,1-1 0,-1 0 1,1 1-1,0 0 0,-1 0 0,1-1 0,0 1 1,-1 1-1,1-1 0,-3 2 0,4-2 72,1-1 0,0 0-1,0 0 1,-1 0 0,1 1 0,0-1-1,0 0 1,-1 0 0,1 1-1,0-1 1,0 0 0,0 1 0,0-1-1,0 0 1,0 0 0,-1 1 0,1-1-1,0 0 1,0 1 0,0-1-1,0 0 1,0 1 0,0-1 0,0 0-1,0 1 1,0-1 0,0 0 0,0 0-1,1 1 1,-1-1 0,0 0-1,0 1 1,0-1 0,0 1 0,20 8 330,22-1 34,0-3 1,0-1-1,0-2 1,45-4-1,-17 1-106,398-17 848,1 0-23,-43 28-567,113 0-269,42-6-133,-176 3-17,22 4 6,131-2 77,339-50 348,68 0-398,-796 32-126,184-5 67,-231 15-75,-6 2 16,-1-6-1,150-22 1,-197 18-30,-48 6-34,1-1 1,36-9-1,-57 11 1,0 0-1,0 0 0,0 0 1,0 0-1,0 0 1,0 0-1,-1 0 1,1 0-1,0 0 0,0 0 1,0-1-1,0 1 1,0 0-1,0 0 1,0 0-1,0 0 0,0 0 1,0 0-1,0 0 1,-1 0-1,1 0 1,0 0-1,0 0 0,0 0 1,0 0-1,0-1 1,0 1-1,0 0 1,0 0-1,0 0 0,0 0 1,0 0-1,0 0 1,0 0-1,0 0 1,0 0-1,0-1 0,0 1 1,0 0-1,0 0 1,0 0-1,0 0 1,0 0-1,0 0 0,0 0 1,0 0-1,0 0 1,0 0-1,0-1 1,1 1-1,-1 0 0,0 0 1,0 0-1,0 0 1,0 0-1,0 0 1,0 0-1,0 0 0,0 0 1,0 0-1,0 0 1,0 0-1,0 0 1,1 0-1,-1 0 0,0 0 1,0 0-1,0 0 1,0 0-1,-12-6-2244,-14-2-1443,7 3 1407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1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3 5841,'0'0'-89,"-10"9"1536,15-6-1185,0 0-1,1 0 0,-1 0 1,1-1-1,0 1 0,0-2 1,0 1-1,9 1 0,53 6 589,112-8 939,-78-4-946,-82-3-1836,-2-19-6421,-13 15 4644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2.3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1 6245,'-2'0'50,"1"1"1,-1-1 0,1 1 0,0-1 0,-1 1-1,1 0 1,-1-1 0,1 1 0,0 0 0,0 0-1,-1 0 1,1 0 0,0 0 0,0 1 0,0-1-1,0 0 1,0 0 0,0 1 0,1-1 0,-1 0-1,0 1 1,1-1 0,-1 1 0,1-1 0,-1 1-1,1-1 1,0 1 0,0-1 0,-1 1 0,1 0-1,0-1 1,0 1 0,1-1 0,-1 3 0,2-2 28,-1 1-1,0-1 1,1 0 0,0 1 0,0-1 0,-1 0 0,1 0 0,1-1 0,-1 1 0,0 0 0,0 0-1,1-1 1,-1 0 0,0 1 0,1-1 0,0 0 0,-1 0 0,1 0 0,0-1 0,3 1 0,240 41 1785,-85-24-641,-90-8-321,-63-11-1634,-17-3-1076,-24-1-4315,17 5 2973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4.6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1088 3763 6489,'5'10'-1307,"-4"-9"1331,-1-1 1,0 0-1,1 0 1,-1 0 0,1 1-1,-1-1 1,0 0-1,1 1 1,-1-1 0,0 0-1,0 1 1,1-1-1,-1 0 1,0 1-1,0-1 1,1 0 0,-1 1-1,0-1 1,0 1-1,0-1 1,0 0 0,0 1-1,0-1 1,1 1-1,-1-1 1,0 1 0,0-1-1,0 0 1,-1 1-1,1-1 1,0 1 0,0-1-1,0 1 1,0-1-1,0 0 1,0 1 0,-7 10 9625,0-30-8754,-4-3-610,2 0 0,-9-30 1,-12-28 217,-2 3-93,-43-161-1,31 85-238,-10-14 59,-185-650 620,209 698-781,-12-54-3,-85-383 54,82 375-37,-89-283 102,51 193-145,61 191-48,-50-154-37,58 191-2400,12 28-1617,1 1-3599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6.0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1952 2414 8605,'-30'-12'-1116,"23"10"1587,1 0 1,-1-1-1,1 0 0,0 0 0,0 0 1,1-1-1,-11-8 0,-169-176 5000,-69-124-3031,67 78-1600,53 76-388,-350-461 1507,268 333-1263,-15-24-436,97 104-268,96 149-1452,46 78-5528,29 46-1317,-13-32 3545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8.1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3011 1 8821,'-15'16'-1782,"13"-14"1956,1 1 1,-1-1-1,0 0 1,0 0 0,-1 0-1,1 0 1,0 0 0,-1-1-1,1 1 1,-1-1 0,1 1-1,-5 1 1,3-1 305,0 0 0,0 0 0,0 1 0,1 0 1,-1-1-1,1 1 0,0 1 0,0-1 0,-4 5 0,-5 6-159,6-11-256,1 1 1,-1-1-1,1 0 1,-1-1-1,0 1 1,0-1-1,0 0 1,0-1 0,-1 1-1,1-1 1,0-1-1,-1 1 1,-11-1-1,-16-1 421,-45-8 0,48 5-328,-308-12 713,118 27-525,123-4 29,-110-6 0,97-8-220,-134-10 33,151 11-171,-1 5 0,-150 16 0,111 2 158,69-7 15,-90 2 1,-245-23 168,140 11-700,259 0-83,1-1-669,-1 0 818,1 0 1,0 1-1,0-1 1,0 1 0,0-1-1,0 0 1,0 1-1,0-1 1,0 0-1,0 1 1,1-1-1,-1 1 1,0-1 0,0 0-1,0 1 1,1-1-1,-1 1 1,0-1-1,1 1 1,-1-1 0,0 1-1,1-1 1,-1 1-1,1-1 1,-1 1-1,1-1 1,-1 1-1,1 0 1,-1-1 0,1 1-1,-1 0 1,1 0-1,-1-1 1,1 1-1,0 0 1,-1 0-1,1 0 1,-1 0 0,1-1-1,0 1 1,0 0-1,8 2-4238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6.8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81 5885,'0'0'17,"0"1"1,1 0 0,-1 0 0,0 0 0,1-1 0,-1 1 0,0 0 0,1 0 0,-1-1 0,1 1 0,-1 0-1,1-1 1,-1 1 0,1-1 0,0 1 0,-1 0 0,1-1 0,0 0 0,-1 1 0,1-1 0,0 1 0,0-1-1,-1 0 1,1 1 0,0-1 0,0 0 0,0 0 0,0 0 0,-1 0 0,1 0 0,0 0 0,0 0 0,0 0 0,0 0-1,-1 0 1,1 0 0,0 0 0,1-1 0,44-7 842,-28 4-626,182-14 740,1 8 0,245 20 0,167-12 319,-401-4-954,-40 1-84,606 16 500,-340 10-561,139 17 505,151 19-260,-550-49-385,-7 1-40,452 7 62,230-72-74,-675 39 6,75-10 36,107-15-105,-220 24 92,-96 10-21,0 2 0,0 3 0,67 2 0,4 0 46,-51 0-356,-73-4-4829,-14-6 2642,4 5 142,-3-4-375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0.0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0 511 6209,'9'-4'178,"-1"2"0,1-1 1,0 1-1,0 0 0,0 1 1,0 0-1,0 1 1,17 0-1,11-1 243,184-16 744,1449-103 1667,-914 123-2385,-454 6-269,392-41 325,-397 10-383,16 0 62,261-12 768,-354 36-567,45-2-100,290-33 398,-211-8-537,35-2-539,-131 10 311,-2 0 94,-145 31 9,-53 2-7,1-2 0,71-12 0,-85 8-20,47-1 0,9-1 136,-7 5 9,-67 4-143,1-1 0,-1-1 0,31-5 1,-48 7-31,0-1-1,0 0 1,1 0 0,-1 0 0,0 0 0,0 0 0,0 0-1,0 0 1,0 0 0,0 0 0,1 0 0,-1 0 0,0 0 0,0 0-1,0 0 1,0 0 0,0-1 0,0 1 0,0 0 0,1 0-1,-1 0 1,0 0 0,0 0 0,0 0 0,0 0 0,0 0-1,0 0 1,0 0 0,0 0 0,1-1 0,-1 1 0,0 0-1,0 0 1,0 0 0,0 0 0,0 0 0,0 0 0,0 0-1,0-1 1,0 1 0,0 0 0,0 0 0,0 0 0,0 0 0,0 0-1,0 0 1,0-1 0,0 1 0,0 0 0,0 0 0,0 0-1,0 0 1,0 0 0,0 0 0,0-1 0,0 1 0,0 0-1,0 0 1,-1 0 0,1 0 0,0 0 0,0 0 0,0 0-1,0 0 1,0-1 0,-13-6-2061,-18-3-1073,3 7 323,-1-2-711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18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1 256 6369,'0'0'452,"35"9"44,63 15 303,97 18 255,79-19 134,326-15 1,-350-10-936,-91 2-131,1039-8 325,-607-22-261,-188 6-19,118-8 7,109-4-87,-358 7-4,-113 9-53,640-42 79,-382 27 166,-298 16-132,-50 6-67,135-5 0,-146 15-48,58-10 0,-59 6 312,60-1 0,-106 7-373,-1 1 0,1 1 0,0 0 0,0 0-1,0 1 1,-1 0 0,13 5 0,-33-8-5068,-37-6 296,26-1 2321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20.6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7633,'1'4'41,"0"-1"0,1 0 1,-1 1-1,1-1 0,0 0 0,0 0 1,0 0-1,0 0 0,1-1 1,-1 1-1,1 0 0,0-1 0,-1 0 1,1 0-1,4 2 0,0-1 270,0 0 0,0 0-1,0-1 1,0 0 0,1 0 0,12 0-1,36 1 538,-1-2 1,1-3-1,98-16 0,-108 12-988,-33 0-957,-13 6 819,0-1-1,1 0 0,-1 0 1,0 0-1,1 0 0,-1 1 0,0-1 1,0 0-1,0 0 0,0 0 1,1 0-1,-1 0 0,-1 0 0,1 0 1,0 0-1,0 1 0,0-1 1,0 0-1,-1 0 0,1 0 0,0 0 1,-1 0-1,1 1 0,-1-1 1,1 0-1,-1 0 0,1 1 0,-1-1 1,0-1-1,-5-5-2128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7.2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296 1 4080,'-24'33'164,"5"-8"92,4-3-12,-1-5 28,4-1 0,0-2-19,-1 3-21,1-3-32,-3 2-20,2-2-28,1 6-52,-3-1-192,-1 0-136,-5 6-148,-1-5-249,-6 2-1107,-2 0 236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34.0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3051 37 8497,'0'0'-384,"-6"-24"-68,5 11 4817,27 18-3229,-26-4-1102,0 0 1,0 0-1,0-1 1,0 1-1,-1 0 1,1 0 0,0 0-1,0 0 1,-1 0-1,1 0 1,0-1-1,-1 1 1,1 0-1,-1 0 1,1 0-1,-1-1 1,1 1 0,-1 0-1,0-1 1,1 1-1,-1 0 1,0-1-1,1 1 1,-1-1-1,0 1 1,0-1-1,0 0 1,1 1 0,-1-1-1,-1 1 1,-97 73 126,-912 646 164,579-409-169,23 26 66,344-281-200,-555 422 768,547-419-609,-99 102-1,40-35-48,121-114-151,10-10-72,0-1 1,-1 1 0,1-1 0,0 1 0,-1-1-1,1 1 1,-1-1 0,1 0 0,-1 0 0,0 0-1,0 0 1,0 0 0,1 0 0,-1 0 0,-4 0-1,5-34-6634,4 17 3903,3-2-714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35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1542 1 7417,'-32'52'2603,"-134"298"916,107-235-2985,-72 122 312,-51 108 318,155-282-978,-230 513 1866,217-494-1865,-119 264 213,-28 47-223,58-132-90,-12 19 571,141-281-737,0 1-1,0-1 0,0 1 1,0 0-1,0-1 0,0 1 0,-1-1 1,1 1-1,0-1 0,0 1 0,0 0 1,-1-1-1,1 1 0,0-1 1,0 1-1,-1 0 0,1-1 0,0 1 1,-1 0-1,1-1 0,-1 1 0,1 0 1,0 0-1,-1-1 0,1 1 0,-1 0 1,1 0-1,0 0 0,-1 0 1,1-1-1,-1 1 0,1 0 0,-1 0 1,1 0-1,-1 0 0,1 0 0,-1 0 1,1 0-1,-1 0 0,1 0 0,0 1 1,-1-1-1,1 0 0,-1 0 1,1 0-1,-1 0 0,1 1 0,0-1 1,-1 0-1,1 0 0,-1 1 0,1-1 1,0 0-1,-1 1 0,1-1 1,0 0-1,0 1 0,-1-1 0,1 1 1,0-1-1,0 0 0,-1 1 0,1-1 1,0 1-1,0-1 0,0 1 0,0-1 1,0 1-1,-10-39-7492,10 37 7438,-1-19-4633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2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472 96 6453,'0'-41'3767,"0"38"-3587,-1 0 0,1 1 0,-1-1 1,0 1-1,0-1 0,0 1 1,0-1-1,0 1 0,-1 0 1,1 0-1,-1-1 0,1 1 0,-1 0 1,0 0-1,0 0 0,0 1 1,0-1-1,0 0 0,0 1 0,-1 0 1,1-1-1,0 1 0,-1 0 1,-4-2-1,0 2-40,-1 0 1,1 1-1,-1-1 1,1 1-1,-1 1 1,1-1-1,0 1 0,-9 3 1,-5 0-11,0 2 0,0 1 0,0 0 0,1 1 0,0 2 0,1 0 0,0 1 0,1 0 0,0 2 0,1 0 0,-30 30 0,38-34-100,0 1-1,1 0 1,0 0-1,0 1 1,2 0-1,-1 0 1,1 1-1,1 0 1,0 0-1,0 1 1,2-1-1,-1 1 1,2-1-1,-1 1 0,2 0 1,0 0-1,0 1 1,1-1-1,1 0 1,5 25-1,-4-25-39,1-1-1,1 1 1,1-1-1,0 0 1,0 0-1,1 0 0,0-1 1,1 0-1,1 0 1,0-1-1,17 19 1,-19-23-235,1-1 1,0 0-1,1 0 0,-1-1 1,1 1-1,0-2 1,0 1-1,0-1 1,0 0-1,1-1 1,-1 0-1,1 0 1,-1-1-1,1 0 0,0 0 1,-1-1-1,1 0 1,15-3-1,-2-1-2536,0-2-1,40-14 1,-39 12-416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3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69 7601,'-6'-20'1019,"5"16"-526,0 0 0,0 0 0,-1 0 1,1 0-1,-1 1 0,0-1 0,0 0 1,-5-5-1,6 8-417,0 0 1,-1 0-1,1 0 0,-1 0 1,0 0-1,1 1 0,-1-1 1,0 1-1,1-1 0,-1 1 1,0 0-1,0-1 0,1 1 1,-1 0-1,0 0 0,0 0 1,1 1-1,-1-1 0,0 0 1,1 1-1,-1-1 0,0 1 1,1-1-1,-1 1 0,0 0 1,-1 1-1,-9 3 39,1 1 0,0 1 0,0 0 0,0 1 0,1 0 0,0 0-1,-12 14 1,17-17-91,0-1 0,1 1 0,0 0 0,0 1 0,1-1 0,-1 1 0,1-1 0,0 1 0,1 0 0,-1 0 0,1 0 0,0 1-1,1-1 1,0 0 0,0 1 0,-1 9 0,3-13-18,-1 0 0,1 0 0,0 0 1,-1-1-1,1 1 0,1 0 0,-1 0 0,0-1 0,1 1 0,-1 0 0,1-1 0,0 0 0,0 1 1,0-1-1,0 0 0,0 0 0,0 0 0,4 2 0,-1-1-8,1 1-1,0-2 1,-1 1-1,1-1 1,0 0-1,0 0 1,0 0-1,11 1 1,-9-2 0,0 0 1,0-1 0,0 0-1,0 0 1,0-1-1,0 1 1,0-2-1,0 1 1,0-1-1,0-1 1,-1 1 0,1-1-1,-1 0 1,9-6-1,-13 7 1,-1-1-1,1 1 1,-1-1-1,0 1 1,1-1 0,-1 0-1,-1 0 1,1 0-1,0 0 1,-1 0-1,0 0 1,1-1-1,-1 1 1,-1 0 0,1-1-1,0 1 1,-1 0-1,1-7 1,-2 4 62,1 0 0,-1 0 0,0 0 0,0 0 0,0 0 0,-1 0 0,0 0 1,0 0-1,-1 0 0,-3-7 0,3 8-113,0 1 0,-1-1 1,1 0-1,-1 1 0,0 0 1,0 0-1,0 0 0,0 0 1,-1 1-1,1 0 0,-8-4 1,9 6-145,0-1 1,0 1 0,0 0 0,0 0 0,0 0-1,0 1 1,-1-1 0,1 1 0,0 0 0,-1 0-1,1 0 1,0 0 0,-1 0 0,1 1 0,0-1-1,0 1 1,0 0 0,-1 0 0,-4 3-1,3-2-535,1 0-1,0 0 0,0 0 1,0 1-1,1 0 0,-1 0 1,1 0-1,-1 0 0,1 0 0,-5 7 1,1 3-2003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3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 6477,'3'-10'1091,"-1"-1"0,0 0 1,0 0-1,-1 1 0,0-17 1,0 27-1044,-1 0 1,1 0-1,-1 0 1,1 0-1,-1 0 1,1 0 0,-1 0-1,1 0 1,0 0-1,-1 0 1,1 0-1,-1 0 1,1 1 0,-1-1-1,1 0 1,-1 0-1,1 1 1,-1-1-1,0 0 1,1 0 0,-1 1-1,1-1 1,-1 1-1,0-1 1,1 0-1,-1 1 1,0-1 0,1 1-1,-1-1 1,0 1-1,1-1 1,-1 1 0,17 17 310,-4 8-127,0 1 1,-2 0-1,-1 0 1,13 57 0,-1-5 593,-22-78-789,0-1-1,0 1 0,0 0 1,0-1-1,0 1 1,0-1-1,1 1 0,-1 0 1,0-1-1,0 1 0,1-1 1,-1 1-1,0-1 1,1 1-1,-1-1 0,1 1 1,-1-1-1,1 1 0,-1-1 1,1 0-1,-1 1 1,1-1-1,-1 0 0,1 1 1,-1-1-1,1 1 0,9-13 348,3-33-290,-11 38 19,11-42 52,-4 15-57,23-60 0,-29 87-105,1-1 0,0 1 0,0-1 0,0 1 0,1 0 0,0 1 0,0-1 0,1 1 0,0 0 0,0 0 0,0 1 0,1 0 0,7-5 0,-13 10-3,0 0 1,0-1 0,1 1-1,-1 0 1,0 0-1,0 0 1,0 0 0,0 0-1,0 0 1,1 0 0,-1 0-1,0 0 1,0 1-1,0-1 1,0 0 0,0 1-1,0-1 1,0 1 0,0-1-1,0 1 1,0-1-1,0 1 1,0 0 0,0 0-1,0-1 1,0 1-1,-1 0 1,1 0 0,0 0-1,-1 0 1,1 0 0,0 0-1,-1 0 1,1 0-1,-1 0 1,1 2 0,18 48 9,-16-43-6,43 177-2653,-45-177 1652,0 1-1709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4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68 7465,'-14'-30'2170,"12"27"-1644,0-1 1,0 1 0,0-1-1,0 0 1,1 1-1,0-1 1,-2-9 925,7 17-1376,-1-1 0,0 1-1,1-1 1,-1 1-1,-1 0 1,1 0-1,-1 0 1,4 8 0,-4-9-25,9 22 106,0 0-1,-2 0 0,11 48 0,-14-49-88,0 0 0,1-1 0,2 0 0,0-1 0,15 26 0,-24-47-60,1 0-1,-1-1 1,0 1-1,1 0 1,-1-1 0,1 1-1,-1-1 1,1 1-1,-1 0 1,1-1-1,0 1 1,-1-1-1,1 1 1,0-1 0,-1 0-1,1 1 1,0-1-1,0 0 1,-1 1-1,1-1 1,0 0-1,0 0 1,0 0 0,-1 0-1,1 0 1,0 0-1,0 0 1,0 0-1,-1 0 1,1 0-1,0 0 1,1-1 0,0 0 4,0 0 0,1-1 0,-1 1 1,0-1-1,0 1 0,0-1 0,0 0 0,0 0 1,0 0-1,1-3 0,32-54 89,-34 57-96,7-16-81,-1 1 1,0-2-1,-1 1 1,-1-1 0,3-20-1,-7 31-811,-1 0 1,0 0-1,0 0 0,-2-15 0,-1 17-1268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4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90 178 8061,'-10'-11'1572,"27"6"-1233,0-2 1,-1-1-1,23-12 0,-37 19-271,0 0 0,0-1 0,-1 1-1,1 0 1,0 0 0,0-1 0,0 1-1,-1-1 1,1 1 0,-1-1 0,1 0-1,-1 0 1,0 0 0,0 0 0,0 0 0,0 0-1,0 0 1,0 0 0,0 0 0,-1 0-1,1 0 1,-1 0 0,1-1 0,-1 1-1,0 0 1,0 0 0,0-1 0,0 1-1,-1 0 1,1 0 0,0 0 0,-1-1 0,0 1-1,1 0 1,-1 0 0,0 0 0,0 0-1,0 0 1,0 0 0,-3-3 0,2 1 1,-1 0 1,0-1-1,0 1 1,0 0-1,0 0 1,0 1-1,-1-1 1,-4-2-1,7 5-50,0 0 1,-1 0-1,1 0 0,0 1 1,-1-1-1,1 1 1,0-1-1,-1 1 0,1-1 1,-1 1-1,1 0 0,-1 0 1,1-1-1,-1 1 0,1 0 1,-1 1-1,1-1 0,-1 0 1,1 0-1,-1 1 0,1-1 1,0 0-1,-1 1 1,1 0-1,-1-1 0,1 1 1,0 0-1,0-1 0,-1 1 1,1 0-1,-2 2 0,-9 9 103,0 0 0,1 1 0,1 0 0,0 1 0,0 0 0,1 1 0,-8 19 0,14-28-102,0-1 0,1 1 1,0 1-1,0-1 0,0 0 0,0 0 0,1 1 0,0-1 1,1 1-1,0-1 0,0 1 0,0-1 0,0 1 0,1-1 1,0 1-1,1-1 0,-1 1 0,1-1 0,1 0 0,-1 0 1,7 11-1,-4-12-117,-1 0 0,2 0 0,-1-1 1,0 0-1,1 0 0,0 0 0,0 0 0,0-1 1,0 0-1,1-1 0,-1 1 0,1-1 0,-1 0 1,1-1-1,0 0 0,0 0 0,0 0 0,0-1 1,0 0-1,8-1 0,1 0-845,0 0 0,0-1 0,0-1 0,-1-1 0,0 0 0,0-1 0,27-13 0,-18 5-1387,2-2-350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86 6425,'8'-24'962,"-4"14"171,-1 0 1,0 0-1,2-21 403,-9 33-1434,0 1 0,0-1 0,0 1 0,1 0 0,-1 0 0,1 1 0,-1-1 0,1 1 1,0 0-1,1 0 0,-1 0 0,-2 5 0,-4 3 55,-186 258-1754,187-261 80,1-1 0,-1 1 1,-1-2-1,-10 9 0,13-12-1253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4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24 7461,'-6'-18'1686,"9"12"-492,21 21 113,32 39-273,-6 7-1275,-3 1 0,75 132 0,-25-36-7176,-76-124 4731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3:58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20 5761,'0'-1'107,"0"0"0,0 1 0,0-1 0,0 0 1,0 1-1,0-1 0,0 0 0,0 1 1,0-1-1,0 0 0,0 1 0,0-1 0,1 1 1,-1-1-1,0 0 0,0 1 0,1-1 1,-1 1-1,0-1 0,1 1 0,-1-1 0,1 1 1,-1-1-1,1 1 0,-1-1 0,1 1 1,-1-1-1,1 1 0,-1 0 0,1-1 0,-1 1 1,1 0-1,0 0 0,-1-1 0,1 1 1,0 0-1,-1 0 0,1 0 0,-1 0 0,2 0 1,1 0 168,1 1 0,-1 0 0,0 0 0,0 0 0,0 0 1,1 0-1,-1 1 0,5 3 0,7 5 407,-2 0 1,22 20-1,-4 4-343,-2 1 0,-1 1 0,-2 2-1,-2 0 1,-1 2 0,-2 1 0,29 80 0,-10 5 69,34 184-1,-60-241-379,9 33 226,-4 1 0,8 186 0,-27-176-69,-6 314 219,-7-239-245,-8 1 1,-52 210-1,-13-123 32,49-169-140,-14 38 92,-6-3 0,-93 169 0,3-61 364,92-163-332,49-77-606,-21 30 1363,17-19-6731,18-73-3039,-2 28 3371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7.4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373 1 5204,'-28'30'252,"3"-2"9,4-3 23,-1-6 44,1 1 12,2 2-28,-2-3-28,-1 0-24,4 4-24,2-4-32,1 3-56,-3 0-88,-4 1-124,7 1-208,-7 1-224,0-5-344,1 5-1373,-4-3-219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0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72 10317,'-2'-5'28,"0"-1"1,0 1-1,-1 0 0,0 0 1,0 0-1,0 1 0,0-1 1,-1 1-1,0-1 0,1 1 1,-6-3-1,7 5 20,0 1 0,-1 0 1,1-1-1,0 1 0,0 0 0,-1 1 0,1-1 0,-1 0 0,1 1 1,0-1-1,-1 1 0,1 0 0,-1 0 0,1 0 0,-1 0 0,1 0 1,-1 1-1,1-1 0,-1 1 0,1-1 0,0 1 0,-1 0 0,1 0 1,0 0-1,-1 0 0,1 0 0,-3 3 0,-6 4 72,0 1 0,1 1 0,0 0 0,0 0 0,1 1 0,0 0 0,1 0 0,0 1 0,-6 14 0,-51 117 536,54-116-533,2 0 0,1 0-1,-6 38 1,12-56-97,1 1 1,0 0-1,0 0 1,1-1-1,1 1 0,-1 0 1,2 0-1,-1-1 0,1 1 1,1 0-1,0-1 1,0 0-1,6 11 0,-5-14-75,1 0 0,-1-1 0,1 1 0,1-1 0,-1 0-1,1 0 1,0-1 0,0 0 0,0 0 0,0 0 0,1-1 0,0 0-1,0 0 1,0-1 0,0 0 0,0 0 0,0 0 0,0-1-1,1 0 1,-1-1 0,10 1 0,2-1-379,-1-1 1,1-1-1,-1 0 1,1-1-1,-1-1 1,0-1-1,23-9 1,-34 11 332,-1-1 0,1 1 0,-1-1 0,0-1 0,0 1 0,-1-1 0,1 0 0,-1 0 0,0-1 0,-1 0 0,8-11 0,1-6 1141,21-46 1,-29 56-752,7-23 2656,-15 27-704,-11 25-1815,8-9-391,1 1 0,1 0 0,-1 1 1,1-1-1,1 1 0,0-1 0,0 1 1,0 0-1,1 1 0,1-1 1,-1 11-1,2-17-41,-1-1 1,2 1 0,-1 0-1,0 0 1,0 0 0,1 0-1,0-1 1,-1 1-1,1 0 1,0 0 0,0-1-1,1 1 1,-1-1 0,0 1-1,1-1 1,0 0-1,-1 1 1,1-1 0,0 0-1,0 0 1,0 0-1,0 0 1,1-1 0,-1 1-1,1 0 1,-1-1 0,1 0-1,-1 1 1,1-1-1,0 0 1,-1-1 0,1 1-1,0 0 1,0-1 0,-1 1-1,1-1 1,0 0-1,0 0 1,5-1 0,-1 1-2,1 0 1,-1-1 0,0 0 0,0 0 0,0-1 0,0 1 0,0-1 0,0-1 0,-1 0-1,1 0 1,-1 0 0,1-1 0,5-4 0,-9 6 25,0-1 0,-1 1 1,1-1-1,-1 0 0,0 1 1,0-1-1,0 0 0,0 0 0,0-1 1,-1 1-1,1 0 0,-1 0 1,0-1-1,0 1 0,0-1 0,-1 1 1,1-1-1,-1 1 0,0-1 0,0 0 1,0 1-1,0-1 0,0 1 1,-1-1-1,0 1 0,0-1 0,-2-6 1,2 6-23,-1 0 1,1 0 0,-1 0-1,1 0 1,-1 0 0,0 1-1,-1-1 1,1 0 0,0 1 0,-1 0-1,0 0 1,0 0 0,0 0-1,0 0 1,-1 0 0,1 1-1,-1-1 1,-5-2 0,4 4-441,0 0 0,1 0 0,-1 0 0,0 1 0,0 0 1,0 0-1,0 0 0,0 1 0,0-1 0,0 1 0,0 0 1,0 0-1,0 1 0,-8 3 0,1-2-1806,7-1-2294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0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46 116 7721,'-1'-3'244,"0"0"0,-1 1 0,1-1 0,-1 0 0,1 1 0,-1-1 1,0 1-1,0 0 0,0-1 0,0 1 0,-5-3 0,-12-16 1758,18 13-477,13 18-1127,15 22-178,-10-3-50,-1 1 1,14 39-1,-1-3 483,-17-26 1168,-11-38-1038,-1-6-114,2-25-182,2-5-420,1-1 0,2 1 0,2 1 0,0 0 0,20-44 0,-27 72-90,1-1-1,0 1 1,0 0-1,0 0 1,0 0-1,1 0 1,5-5-1,-8 9 21,0 0-1,0 1 1,0-1-1,0 1 1,1-1-1,-1 1 1,0-1 0,0 1-1,1-1 1,-1 1-1,0 0 1,1 0-1,-1 0 1,0 0-1,1 0 1,-1 0-1,0 0 1,1 0-1,-1 0 1,0 1 0,1-1-1,-1 0 1,0 1-1,0-1 1,0 1-1,1 0 1,-1-1-1,0 1 1,0 0-1,0 0 1,0 0-1,0 0 1,0-1 0,0 1-1,0 1 1,1 1-1,9 12-10,1 0 0,-2 1 0,0 0 0,-1 1-1,-1 0 1,-1 1 0,7 22 0,11 23-584,-22-55 836,-1-3-778,0 0-1,1 0 1,-1 0-1,1-1 1,0 1-1,0 0 0,7 6 1,-9-10 255,1 0 0,-1 0 0,0 0 0,1-1 0,-1 1 1,1-1-1,-1 1 0,1-1 0,-1 0 0,1 1 0,0-1 0,-1 0 0,1 0 0,-1 0 1,1 0-1,0 0 0,-1-1 0,1 1 0,-1 0 0,1-1 0,-1 1 0,1-1 1,-1 1-1,1-1 0,-1 0 0,0 0 0,1 0 0,-1 1 0,0-1 0,0-1 0,0 1 1,1 0-1,0-1 0,12-11-3181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2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135 173 7753,'0'-2'109,"0"1"0,0-1 0,1 0 0,-1 1 1,0-1-1,0 1 0,-1-1 0,1 0 0,0 1 1,-1-1-1,1 1 0,0-1 0,-1 1 0,0-1 0,1 1 1,-1-1-1,0 1 0,0 0 0,0-1 0,0 1 1,0 0-1,0 0 0,0 0 0,0 0 0,-1-1 0,1 2 1,0-1-1,-1 0 0,1 0 0,0 0 0,-1 1 1,1-1-1,-1 1 0,1-1 0,-1 1 0,1-1 0,-1 1 1,0 0-1,1 0 0,-1 0 0,-2 0 0,1 0-48,0 1 1,0 0-1,0 0 0,0 0 0,0 0 0,0 1 0,1-1 0,-1 1 0,0 0 0,1-1 0,-1 1 0,1 0 0,0 0 0,-1 1 0,1-1 0,0 1 1,0-1-1,1 1 0,-1-1 0,0 1 0,-1 3 0,-5 16 54,1-1 1,0 1-1,2 1 0,-5 40 1,8-50-147,2 1 0,-1 0 1,2 0-1,-1 0 1,2 0-1,0-1 0,1 1 1,0-1-1,6 16 1,-6-25-88,0 1 1,0 0 0,0-1 0,0 0 0,1 0-1,-1 0 1,1 0 0,0-1 0,1 1-1,-1-1 1,0 0 0,1-1 0,0 1 0,0-1-1,0 1 1,0-2 0,0 1 0,0 0-1,0-1 1,0 0 0,1 0 0,-1-1 0,0 1-1,1-1 1,-1 0 0,6-1 0,3 0-237,0-1 1,0 0-1,0 0 1,0-1-1,-1-1 1,0 0-1,1-1 1,23-13-1,-29 13 281,0-1-1,0 0 1,0 0-1,-1-1 1,0 1 0,0-2-1,0 1 1,-1-1-1,0 0 1,-1 0 0,0-1-1,0 1 1,-1-1-1,4-11 1,-4 7 545,0-2 0,-1 1 0,-1 0 0,0-1 0,-1 1 0,0-1 0,-1 1 0,-4-30 0,4 42-375,-1 0-1,1 0 1,0 0-1,0 0 1,-1 0 0,1 0-1,-1 0 1,0 0 0,1 0-1,-1 0 1,0 1-1,0-1 1,0 0 0,-1 0-1,1 1 1,0-1 0,-1 1-1,1-1 1,0 1-1,-4-2 1,4 2-25,-1 1-1,1-1 0,-1 1 1,1 0-1,-1 0 1,1 0-1,-1 0 1,1 0-1,-1 0 0,1 0 1,-1 1-1,1-1 1,-1 1-1,1-1 1,-1 1-1,1-1 1,-1 1-1,1 0 0,0 0 1,-3 1-1,-3 3 86,0 1-1,1-1 1,-1 2-1,1-1 1,0 1-1,1 0 1,-10 14-1,8-7-65,1 0 0,0 0 0,1 1 0,1 0 0,0 0 0,1 0 0,-2 20 0,5-29-79,0 0-1,0 0 1,0 0-1,1 0 1,0 0 0,0 0-1,0 0 1,1 0-1,3 9 1,-3-12-18,0 0 0,0 0 0,-1 0-1,2 0 1,-1-1 0,0 1 0,0-1 0,1 0 0,-1 1-1,1-1 1,0 0 0,0-1 0,0 1 0,0 0-1,0-1 1,0 0 0,0 1 0,5 0 0,-5-1 1,-1-1 1,0 1-1,1-1 1,-1 1-1,0-1 1,1 0-1,-1 0 1,1 0-1,-1 0 1,0-1-1,1 1 1,-1-1-1,0 1 1,1-1-1,-1 0 1,0 0-1,0 0 1,0 0-1,1 0 1,1-2-1,-1 0 4,0 0 1,-1 1-1,1-1 1,-1 0-1,0-1 1,0 1-1,0 0 1,-1-1-1,1 1 1,-1-1-1,2-6 1,1-9 84,-2 0 1,0 0 0,0 0 0,-3-22 0,1 26 78,-14-99 1210,14 115-1240,-1 6-85,1 1 0,0-1 1,0 0-1,1 0 0,2 13 0,2-7-76,0 0 0,0 0-1,1 0 1,1 0 0,11 15 0,-14-23-7,-1-1 0,2 1-1,-1 0 1,0-1 0,1 0-1,0 0 1,0-1 0,0 1-1,1-1 1,-1 0 0,1 0 0,-1-1-1,1 0 1,9 3 0,-13-5 27,0 1 1,0-1 0,0 1-1,1-1 1,-1 0 0,0 0-1,0 0 1,0 0-1,0 0 1,1 0 0,-1-1-1,0 1 1,0-1 0,0 0-1,0 1 1,0-1 0,0 0-1,0 0 1,0 0 0,0 0-1,-1-1 1,3-1 0,-1 0 4,-1 0 0,0 0 1,0 0-1,0 0 0,-1 0 0,1-1 1,-1 1-1,1-1 0,-1 1 1,0-1-1,-1 1 0,1-5 1,1-10 45,-1-1 1,-1 0 0,-1 1-1,-4-20 1,5 33-17,-17-79 399,17 82-407,15 45 17,-4-17-32,1 0-1,1 0 1,24 35 0,16 29 2,-52-87-2,0-1-1,0 1 1,0-1-1,1 0 1,-1 1-1,1-1 1,-1 0-1,1 0 1,0 0-1,0 0 1,0 0-1,0-1 1,0 1-1,0 0 1,0-1-1,1 0 1,3 2-1,-5-3-1,-1 0 0,1 0 0,0 0-1,-1 0 1,1 0 0,0 0 0,-1 0-1,1 0 1,0 0 0,-1-1 0,1 1-1,0 0 1,-1 0 0,1-1-1,-1 1 1,1 0 0,-1-1 0,1 1-1,-1-1 1,1 1 0,-1-1 0,1 1-1,-1-1 1,1 0 0,9-29 18,-8-10-23,-2 0 1,-1 0-1,-9-53 1,3 64-57,9 49 20,1-6 30,0-1-1,1 1 0,1-1 1,0 0-1,0-1 0,16 24 1,-18-32 1,0 1 0,0-2 0,0 1 0,1 0 1,-1-1-1,1 0 0,0 1 0,0-1 1,1-1-1,-1 1 0,0-1 0,1 0 0,0 0 1,-1 0-1,1 0 0,0-1 0,0 0 1,0 0-1,0 0 0,0-1 0,0 1 0,8-2 1,-3 1-2,-1-1 1,0 0-1,0 0 1,1-1-1,-1-1 1,0 1-1,0-1 1,-1-1-1,1 0 1,-1 0-1,0 0 1,0-1-1,0-1 1,0 1-1,-1-1 1,0 0-1,0-1 1,-1 0-1,0 0 1,0 0-1,-1-1 1,0 0-1,0 0 1,0 0-1,-1 0 1,-1-1-1,1 0 1,-1 0-1,-1 0 1,0 0-1,0 0 1,0 0-1,-2-1 1,1 1-1,-1 0 1,0-1-1,-3-14 1,1 6 82,2 11-24,0 1 0,0-1 0,-1 1 0,0-1-1,0 1 1,-1 0 0,0-1 0,0 1 0,0 0 0,-1 0-1,0 0 1,-4-6 0,6 11-45,1 1 0,-1 0 0,1-1 0,-1 1 0,1-1 0,-1 1 0,1 0 0,-1-1 0,0 1 0,1 0 0,-1 0 0,0 0 0,1-1 0,-1 1 0,0 0 0,1 0 0,-1 0 0,0 0 0,1 0 0,-1 0 0,1 0 0,-1 0 0,0 0 0,1 1 0,-1-1 0,0 0 0,1 0 0,-1 1 0,0-1 0,0 1 0,-16 18 76,-3 30 0,16-36-98,1 1-1,1 0 0,0 0 1,1 0-1,0 0 0,1 0 0,1 0 1,0 0-1,1 0 0,0 0 1,1-1-1,1 1 0,0-1 0,1 0 1,0 0-1,1 0 0,1-1 1,9 15-1,-7-16-555,0 1 0,0-1 0,1 0 1,1-1-1,0 0 0,0-1 0,1 0 0,0-1 1,1-1-1,26 13 0,-17-10-988,-13-6 487,1 1 0,1-1-1,-1-1 1,12 3 0,7 1-2377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4.4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11 255 6545,'-10'19'921,"12"-16"-843,0-1-1,0 0 0,0 1 1,1-1-1,-1 0 1,1-1-1,-1 1 1,1 0-1,0-1 1,0 1-1,-1-1 1,1 0-1,0 0 1,0 0-1,0-1 1,0 1-1,1-1 1,-1 1-1,3-1 1,76 0 505,-51-1-374,799-32 1539,130 1-1107,273 30-664,-767 8 56,173-7-1,398-13 411,-593 12 547,-308-2-783,253 12 263,115-6-107,30-30 81,-429 24-401,259-20 735,-131 4-379,-61 7-209,251-22 12,-254 22-132,91-3-45,-102 6 16,-55 2-55,39-2 10,-142 9-29,0 1 1,0 0-1,0 0 1,0 0-1,0 0 1,1-1-1,-1 1 1,0 0-1,0 0 1,0 0-1,0-1 1,0 1-1,0 0 1,0 0-1,0 0 1,0-1-1,0 1 1,0 0-1,0 0 1,0-1-1,0 1 1,0 0-1,0 0 1,0 0-1,0-1 1,0 1-1,0 0 1,0 0-1,0 0 1,0-1-1,0 1 1,-1 0-1,1 0 1,0 0-1,0-1 1,0 1-1,0 0 1,0 0-1,-1 0 1,1 0-1,0 0 1,0-1-1,0 1 1,-1 0-1,1 0 1,0 0-1,0 0 1,0 0-1,-1 0 1,1 0-1,0 0 1,0 0-1,0 0 1,-1 0-1,1 0 1,-1 0-1,-13-10-1982,2 5 548,0 0-1,-1 1 1,1 1 0,-17-2 0,-9-1-2359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6.3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3 254 7817,'0'0'-126,"-1"0"-19,1 1 148,0-1-1,0 0 1,0 0-1,0 0 0,-1 0 1,1 1-1,0-1 1,0 0-1,0 0 0,0 0 1,0 0-1,0 1 0,0-1 1,0 0-1,0 0 1,-1 1-1,1-1 0,0 0 1,0 0-1,0 0 1,0 1-1,0-1 0,0 0 1,0 0-1,1 0 0,-1 1 1,0-1-1,0 0 1,0 0-1,0 0 0,0 1 1,0-1-1,0 0 1,0 0-1,0 0 0,1 1 1,-1-1-1,0 0 1,0 0-1,0 0 0,1 1 1,37 1 332,1-1 1,0-2 0,64-10 0,-37 4 10,151-14 593,420-29 134,343-32-359,-741 50-520,391 0 0,-184 18-126,-64-1-10,45 38 1,2 0 245,133 21 17,-308-16-185,24-14 178,6 1-89,103-4 369,-70-5-122,350 16 435,-489-25-504,190-27 0,-241 10-238,93-9 47,-165 18-162,-45 8-51,0 1 0,1 0-1,19-1 1,106-8 46,105-4-28,-62 12-16,-178 3-73,0 0 1,0 1 0,-1-1-1,1 0 1,0 0-1,0 0 1,-1 0-1,1 0 1,0 0-1,-1-1 1,1 1 0,0 0-1,0 0 1,-1 0-1,1-1 1,0 1-1,-1 0 1,1-1-1,0 1 1,-1-1 0,1 1-1,-1 0 1,1-1-1,-1 0 1,1 1-1,-1-1 1,1 1-1,-1-1 1,1 1-1,-1-1 1,0 0 0,1 1-1,-1-1 1,0 0-1,1 0 1,-1 1-1,0-1 1,0 0-1,0 1 1,0-1 0,0 0-1,0-1 1,0 0-607,-1-1 1,1 1-1,-1 0 1,0 0 0,0 0-1,0 0 1,0 0-1,0 0 1,0 0 0,-1 0-1,-2-3 1,-5-3-3465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6.0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76 4272,'3'-11'-216,"-3"4"60,-3-1 24,3 0 8,0 0 24,-3 3 12,3 0 0,-2 0 4,-1 0-8,3 2-84,-6 3-216,0-5-504,-2 0 308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07.9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1 107 3084,'18'-13'4965,"-2"11"-4729,0 1 1,0 0-1,0 2 0,0-1 1,18 4-1,15 1 59,35-1 20,79 4 342,209-16 0,452-24 159,-346 23-627,194-7-51,-297 12-20,354 8 233,-517 8-291,302 2 60,69-32 119,-316 11-149,-74 1-23,380-7 532,47 18-52,-432-6-489,197 3 26,-142-11-17,-49-1-24,-69 13-48,89-3-29,163-8 60,-188 26-15,-153-17-6,58-4 4,-74 2-107,-16 2-69,-1-1 0,1 0 0,0 0 0,-1-1 0,1 1 0,0-1 0,-1 0 0,1 0 0,0 0 1,-1 0-1,1 0 0,-1-1 0,4-2 0,-47-6-7793,23 7 5222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0.1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32 353 6021,'-5'-5'-299,"4"5"339,1-1 1,0 0-1,-1 1 0,1-1 1,-1 1-1,0-1 0,1 1 1,-1-1-1,1 1 0,-1-1 1,0 1-1,1-1 1,-1 1-1,0 0 0,0 0 1,1-1-1,-1 1 0,0 0 1,0 0-1,1 0 1,-1 0-1,0 0 0,0 0 1,1 0-1,-1 0 0,0 0 1,0 0-1,1 0 0,-1 0 1,0 0-1,0 1 1,1-1-1,-1 0 0,-1 1 1,0 0 149,7 4 1117,12 1-1159,80 0 541,0-3 0,192-21 1,-45-13-313,618-55 310,-61 40-868,-121 5-6,-403 27 165,808-24-66,-7 51 192,-549-25 436,-70 0-10,37-3-63,-414 10-316,98 7 1,-128-1-25,63-5 1,-38 0 72,118-11 245,-120 7-273,0 3 0,116 7-1,-39 7-88,299-23 0,-318 6-83,-102 6 2,-23 1-2,-1 1 0,1-1 0,-1 1 0,1 1 0,12 1 0,-3 1 0,0-1 0,0-1 0,32-2-1,32 2-2,-61 1-2,155 14-25,-151-16 25,-14 1 6,-1 0-1,1-1 1,-1-1 0,18-3 0,-26 4-66,0 0 1,0 0 0,0 0 0,0 0 0,0-1-1,0 1 1,0 0 0,-1-1 0,1 1-1,0-1 1,0 1 0,0-1 0,0 1-1,-1-1 1,1 0 0,0 1 0,-1-1-1,1 0 1,0 0 0,-1 0 0,1 1 0,-1-1-1,1 0 1,-1 0 0,0 0 0,1 0-1,-1 0 1,0 0 0,1-1 0,-2 1-214,1 0 1,-1 0 0,1 0-1,-1 0 1,1 0 0,-1 1-1,0-1 1,0 0 0,1 0 0,-1 1-1,0-1 1,0 1 0,1-1-1,-1 1 1,0-1 0,0 1-1,0-1 1,0 1 0,0 0-1,0-1 1,0 1 0,0 0 0,0 0-1,0 0 1,0 0 0,0 0-1,0 0 1,0 0 0,-2 0-1,-8 0-2540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2.3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22 376 6237,'0'0'-206,"-21"9"763,28-4-416,1 1 1,0-1-1,0-1 1,1 0 0,-1 0-1,1 0 1,0-1-1,0 0 1,0-1-1,19 3 1,16-1 140,48 0 1,-38-3-65,330-3 626,-146-2-552,394-2 536,286 2-247,-360 3-291,224-5 108,72-2 297,-782 5-620,788-57 509,-504 24-330,39-3-26,-177 20-132,-142 12-45,801-50 390,-599 39-372,-43-1-51,18 5-24,0 0 81,-45 4-98,-179 6 18,-24 3 4,0 1-1,1-1 1,-1 1 0,0-1-1,0 1 1,10 2-1,2 0 2,0-1-1,0-1 0,0 0 1,31-6-1,25 1-2,-45 3 7,49-8 1,-50 5-1,50-2 1,-21-3-6,15 0-9,-63 8-6,-6 1 16,-1 1 1,0-1 0,0 1-1,0-1 1,1 1 0,-1-1-1,0 1 1,1 0 0,-1 0-1,0 0 1,1 0 0,-1 0 0,0 0-1,1 0 1,-1 0 0,0 0-1,1 1 1,-1-1 0,0 0-1,0 1 1,2 0 0,40-6-1,-12 5 36,-30 0-30,-8-19-5453,-24 0 945,11 10 1562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18.6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3105 0 7869,'0'0'-498,"18"18"-108,-18-18 662,1 0 0,-1 0 0,0 0 0,0-1-1,1 1 1,-1 0 0,0 0 0,0 0 0,1 0-1,-1 0 1,0 0 0,1 0 0,-1 0 0,0 0-1,0 0 1,1 0 0,-1 0 0,0 0 0,1 0-1,-1 0 1,0 0 0,0 0 0,1 0 0,-1 0 0,0 0-1,0 1 1,1-1 0,-1 0 0,0 0 0,0 0-1,1 0 1,-1 1 0,0-1 0,0 0 0,0 0-1,1 1 1,-1-1 0,0 0 0,0 0 0,0 1 0,0-1-1,0 0 1,0 0 0,1 1 0,-1-1 0,0 0-1,0 0 1,0 1 0,0-1 0,0 0 0,0 1-1,0-1 1,0 0 0,0 0 0,0 1 0,0-1-1,-1 0 1,1 1 0,0-1 0,0 0 0,-22 20 877,-48 24-1328,60-37 726,-330 179-11,24-14-253,-205 121 387,33-25-96,465-256-349,-62 33-12,-423 209-105,432-220 105,-221 111-5,9 24 288,284-167-276,-16 9 109,0 1-1,-24 19 1,89-33-4287,8-6-26,-17 0 1683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7.6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265 0 6073,'-26'46'740,"-78"140"-84,-6-2-4892,85-146 2859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0.4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3613 17 5829,'0'0'-246,"-38"-13"936,37 12-559,0 1 1,0-1-1,0 1 1,0 0-1,0-1 0,0 1 1,0 0-1,0-1 1,0 1-1,0 0 1,0 0-1,0 0 1,0 0-1,0 0 1,0 0-1,0 1 1,0-1-1,0 0 1,0 0-1,0 1 1,0-1-1,0 1 1,0-1-1,-1 1 1,-33 20 573,4-3-18,-369 128 1360,212-88-2009,6-3 127,-99 38-9,98-34 79,29-10-39,51-11-108,-1-5-1,-167 31 0,160-44-49,-71 8-9,132-20-25,2 2 1,0 3-1,-70 27 0,26-9-21,46-19 25,-76 10-1,84-17-3,1 2-1,0 1 1,-61 22-1,20-3-3,48-18-2,-46 22 0,18-6 8,-105 31 0,101-39 15,15-2 141,24-8-140,18-6-5,1 0 0,-1 0 1,0 1-1,1-1 0,-1 1 0,1 1 0,0-1 0,-5 3 0,9-4-40,0-1 0,0 0 0,0 0 0,0 0 0,-1 0-1,1 0 1,0 1 0,0-1 0,0 0 0,0 0 0,0 0 0,0 0 0,-1 0 0,1 0 0,0 1 0,0-1 0,0 0-1,0 0 1,-1 0 0,1 0 0,0 0 0,0 0 0,0 0 0,0 0 0,-1 0 0,1 0 0,0 0 0,0 0 0,0 0-1,0 0 1,-1 0 0,1 0 0,0 0 0,0 0 0,0 0 0,-1 0 0,1 0 0,0 0 0,0-1 0,0 1 0,0 0-1,0 0 1,-1 0 0,1 0 0,0 0 0,0 0 0,0 0 0,0-1 0,0 1 0,6-8-1428,42-11-6346,-24 13 5541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1.8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3659 6 5649,'-11'-5'948,"-154"13"2601,-36 0-1868,-101-8-898,130 2-392,-362-7 590,287 19-683,1 0-68,28-10-95,-230-9 255,394 1-292,-163-9 489,115 10-396,56 0-49,1 2 1,-61 7 0,61-1-123,-28 4 36,-91 23 40,137-26-86,0-2-1,-46 2 1,-1 0 212,61-4-731,-24 2 1776,25-5-2904,31-15-8976,-5 9 7199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3.3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3432 1189 7185,'0'0'-176,"-7"-7"419,3 7 2228,1 1-2287,-1-1 0,1 0 0,-1 0 0,1 0 0,-1 0 1,1-1-1,-1 1 0,1-1 0,-1 0 0,1 0 0,-1 0 0,-3-2 0,-49-19 929,-171-77 927,-128-44-875,21 10-233,173 51-553,57 28-74,-216-80 1,191 90-105,-144-38 88,49 15 54,22 5-196,15 25-92,-31-9-17,58 10 31,-30-8-53,66 12-8,46 16-133,73 14 73,-18-8-5387,23 9 5185,0 0 0,-1 1 1,1-1-1,0 0 1,0 0-1,0 0 1,0 1-1,0-1 1,0 0-1,0 0 0,0 0 1,0 1-1,0-1 1,0 0-1,1 0 1,-1 1-1,0-1 1,1 0-1,-1 0 0,0 1 1,1-1-1,-1 0 1,1 1-1,-1-1 1,1 1-1,-1-1 1,1 0-1,-1 1 0,1-1 1,0 1-1,-1 0 1,1-1-1,0 1 1,1-1-1,3-4-2921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4:25.1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2776 2483 6913,'-24'-20'179,"-88"-74"4924,55 49-3570,-98-103 0,101 91-739,-68-56 1,71 68-433,-90-84 639,-202-173 927,-64-3-961,47 38 327,99 52-401,86 47-568,145 139-162,2-2 0,-29-40 0,-27-31-25,53 70-136,-73-73 7,-12 2-11,113 100 12,-5-4 36,1 1 1,-2-1-1,1 1 0,-11-6 1,18 12-187,0-1 0,1 1 1,-1-1-1,1 1 0,-1-1 0,0 1 1,1-1-1,-1 1 0,1-1 1,-1 0-1,1 1 0,0-1 1,-1 0-1,1 1 0,0-1 1,-1 0-1,1 1 0,0-1 1,0 0-1,-1 0 0,1 1 1,0-1-1,0 0 0,0 0 0,0 0 1,0 1-1,0-1 0,0 0 1,0 0-1,1 1 0,-1-1 1,0 0-1,0 0 0,1 1 1,-1-1-1,0 0 0,1 1 1,-1-1-1,1 0 0,-1 1 0,1-1 1,-1 1-1,1-1 0,-1 1 1,1-1-1,-1 1 0,1-1 1,1 0-1,0-2-1024,1 0-1,0 0 1,1 1 0,-1-1 0,0 1-1,1-1 1,0 1 0,5-2 0,5 1-4155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49.0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474 34 6325,'-16'-2'334,"0"0"0,0 2 0,0 0 0,0 0 0,-30 6 0,37-3-134,0-1-1,1 2 1,0-1-1,-1 1 1,1 0-1,0 1 1,1 0-1,-1 0 1,1 0 0,0 1-1,-12 13 1,-3 8 62,0 1 0,2 0 0,1 2 0,1 0 1,1 2-1,2-1 0,2 2 0,0 0 0,-8 40 0,2 10 83,3 1 1,-7 135-1,20-134-128,4 1 1,4-1 0,4 0 0,3 0-1,4-1 1,4-1 0,3 0 0,4-2-1,43 89 1,-54-135-135,2-1-1,2-1 0,1 0 1,1-1-1,2-2 1,1 0-1,1-2 0,36 30 1,-39-39-52,1-2 0,1 0 0,1-1 0,0-2 1,1 0-1,0-2 0,1-1 0,1-2 0,-1 0 0,2-2 0,30 4 1,-15-6 2,0-2-1,0-2 1,0-1 0,0-3 0,0-1 0,0-3 0,-1-2 0,0-1 0,69-27 0,-88 27-23,0-1 0,-1-1 1,0-1-1,-1-1 0,0-2 0,-2 0 0,0-1 1,0-1-1,-2-1 0,0-1 0,-2 0 1,0-2-1,-1 0 0,-1 0 0,-1-2 1,-1 0-1,11-29 0,-9 8-3,-2-2 0,-2 1 0,-2-1 0,-3-1 0,-1 1 0,-2-1 0,-3 0 0,-1 0 1,-3 0-1,-15-73 0,4 51 38,-4 0 1,-2 1 0,-4 1-1,-2 2 1,-3 0 0,-53-83-1,43 88 56,-3 2 0,-3 1-1,-2 3 1,-2 1-1,-3 3 1,-1 2-1,-3 3 1,-2 2-1,-2 3 1,-2 3 0,-70-32-1,115 62-120,-1 2-1,0 0 0,-1 1 1,1 1-1,-1 1 1,0 1-1,0 0 1,0 2-1,0 0 1,0 1-1,0 1 0,0 1 1,1 1-1,-1 0 1,1 2-1,0 0 1,0 1-1,-30 17 0,32-15-988,1 1-1,0 1 1,1 1-1,0 0 1,0 1-1,2 0 1,-16 20-1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49.5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 38 8693,'-39'-38'1306,"47"78"-12,20 16-858,2-2-1,74 99 1,-35-54-184,545 887 854,-131-120-161,-460-830-3297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0.2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147 652 8365,'-29'0'240,"14"1"204,-1-1 0,1 0 0,-1-2 0,-16-2-1,30 3-407,1 1-1,0-1 1,-1 0-1,1 0 1,0 1-1,0-1 1,-1 0-1,1 0 1,0 0-1,0 0 1,0 0-1,0-1 1,0 1-1,0 0 0,1 0 1,-1-1-1,0 1 1,1 0-1,-1-1 1,0 1-1,1-1 1,0 1-1,-1 0 1,1-1-1,0 1 1,0-1-1,0 1 1,0-1-1,0 1 1,0-1-1,0 1 1,0-1-1,1 1 1,-1-1-1,1 1 0,-1-1 1,1 1-1,1-3 1,25-55 388,-27 59-424,19-29 141,1 1-1,1 0 0,1 2 1,1 1-1,35-30 0,-3 10 19,95-61-1,-104 77-105,1 3 0,2 2 0,0 2-1,1 2 1,1 2 0,1 3 0,0 2-1,89-11 1,-112 22-20,1 1 0,-1 1 0,1 2 0,-1 1 0,1 1 0,-1 1 0,42 14-1,-50-11 10,0 1-1,0 0 0,-1 2 0,0 0 0,-1 2 1,0 0-1,-1 1 0,-1 0 0,0 2 1,24 28-1,-28-27 60,0 0 0,-1 0 0,-1 1 0,-1 0 0,-1 1 0,0 0 0,-1 1 0,-2 0 0,0 0 0,0 0 0,2 29 0,-6-21 18,-1 1 0,-1-1-1,-1 1 1,-2-1 0,-1 1-1,-1-1 1,-13 43 0,-4-13 14,-2 0 0,-2-2 0,-3-1 0,-2-1 0,-3-2 0,-77 94 0,57-89-8,-67 58 0,-9 8 204,130-123-328,0 0 1,0 0-1,0 1 0,0-1 0,-1 0 1,1 0-1,0 0 0,0 0 1,0 0-1,0 0 0,0 0 0,0 1 1,0-1-1,-1 0 0,1 0 1,0 0-1,0 0 0,0 0 0,0 0 1,0 1-1,0-1 0,0 0 1,0 0-1,0 0 0,0 0 1,0 1-1,0-1 0,0 0 0,0 0 1,0 0-1,0 0 0,0 0 1,0 1-1,0-1 0,0 0 0,0 0 1,0 0-1,0 0 0,1 0 1,-1 1-1,0-1 0,0 0 0,0 0 1,0 0-1,0 0 0,0 0 1,0 0-1,1 1 0,-1-1 0,0 0 1,0 0-1,0 0 0,0 0 1,0 0-1,1 0 0,-1 0 0,16 2 33,36-7-18,-27 2 10,24 3-7,0 2 0,0 2 1,0 2-1,57 16 0,185 64 37,-229-65-46,484 203 73,-366-141-52,257 80 0,-392-151-241,50 16-1806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1.4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33 9477,'-21'-32'2311,"35"52"-1917,29 35 161,53 52 0,-6-9-115,411 527 1502,-8-10-665,-252-334-769,354 428-134,-581-690-2186,-106-106-8450,30 22 6359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2.2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190 634 8621,'-78'25'680,"53"-16"496,-47 11-1,71-20-1155,1 0 0,0 0 0,-1 0 0,1 0 0,-1 0 0,1 0 0,-1 0 0,1 0 0,-1 0 0,1 0 0,-1 0 0,1 0 0,-1 0 0,1 0 0,0 0-1,-1-1 1,1 1 0,-1 0 0,1 0 0,-1-1 0,1 1 0,0 0 0,-1 0 0,1-1 0,0 1 0,-1-1 0,1 1 0,0 0 0,0-1 0,-1 1 0,1-1 0,0 1-1,-1-1 1,0-20 412,10-20-5,2 8-294,1 2-1,2-1 1,1 2-1,1 0 1,2 1 0,1 0-1,1 2 1,1 0-1,40-37 1,-29 35-57,1 1 0,2 1 0,1 3 0,0 0 0,2 3 0,1 1 0,46-17 1,-40 20-4,1 3 1,1 1 0,0 2 0,0 3-1,1 1 1,0 3 0,1 1 0,-1 3-1,0 2 1,0 2 0,0 2 0,0 2 0,-1 2-1,71 26 1,-93-25-17,0 1 0,-1 1-1,0 1 1,-1 1 0,-1 1-1,0 1 1,-1 1 0,-1 1-1,-1 1 1,-1 1 0,0 0-1,-2 1 1,-1 1 0,0 1-1,-2 0 1,20 48 0,-18-30 38,-1 1 1,-2 1-1,-2 0 0,-2 1 1,-2-1-1,-2 1 0,-2 1 1,-1-1-1,-11 75 1,-5-23 145,-4-1 1,-5-1 0,-4-1-1,-48 110 1,54-147-14,-22 43 377,64-130-559,1 1 0,1 1-1,1 1 1,2 1 0,0 1-1,2 1 1,1 1 0,0 2 0,2 1-1,39-21 1,-48 31-80,1 1 0,0 1 1,1 0-1,0 2 0,0 1 0,0 0 1,0 2-1,1 1 0,28 0 0,-21 4 1,0 0-1,0 3 0,0 0 0,-1 2 0,0 1 0,43 18 1,-34-9 16,-2 1-1,0 2 1,-1 2 0,-1 1 0,-1 2 0,-1 1 0,-2 2 0,-1 1-1,0 1 1,40 56 0,-49-54 21,-2 1 0,-1 1 0,-1 1 0,-2 0 0,-2 2 0,-1-1-1,-2 1 1,-1 1 0,-2 0 0,-2 0 0,-1 0 0,-2 0 0,-2 1 0,-5 40 0,-1-17 44,-4-1 1,-2 0 0,-3-1-1,-3 0 1,-2-2 0,-3 0-1,-2-1 1,-32 53 0,51-100-126,-1 1-1,0-1 1,0-1 0,-1 1-1,0-1 1,-1 0 0,-13 11-1,19-18-107,1 0-1,-1-1 0,0 1 0,1-1 0,-1 1 0,0-1 1,0 0-1,0 0 0,0 0 0,0 0 0,0-1 1,0 1-1,0-1 0,0 0 0,-1 1 0,1-2 1,0 1-1,0 0 0,0-1 0,0 1 0,0-1 0,0 0 1,0 0-1,0 0 0,0 0 0,0-1 0,0 1 1,1-1-1,-1 1 0,1-1 0,-1 0 0,1 0 1,0 0-1,-3-3 0,-3-4-863,1 0 0,0 0 0,0 0 0,1-1 0,-7-14 0,-10-28-4105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3.2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215 428 10317,'-4'-3'142,"-1"0"1,0 1 0,0 0-1,0 0 1,0 0-1,-1 0 1,1 1-1,0 0 1,-1 0-1,1 1 1,-1-1-1,1 1 1,0 0-1,-1 1 1,1-1 0,-1 1-1,1 0 1,-8 3-1,7-1 18,1 0 1,0 0-1,0 0 1,0 1-1,0-1 0,1 1 1,-1 1-1,1-1 0,0 0 1,1 1-1,-1 0 1,1 0-1,0 0 0,0 0 1,0 1-1,-3 10 0,-3 9 209,2 1 0,1-1-1,1 1 1,2 0-1,0 0 1,2 53 0,6-3 285,16 83 0,-9-90-440,4 0 0,2-2 1,4 0-1,2-2 0,4 0 0,2-2 1,65 103-1,-59-114-129,2-2 1,2-2 0,2-1-1,2-2 1,2-3-1,2-1 1,1-2-1,100 58 1,-114-79-58,1-1-1,1-2 1,1-2-1,0-1 1,0-2-1,1-2 1,0-1-1,44 1 1,-36-5-23,1-3-1,-1-2 1,0-2 0,0-2 0,0-2 0,64-20-1,-87 21-7,0-2-1,-1 0 0,0-2 0,0 0 1,-1-2-1,0 0 0,-2-1 1,1-2-1,-2 0 0,0-1 0,-1-1 1,0 0-1,-2-1 0,0-1 0,-2-1 1,0 0-1,-1-1 0,-1-1 1,-1 1-1,-1-2 0,10-35 0,-13 26 4,-1 1 0,-1-1 0,-2 0 0,-2 0 0,-1-1 0,-1 1 0,-2 0 0,-13-62 0,4 51-6,-2 0 0,-2 0 0,-1 1 1,-3 2-1,-44-72 0,12 40-2,-3 1 0,-3 4 0,-3 1 0,-3 4 0,-3 2 0,-82-57 0,46 46 3,-141-73 0,-120-38-37,322 163 37,2-1-2,-59-25 9,89 41-4,-1 2 0,1 0-1,-1 0 1,0 0-1,1 2 1,-1-1 0,-14 1-1,19 2-40,1 0 0,-1 0 0,1 1 0,-1 0 0,1 0-1,0 0 1,0 1 0,0-1 0,0 1 0,0 0 0,1 1-1,-1-1 1,1 1 0,0 0 0,0 0 0,0 0 0,1 1-1,-1-1 1,1 1 0,0 0 0,0 0 0,1 0 0,0 0-1,-3 7 1,-3 9-1033,1 0-1,1 1 1,1 0 0,-5 39-1,9-51 118,1 0-1,0 1 0,0-1 1,1 0-1,0 0 1,1 0-1,0 0 1,5 15-1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7.7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414 1 4188,'-70'98'-125,"-119"186"1694,155-224-1339,15-25-1274,-1 0 0,-37 46 0,33-53 170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3.7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56 1203 10785,'-6'2'84,"-34"3"896,40-5-963,0 0 0,-1 0 1,1 0-1,-1 0 0,1 0 0,-1 0 0,1-1 0,0 1 0,-1 0 0,1 0 1,-1 0-1,1 0 0,0-1 0,-1 1 0,1 0 0,0 0 0,-1-1 1,1 1-1,0 0 0,0-1 0,-1 1 0,1 0 0,0-1 0,0 1 0,0-1 1,-1 1-1,1 0 0,0-1 0,8-20 231,16-11-44,2 1 0,2 1 0,47-40 0,-22 21-37,222-209 594,322-329 1072,-573 562-1797,-14 16-293,0-1 1,-1-1 0,0 0-1,-1 0 1,0-1-1,12-23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4.1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95 1 8297,'-14'1'501,"7"0"-77,-1-1 0,1 1 0,-1 0 1,1 1-1,-1 0 0,1 0 0,0 0 1,-12 7-1,19-8-364,-1 0 1,1 0 0,0 0-1,-1 0 1,1 0-1,0 0 1,0 0 0,0 0-1,0 0 1,0 0-1,0 1 1,0-1 0,0 0-1,0 0 1,1 0-1,-1 0 1,0 0 0,1 0-1,-1 0 1,0 0-1,1 0 1,0 0 0,-1 0-1,1 0 1,-1-1-1,1 1 1,0 0 0,1 1-1,25 29 569,-25-30-543,66 62 871,109 77 0,-43-37-362,1136 949 3915,-1110-922-3948,35 32-1409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4.6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63 10785,'3'-62'3544,"21"73"-2102,42 42-366,113 119 0,-68-61-537,705 697 1939,-790-781-2432,70 72 191,115 91 0,-206-186-427,0-1 0,0 0 0,0 0 0,0-1 0,1 1 0,-1-1 0,8 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5:55.3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315 1896 10185,'-2'-1'72,"0"-1"0,0 0 0,0 0 0,0 1 0,0-1 0,1 0 0,-1-1 0,1 1 0,-1 0 0,1 0 0,0-1 0,0 1 0,0 0 0,0-1 0,0 1-1,0-4 1,1 4 7,1-1 0,-1 1 0,1-1 0,0 1 0,0 0 0,-1-1 0,1 1 0,1 0-1,-1 0 1,0 0 0,1 0 0,-1 0 0,1 0 0,-1 0 0,1 0 0,0 0 0,4-2 0,179-142 1724,-115 95-1478,73-70-1,-98 79-44,-9 9 129,42-49 0,-70 72-289,-1 1 0,0-1 0,0 0 0,-1-1-1,0 0 1,-1 0 0,0 0 0,-1 0 0,0-1 0,3-18 0,-7 21-57,0 1 0,0 0 0,-1-1 0,0 1 0,-1 0 0,1 0 0,-2-1 0,1 1 0,-1 1 0,0-1 0,-1 0 0,-8-13 0,-7-7 135,-38-46 0,53 69-179,-391-451 773,147 173-513,73 63-83,167 203-141,15 15 72,-4 3-102,0 0-1,0 0 1,0 1-1,0-1 1,0 1-1,0 0 1,-1 0-1,5 4 1,60 65 353,82 113 1,-43-49-144,493 570 768,-474-566-661,5-7 0,274 216 0,-272-243 24,-70-53-115,3-3 0,119 69 0,-170-114-835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36.8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550 36 2304,'26'-36'4336,"-26"36"-4291,0 0 0,0 1 0,0-1 0,0 0 0,0 0 0,0 0 1,0 0-1,0 0 0,0 0 0,0 1 0,0-1 0,0 0 0,0 0 0,0 0 0,0 0 0,0 0 0,0 0 1,0 0-1,0 1 0,0-1 0,0 0 0,0 0 0,1 0 0,-1 0 0,0 0 0,0 0 0,0 0 0,0 0 1,0 0-1,0 0 0,0 1 0,0-1 0,1 0 0,-1 0 0,0 0 0,0 0 0,0 0 0,0 0 0,0 0 0,0 0 1,1 0-1,-1 0 0,0 0 0,0 0 0,0 0 0,0 0 0,0 0 0,0 0 0,0 0 0,1 0 0,-1 0 1,0-1-1,0 1 0,0 0 0,0 0 0,0 0 0,0 0 0,0 0 0,1 0 0,-1 0 0,0 0 0,0 0 1,0 0-1,0 0 0,0-1 0,-3 20 1350,-11 20-14,-62 112 349,29-62-1452,-45 121 0,-57 263 201,144-456-464,-48 198 51,-25 223 1,60-285-16,-19 225 242,36-348-281,-6 478 140,53 284 240,-40-732-321,100 750 707,145 255 384,-199-890-828,80 181 0,26-15 83,34 87 96,-140-303-377,34 99 42,-25-38-105,-60-185-76,-1 2-3,1-1 1,0 0 0,0 0-1,0 0 1,0 0 0,0 0 0,0 0-1,1 0 1,-1 0 0,1-1 0,-1 1-1,1 0 1,0-1 0,2 2 0,-2-3 9,4-8-1,0 1 0,-1-1 1,0-1-1,0 1 0,-1-1 1,0 0-1,0 0 0,-1 0 1,0 0-1,-1 0 0,2-14 1,0 3-2,113-353 54,-17 63-86,32-233-4,-89 246 60,-20-26-32,-17 211-11,9-310-16,-9-125 63,-29 198 10,-36-140-69,26 262 22,-42-255 3,5 138 24,-10 84 123,57 194-118,-1-2 533,-46-90 0,-110-220 148,122 261-566,34 73-23,-28-76-1,-52-118 112,24 62-122,-52-96-56,115 238-70,3-1-1,0-1 1,-14-65-1,15 51 29,-2-14 52,11 52-642,-3 21-4279,-5 23-5107,12-13 4325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0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4684,'6'51'923,"5"-29"-592,-10-20-516,0 0-1,1 0 1,-1 0-1,0 0 1,0 0-1,0 0 1,-1 1-1,1-1 1,0 0-1,-1 0 1,1 1-1,-1-1 1,0 0-1,0 4 1,-2 1-1115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0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4660,'-3'10'248,"3"-2"-60,-2 0 12,2-1-3,0 1-85,2 2 12,-2-2-28,3 3-12,0-4-12,0 4 0,0-1 16,0 0-76,0 3-152,0 0-124,-1 0-205,-2 0-319,3 3-740,0-1 420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2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4392,'34'198'1473,"-33"-166"-3811,-1-16 667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2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5236,'49'204'2397,"-44"-178"-2528,-1 1 0,0 0-1,-2 51 1,3 29-2014,7 63 2944,-11-119 128,2 0 0,2-1 0,14 55 0,13 7-5910,-26-90 2352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3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6137,'3'13'80,"0"2"72,3 4 12,-3 1 20,-1-2-92,1 3 20,3-3-20,-3 3-4,0-6-20,0 4-4,0-9-76,-1 8-152,4-10-220,-9 2-316,3-5-1333,-3-5-51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7.9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284 1 4224,'-12'14'216,"-4"2"44,4 1-8,-7-3 20,1 5-52,-4 1-19,1-4-29,2 1-80,1-3-136,-4 2-208,1-2-277,-4 6-467,-3-1-396,-2 0 552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4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12 7501,'0'-1'72,"-1"0"0,1 0 1,-1 1-1,0-1 0,1 0 0,-1 1 1,0-1-1,0 0 0,0 1 1,0-1-1,1 1 0,-1-1 0,0 1 1,0-1-1,0 1 0,0 0 1,0 0-1,0-1 0,0 1 0,0 0 1,0 0-1,0 0 0,0 0 1,-2 0-1,2 1-21,1 0 1,-1 0-1,1 0 0,-1 0 1,1 0-1,0 0 1,-1 0-1,1 0 1,0 0-1,0 0 0,0 0 1,-1 0-1,1 0 1,0 0-1,0 0 0,1 0 1,-1 0-1,0 0 1,0 2-1,18 68 759,-14-58-649,57 172 1353,126 265 0,-47-129-1151,-124-272-2727,-4-9-5476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4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86 171 6841,'-11'-8'391,"1"0"1,0-1-1,0 0 0,-15-18 1,23 25-325,0 0 0,0-1-1,0 0 1,1 1 0,-1-1 0,1 0-1,-1 0 1,1 0 0,0 0 0,0 0 0,1 0-1,-1 0 1,0 0 0,1 0 0,0 0-1,0 0 1,0-1 0,0 1 0,0 0 0,1 0-1,-1 0 1,1 0 0,0 0 0,0 0 0,3-6-1,-2 7-22,0-1 0,1 1 0,-1 0 1,1 0-1,-1 0 0,1 0 0,0 0 0,0 0 0,0 1 0,0-1 0,0 1 0,0 0 0,0 0 0,0 0 0,1 1 0,-1-1 0,0 1 1,0-1-1,1 1 0,-1 0 0,1 0 0,3 1 0,10 0 72,1 1 0,30 7 0,22 7 50,-19-6-47,57 20 0,-93-25-92,0 1-1,-1 1 1,0 0-1,0 1 1,0 1 0,-1 0-1,0 0 1,13 13-1,-22-17-9,0 0 0,0 1 0,0-1 0,-1 1-1,0 0 1,0 0 0,0 0 0,-1 0 0,0 0 0,0 0 0,-1 1 0,1-1-1,-1 1 1,-1-1 0,1 1 0,-1 6 0,-2 14 25,0-1 0,-9 43 0,7-51-43,2-9-249,0 0-1,-1-1 1,0 1-1,0-1 1,-1 0-1,-8 14 0,-18 20-6095,26-34 3351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5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86 7181,'-21'-9'3984,"30"15"-3595,6 8-176,0 0 0,-1 0 0,-1 2 0,0-1 0,13 24 0,47 88 437,-72-125-639,17 30 281,-12-24-12,0 1-1,-1 0 0,0 0 0,-1 0 0,0 1 1,0-1-1,-1 1 0,3 14 0,-10-21 1006,-5-10-810,-5-12-116,-5-19-21,2-1 0,2 0 1,-17-65-1,26 74-1088,1 0-1,1 0 1,0-37 0,10 38-2187,-5 27 2479,1 1 1,-1-1-1,0 1 0,0-1 0,1 1 0,-1-1 1,1 1-1,-1 0 0,1 0 0,0 0 1,-1-1-1,1 2 0,0-1 0,0 0 1,-1 0-1,1 0 0,0 1 0,4-1 0,8 0-2820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5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39 8105,'-62'-38'4339,"61"37"-3798,22 39 344,150 232 600,-154-239-4339,-23-32-1436,-11-16 720,6 4 785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5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52 6817,'-18'-13'408,"10"5"28,-1 1-68,0-4 12,4 9-28,2 2-52,-3-6-48,3 4-68,0-1-184,20 14-5329,-8-6 3017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6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90 6833,'17'-32'7220,"3"42"-7064,-1 1 0,0 1 0,0 0 0,-1 2 0,-1 0-1,0 1 1,-1 0 0,15 20 0,-5-2 453,-1 1 0,-2 1 0,27 53 0,-17-23 1750,-43-99-1610,-9-56 0,8 31-598,4 9-142,1-1 0,2-93 0,4 144-12,0-1 0,-1 0 0,1 0 0,0 1 0,0-1 0,0 0-1,0 0 1,0 0 0,0 1 0,0-1 0,0 0 0,1 0 0,-1 1-1,0-1 1,0 0 0,1 0 0,-1 1 0,0-1 0,1 0 0,-1 1 0,0-1-1,1 0 1,-1 1 0,1-1 0,-1 1 0,1-1 0,0 1 0,-1-1-1,1 1 1,0-1 0,-1 1 0,1-1 0,0 1 0,0-1 0,1 2 0,0-1 0,0 1 0,0-1 0,-1 1 0,1-1 0,0 1 1,-1 0-1,1 0 0,0 0 0,-1 0 0,1 0 0,-1 0 0,2 3 0,42 45-10,3 22 29,10 14-678,-13-40-2884,-44-45 3317,-1 0 0,1 1 0,0-1 0,-1 0 0,1 0-1,0 0 1,-1 0 0,1 0 0,-1 0 0,1 0 0,0 0-1,-1 0 1,1-1 0,0 1 0,-1 0 0,1 0 0,0 0 0,-1-1-1,1 1 1,-1 0 0,1-1 0,-1 1 0,1 0 0,-1-1-1,1 1 1,-1-1 0,1 1 0,-1-1 0,1 1 0,-1-1 0,0 1-1,1-1 1,-1 0 0,0 1 0,0-1 0,1 1 0,-1-1 0,0 0-1,0 1 1,0-1 0,0 0 0,0 1 0,0-1 0,0 0-1,0 0 1,1-9-4946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6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12 10193,'-1'-1'46,"0"0"0,1 0 0,-1 0 0,0 0 0,0 1 0,0-1 0,0 0 0,0 1 0,0-1 0,0 0 0,0 1 0,0-1 0,0 1 0,0 0 0,0-1 0,0 1 0,0 0 0,0 0 0,-1 0 0,1-1 0,0 1 0,0 0 0,0 1 0,0-1 0,0 0 0,-1 0 0,1 0 0,0 1 0,0-1 0,-2 1 0,1 1 76,0 0 0,0 1 1,0-1-1,0 0 1,1 1-1,-1-1 1,1 1-1,-1 0 1,1-1-1,0 1 0,-1 5 1,-1 4 32,1-1 1,0 0-1,1 1 1,0-1-1,1 0 1,0 1-1,1-1 1,0 1-1,5 18 0,5 15 184,18 43-1,-26-78-276,9 23 125,0-1-1,26 47 1,-31-69-200,-1 1 0,1-1 1,0-1-1,1 0 0,0 0 0,1 0 0,0-1 1,0 0-1,1-1 0,17 11 0,-22-16-172,-1 0-1,1 0 1,-1-1-1,1 1 1,-1-1 0,1 0-1,0-1 1,-1 1-1,1-1 1,0 0-1,0 0 1,-1 0 0,1-1-1,0 0 1,0 0-1,-1 0 1,1 0 0,5-3-1,0-1-845,-1 1 0,1-2 0,-1 1 0,0-1 0,-1-1 0,16-13 0,-6 0-2173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6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34 8045,'-2'-1'61,"-5"-4"553,0 1-1,-1 0 0,0 0 0,0 0 0,0 1 0,0 0 1,-14-2-1,22 5-591,0 0-1,-1 0 1,1 0 0,0 1-1,-1-1 1,1 0 0,0 0-1,0 1 1,0-1 0,-1 0-1,1 0 1,0 1 0,0-1-1,0 0 1,0 1 0,-1-1 0,1 0-1,0 1 1,0-1 0,0 1-1,0-1 1,0 0 0,0 1-1,0-1 1,0 0 0,0 1-1,0-1 1,0 0 0,0 1-1,0-1 1,0 0 0,1 1-1,-1-1 1,0 0 0,0 1 0,0-1-1,0 0 1,1 1 0,-1-1-1,0 0 1,0 0 0,1 1-1,-1-1 1,1 1 0,10 18 277,-10-18-204,137 211 1596,-36-77-4418,-86-120 262,-5-10-3139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6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68 8029,'-17'-8'212,"0"-7"12,3 7 44,5 3-4,0-3-32,1 3-24,2 2-56,3 1-168,-3 2-256,6-8-324,0 3-3065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7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11 7181,'-47'-11'4193,"86"75"-341,438 710 124,-265-432-5514,-202-327 814,16 27-1057,-18-17-2550,-20-37-4641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8.1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197 0 4416,'-12'22'500,"0"-2"-24,-1-4-47,-2-2-37,3 0-4,-1-3-8,1 0-36,0 0-48,2-3-28,-2 4-80,3-1-96,0 0-104,-1 0-184,4 0-200,-3 3-204,-3-3-288,6 0-1181,-7 0-83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7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43 120 8589,'-5'-4'183,"0"0"0,1 0-1,0-1 1,0 0 0,0 1 0,0-2 0,1 1 0,-4-8 0,6 12-145,1-1 0,-1 0 0,1 0 0,0 0 0,0 1 0,-1-1 0,1 0 0,0 0 0,1 0 1,-1 0-1,0 1 0,0-1 0,1 0 0,-1 0 0,1 1 0,0-1 0,-1 0 0,1 1 0,0-1 0,0 0 0,0 1 0,0-1 0,0 1 0,0 0 1,1-1-1,-1 1 0,0 0 0,1 0 0,-1 0 0,1 0 0,-1 0 0,4-2 0,0 1-6,0-1-1,1 1 1,-1 0 0,1 0-1,0 0 1,-1 1 0,1 0-1,0 0 1,0 1 0,8 0-1,62 5 152,-67-4-156,12 2 49,-1 1-1,0 1 1,0 0-1,0 2 1,-1 0-1,21 12 1,-38-18-38,-1 1 0,1-1-1,0 1 1,-1 0 0,1 0 0,-1 0 0,1 0 0,-1 0 0,0 0 0,0 0 0,0 1 0,0-1-1,0 0 1,-1 0 0,1 1 0,-1-1 0,0 1 0,1-1 0,-1 0 0,0 1 0,0-1-1,0 1 1,-1-1 0,1 0 0,-1 1 0,1-1 0,-1 0 0,0 1 0,0-1 0,-1 3-1,-3 7 83,0 0 0,-1 0 0,0 0 0,-9 11 0,-3 6-9,14-21-274,0-1-1,0 1 0,0-1 1,-1 0-1,0-1 0,-1 1 1,1-1-1,-1 0 0,-1-1 1,1 1-1,-1-1 0,0 0 0,-11 5 1,18-10 21,-1 1 0,0-1-1,1 0 1,-1 0 0,1 0 0,-1 0 0,0 0 0,0 0 0,1 0 0,-1 0-1,0 0 1,1 0 0,-1 0 0,0 0 0,1 0 0,-1-1 0,1 1 0,-1 0-1,0 0 1,1-1 0,-1 1 0,1 0 0,-1-1 0,1 1 0,-1-1 0,1 1-1,-1-1 1,1 1 0,-1-1 0,1 1 0,-1-1 0,1 1 0,0-1 0,-1 1-1,1-1 1,0 0 0,0 1 0,-1-1 0,1 0 0,0 1 0,0-1 0,0 0 0,0 1-1,0-1 1,0 0 0,0 1 0,0-1 0,0 0 0,0 1 0,0-1 0,1 0-1,-1 1 1,0-1 0,1 0 0,1-12-2357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7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61 6545,'-15'-12'198,"6"4"301,0 1 1,-1 0-1,0 0 1,0 1-1,-14-6 1,24 11-478,-1 1 1,1 0 0,0 0 0,0 0 0,0 0-1,-1 0 1,1 0 0,0 0 0,0 0 0,0 0 0,-1 0-1,1 0 1,0 0 0,0 0 0,0 0 0,-1 0-1,1 0 1,0 0 0,0 0 0,0 0 0,-1 0-1,1 0 1,0 1 0,0-1 0,0 0 0,0 0 0,-1 0-1,1 0 1,0 0 0,0 0 0,0 1 0,0-1-1,0 0 1,-1 0 0,1 0 0,0 0 0,0 1-1,0-1 1,0 0 0,0 0 0,0 0 0,0 1 0,0-1-1,0 0 1,0 0 0,0 1 0,2 14 436,11 18-206,-12-30-163,4 7-123,109 229 1216,-99-212-1815,1-1 1,1-1-1,1-1 0,2-1 1,0 0-1,40 33 0,-59-55 433,0 0-1,0 0 1,0 0 0,0-1-1,0 1 1,0 0-1,0-1 1,0 1 0,1-1-1,-1 0 1,0 1-1,0-1 1,1 0 0,-1 0-1,0 0 1,1 0 0,-1 0-1,0 0 1,2 0-1,9-4-2298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8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82 302 6369,'-2'-2'245,"1"0"1,-1 0 0,1-1-1,0 1 1,0 0 0,0-1 0,0 1-1,0-1 1,0 1 0,1-1-1,-1 0 1,1 1 0,0-1-1,-1-3 1,3 4-99,-1-1-1,1 0 1,0 1-1,0-1 1,0 1-1,0 0 1,0 0-1,1 0 0,-1 0 1,0 0-1,1 0 1,3-2-1,1-1-92,-1 0-1,0-1 0,0 0 1,-1 0-1,1 0 1,-1-1-1,-1 0 0,1 0 1,-1 0-1,-1 0 0,1-1 1,-1 1-1,4-16 0,-6 19 18,0 0 0,-1 0-1,1 0 1,-1-1-1,0 1 1,0 0 0,0 0-1,0 0 1,-1 0 0,0-1-1,0 1 1,0 0-1,0 0 1,0 0 0,-1 1-1,0-1 1,0 0 0,0 0-1,0 1 1,-1-1-1,1 1 1,-1 0 0,0 0-1,0 0 1,0 0 0,0 0-1,0 1 1,-1 0-1,-4-3 1,5 3 12,1 0 0,-1 1-1,0 0 1,0-1 0,0 1 0,0 0 0,0 1-1,0-1 1,0 0 0,0 1 0,0 0 0,0-1-1,0 1 1,0 1 0,0-1 0,0 0 0,0 1-1,-1-1 1,1 1 0,0 0 0,1 0-1,-1 0 1,0 1 0,0-1 0,-4 3 0,3-1-21,1 1 1,0-1-1,0 1 1,0-1-1,0 1 1,0 0-1,1 0 1,-1 0-1,1 0 1,0 1-1,1-1 1,-1 1-1,1-1 1,0 1-1,0-1 0,-1 10 1,1-2 22,1 1-1,0 0 1,1-1-1,0 1 1,1 0-1,1-1 1,0 0-1,0 0 1,1 0-1,1 0 1,0 0-1,12 19 1,-13-25-159,-1 0 0,1 0 0,1-1 0,-1 0 0,1 0 0,0 0 0,0-1 0,0 1 0,1-1 0,-1 0 0,1-1 0,0 1 0,0-1 0,1-1 0,-1 1 0,1-1 0,-1 0 0,1 0 0,0-1 0,-1 0 0,1 0 0,0-1 0,0 1 0,0-1 0,7-2 0,8-1-1549,-1-1-1,35-12 1,6-12-4965,-44 18 2688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9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58 215 7889,'-8'-18'28,"4"7"420,-1-1 0,0 1 0,0 1 0,-2-1 0,1 1-1,-11-13 1,16 23-132,5 30 749,79 196 1635,106 279 1732,-178-483-4033,-13-39-48,-13-38-133,-43-113-154,8-3 0,-29-176 0,68 303-70,8 38 2,1-1-1,0 1 0,0-1 0,1 1 1,0-1-1,0 0 0,0 0 1,1 1-1,0-1 0,0 0 0,2-10 1,15 27 16,4 12 3,-1 1 0,-1 1 0,-1 0-1,15 29 1,-3-6-10,318 445-746,-337-479 299,-8-10 34,0 0-1,0 0 0,0 0 1,-1 0-1,1 0 1,-1 1-1,0 0 0,0-1 1,0 1-1,0 0 1,0 0-1,0 5 0,-7-3-2599,-12-17-6387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9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87 249 9561,'-21'2'284,"15"-2"-16,0 1 0,0-1 0,0 0-1,-1 0 1,1 0 0,-10-3 0,15 3-228,0 0 1,1 0-1,-1-1 1,0 1 0,1 0-1,-1-1 1,1 1-1,-1-1 1,1 1-1,-1-1 1,0 1-1,1-1 1,-1 1-1,1-1 1,0 1-1,-1-1 1,1 1-1,0-1 1,-1 0-1,1 1 1,0-1-1,-1 0 1,1 1-1,0-2 1,0 0 11,0-1 0,0 1 0,1 0 0,-1 0-1,1 0 1,-1 0 0,1 0 0,0 0 0,0 0 0,-1 0 0,2 0 0,1-3 0,54-87-1562,3 0-5533,-43 71 4044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9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6621,'2'-6'389,"0"1"0,0-1-1,-1 0 1,0 0 0,0 0 0,0-11 0,-2-13 5935,0 62-5787,1 1-1,2-1 1,10 57 0,-2-12-134,9 32-69,-2-13-2306,-13-35-3691,-6-51 474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9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138 122 7949,'-106'-93'2007,"75"66"-18,35 26-1124,21 10-578,14 9-225,13 6-45,82 27-1,-113-46-861,0 0-1,35 3 1,-42-7-171,0-1 0,0 0 0,0-1 0,0-1 0,14-3 0,-7-2-1688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50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53 6925,'-17'-11'1691,"1"-1"0,-20-17 893,38 30-2493,1 0 0,-1 0 0,1 1 0,-1-1 1,0 1-1,0 0 0,0-1 0,0 1 1,0 0-1,0 0 0,0 0 0,-1 0 0,3 3 1,0 1 100,87 103 985,-56-63-921,47 45 0,-68-74-590,-12-15 105,0 0 0,-1 1-1,1-1 1,0 0-1,0 0 1,0 0-1,0 0 1,1 0-1,-1-1 1,0 1-1,1-1 1,-1 1-1,1-1 1,-1 0 0,1 0-1,0 0 1,0 0-1,3 0 1,-6-1 13,1 0 0,-1-1 1,1 1-1,-1 0 0,1-1 0,-1 1 1,1 0-1,-1 0 0,0-1 1,1 1-1,-1-1 0,1 1 0,-1-1 1,0 1-1,1 0 0,-1-1 1,0 1-1,0-1 0,1 1 1,-1-1-1,0 1 0,0-1 0,0 0 1,0 1-1,1-1 0,-1 1 1,0-1-1,0 1 0,0-1 0,0-9-2812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50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13 8077,'-15'-5'540,"4"5"20,-1-5-24,6 5-56,4-3 844,-1 11-972,11-6-744,4-2-468,-6 3-788,8 2-188,-3-5-593,4 0-419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50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67 7181,'1'-2'177,"0"0"1,0 0 0,0 0 0,0 0-1,-1 0 1,1 0 0,0 0 0,-1 0 0,0 0-1,1 0 1,-1 0 0,0 0 0,0 0-1,0 0 1,0 0 0,-1 0 0,1 0-1,-2-4 1,2 5-75,0 0 0,0 0-1,0 0 1,0 0 0,0 0-1,0 0 1,0 0 0,0 0 0,-1 0-1,1 1 1,0-1 0,-1 0 0,1 0-1,-1 0 1,1 0 0,-1 0-1,1 1 1,-1-1 0,0 0 0,1 0-1,-1 1 1,0-1 0,1 1-1,-1-1 1,0 1 0,0-1 0,0 1-1,0-1 1,1 1 0,-1-1-1,0 1 1,0 0 0,0 0 0,0-1-1,0 1 1,0 0 0,0 0 0,0 0-1,0 0 1,0 0 0,0 0-1,0 1 1,0-1 0,0 0 0,0 0-1,0 1 1,0-1 0,-4 4 34,1-1 1,0 1-1,0-1 1,1 1-1,-1 1 1,1-1-1,0 0 1,0 1-1,0-1 1,0 1-1,1 0 1,0 0-1,0 0 0,0 0 1,1 0-1,-2 10 1,1-4-136,0 0 1,1 0 0,0 1-1,0-1 1,2 0-1,2 23 1,-2-27-185,1 0 0,0 0 0,0-1 0,1 1-1,-1-1 1,1 0 0,1 0 0,-1 0 0,1 0 0,0 0 0,0-1 0,1 0 0,0 0 0,8 7 0,-5-6 67,1 0-1,0-1 0,0-1 1,1 1-1,-1-1 0,1-1 1,0 0-1,0 0 0,12 1 1,-14-2 160,-1 1 0,0-1 0,1 1 0,-1 1 0,-1 0 1,1-1-1,-1 2 0,1-1 0,-1 1 0,0 0 0,-1 1 0,1-1 1,-1 1-1,0 0 0,-1 0 0,1 1 0,-1-1 0,0 1 0,-1 0 1,0 0-1,5 15 0,-3-6-148,0 1 1,0 0-1,-2 0 0,0 1 1,-1-1-1,-1 1 0,0-1 1,-4 31-1,2-45-432,1 1 1,-1-1-1,0 1 1,0-1-1,0 1 0,-1-1 1,1 0-1,-1 0 1,0 0-1,0 0 0,0 0 1,0 0-1,-1 0 1,1 0-1,-6 3 1,-3 3-3083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8.2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253 1 5304,'-28'22'-8,"7"-3"84,-1-5 21,4-3 23,-1 0 24,4 1 24,-1-4 44,1 0-48,3 0-32,-4 1-96,4 2-176,0-3-232,-4 0-385,1 1-1003,0-4 200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58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14862,'13579'0'0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05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10589,'-57'13'297,"59"-11"-104,-1-1 0,1 1 0,0-1-1,0 1 1,0-1 0,0 0 0,0 0-1,0 0 1,0 0 0,0 0-1,3 1 1,100 11 1150,0-5 1,136-6-1,220-1 167,39-2-438,130 8-533,-203 4-6,-154-5-217,122-2-48,-123 0-134,14 0 24,53-1 39,-117 2-123,221 0 64,125-34-30,-564 29-107,107-4 9,-60 3 29,86-12 0,64-15 34,-180 26-68,-16 2-11,0 0 1,0-1-1,0 1 1,0-1-1,0 0 1,0-1-1,5-1 1,27 3 8,-18-3 151,-18 3-130,-1 0 0,0 0 0,0 0-1,0 0 1,0 0 0,1-1 0,-1 1-1,0 0 1,0 0 0,0 0 0,0 0-1,1 0 1,-1 0 0,0 0 0,0 0 0,0 0-1,0 0 1,1 0 0,-1 0 0,0 0-1,0 0 1,0 1 0,0-1 0,1 0-1,-1 0 1,0 0 0,0 0 0,0 0-1,0 0 1,0 0 0,1 0 0,-1 1 0,0-1-1,0 0 1,0 0 0,0 0 0,0 0-1,0 0 1,0 1 0,1-1 0,-1 0-1,0 0 1,0 0 0,0 0 0,0 1 0,0-1-1,0 0 1,0 0 0,0 0 0,0 0-1,0 1 1,0-1 0,0 0 0,0 0-1,0 0 1,0 0 0,0 1 0,0-1-1,-1 0 1,1 0 0,0 0 0,0 0 0,0 1-1,0-1 1,0 0 0,0 0 0,0 0-1,-1 0 1,0 2 437,1-2-443,0-1 1,-1 1-1,1 0 0,-1 0 0,1 0 1,-1 0-1,1 0 0,0 0 1,-1 0-1,1 1 0,-1-1 1,1 0-1,0 0 0,-1 0 0,1 0 1,-1 0-1,1 1 0,0-1 1,-1 0-1,1 0 0,0 1 1,-1-1-1,1 0 0,0 0 1,-1 1-1,1-1 0,0 0 0,0 1 1,-1-1-1,1 1 0,0-1 1,0 0-1,0 1 0,-1 0 1,7 15 104,19 16-205,-23-30 141,45 59-39,-37-46-17,0 0 0,2-1 1,0-1-1,26 24 0,259 159 86,-165-115-58,-80-48-76,28 19-183,152 73 1,-74-48 191,15 6 6,385 142-8,-178-72 88,202 90 154,-313-130 23,-8-4-92,-206-88-110,2-2 0,-1-3 0,114 18-1,-10-2 60,262 82-25,-119-29 33,2-22 72,37 9 452,273 96 972,-459-127-1354,-65-19-79,137 53 1,-150-47-40,1-4 0,87 15-1,-50-12-185,194 24 112,-64-14 217,-142-10-230,104 39 1,-138-42-38,74 38 47,-84-34-29,-30-17-4,-23-9-4,1 1 0,-1-1 0,0 2-1,-1-1 1,10 6 0,81 48 1,-63-38-8,-28-16 3,1 0 0,-1 1 1,1 0-1,-1 0 0,0 0 1,-1 1-1,1 0 0,-1 0 1,0 0-1,8 12 0,-7-9 5,-4-7-4,-1 1-1,0-1 1,0 0-1,0 1 1,0-1 0,-1 0-1,1 1 1,0-1-1,-1 1 1,1-1-1,-1 1 1,1-1 0,-1 1-1,1 3 1,-1-5 7,0 1-9,2 3 2,12 8-189,-13-12 180,-1 0 0,0 0 0,0 0 0,0 0 0,0 0 0,0 0 0,1 1 1,-1-1-1,0 0 0,0 0 0,0 0 0,0 0 0,1 0 0,-1 0 0,0 0 0,0 0 0,0 0 1,0 1-1,0-1 0,0 0 0,0 0 0,0 0 0,1 0 0,-1 0 0,0 1 0,0-1 0,0 0 1,0 0-1,0 0 0,0 0 0,0 1 0,0-1 0,0 0 0,0 0 0,0 0 0,0 0 0,0 1 1,0-1-1,0 0 0,0 0 0,0 0 0,0 0 0,0 1 0,0-1 0,0 0 0,-1 0 0,1 0 1,0 0-1,0 0 0,0 1 0,0-1 0,0 0 0,0 0 0,0 0 0,-1 0 0,1 0 0,0 0 1,-1 2-13,15-7-95,-14 5 203,1 0-138,-1 0 0,1 1 0,-1-1 0,1 0 0,-1 0 0,1 0-1,0 0 1,-1 0 0,1 0 0,-1 0 0,1 0 0,-1 0 0,1 0 0,-1 0 0,1 0 0,-1 0 0,1 0 0,-1 0 0,1 0 0,-1-1-1,1 1 1,-1 0 0,1 0 0,-1-1 0,1 1 0,-1 0 0,1-1 0,-1 1 0,0-1 0,1 1 0,0-1 0,-2-18-3865,0 16 2415,-1-1 0,1 0-1,-1 1 1,0-1 0,0 1 0,0-1-1,0 1 1,-6-6 0,-3 2-6193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09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 12941,'-22'3'-47,"345"8"3023,-19-1-2098,-94 7 56,313-14 0,201-11 532,-422 11-1076,-183-4-220,100 0 245,228 29 0,214 11-83,-488-34-278,45 5 8,122 3 453,88-10-121,-11-4-288,-10-29-54,-397 29-50,165-30 27,-77 11-36,66-11-5,-137 27 108,-47 13-98,10-6 4,8-3-10,-1 1 0,0 0 0,0 0 0,1 0-1,-1 0 1,0 0 0,1 0 0,-1 1 0,1-1 0,-1 1 0,1 0 0,0 0 0,0 0 0,-2 2 0,30 25-19,-10-17 32,1-1-1,0 0 0,1-1 1,0-1-1,0-1 0,27 8 1,27 13 4,347 144 51,-48-23-12,-371-150-48,526 216 73,-335-143-36,245 132-1,47-10 33,-387-161-54,135 39 61,394 71 0,-109-83-40,-132-20 40,205 9 223,-439-40-259,163 4 32,-105 2 25,-59-1-46,-92-13-44,-8 0 16,0 2 0,67 13 0,-91-12-9,1-2 0,43 1-1,29 3 54,-32 3-36,1-2 0,0-4-1,83-5 1,-87-1 117,104 10-1,84 14 618,-27 10-410,-183-27-254,-12-1-51,-1 0-1,53 16 1,-4 3 17,3 5 278,-79-27-313,37 3 424,-33-3-2003,-22-7-1175,6 2 1694,-142-46-12035,104 35 6259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15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0 231 12377,'0'0'-334,"0"0"38,0 1 269,0-1 1,1 0-1,-1 1 1,0-1-1,0 0 1,0 1-1,0-1 1,0 0-1,0 1 1,1-1-1,-1 0 1,0 1-1,0-1 1,0 0-1,1 0 1,-1 1-1,0-1 1,0 0-1,1 0 1,-1 1-1,0-1 1,0 0 0,1 0-1,-1 0 1,0 0-1,1 0 1,-1 1-1,0-1 1,1 0-1,0 0 1,44 0 427,4-1 227,85 10 1,-23 1 129,0-5 0,166-12 1,-172 2-739,199-22 180,80-1-17,218 10 51,-175 12-86,38-4 670,153-26 373,-279 2-758,-11 0-155,52 6-146,-341 25-137,224-9 57,48 9-5,-120-7-86,-16 28 50,-150-18-54,1 2-1,36 7 0,-19-2 63,-42-7-35,55-5-32,-43 3 61,-11 1-8,-1 1 0,0-1 0,1 1 0,-1 0 0,0 0 1,1-1-1,-1 1 0,0 0 0,1 0 0,-1 0 0,1 0 0,-1 1 0,0-1 0,1 0 0,-1 1 0,0-1 0,1 0 0,-1 1 0,2 0 0,1 1-3,1 0-1,0-1 0,0 0 0,0 0 0,0 0 0,0-1 1,0 0-1,6 0 0,8 1 1,1 3-2,0 2-1,37 14 1,24 7 24,-35-14-15,-1 2 0,83 40 0,36 14-6,-29-20 21,-83-28-1,1-2 0,107 22 0,219 30 25,-109-18-17,-181-37-24,325 54 51,154-7 241,-431-49-261,215 10 69,202 27-80,-377-20-12,180 28 24,77-2-249,-296-50 138,-3 1 27,-68-2 38,67-2-1,0-1 4,1 11 7,69 1 16,-175-14-19,1 0 0,0 2 0,54 13 0,-62-12 3,1-1-1,0-1 1,32-1 0,20 2 1,221 7 69,-267-10-56,0-2 0,0-1-1,54-14 1,-71 15-21,-1 1-1,1 0 1,-1 0 0,23 3-1,30-2-7,42-4 32,-81 4-13,63-6-17,-70 3 5,-1 1 1,1 1 0,-1 0 0,1 2 0,-1 0 0,1 0 0,25 7 0,-31-5 11,1-1 1,-1 0-1,1-1 0,25-1 1,-27 0-11,1-1 0,0 2 0,0 0 0,-1 0 0,1 1-1,13 4 1,46 15 19,-46-15-14,-1 2 1,23 9-1,-35-13 18,-1-1 0,0 0 0,0-1 0,1 0 0,0-1-1,16 0 1,39 6 50,-38-4-16,57 0 0,-74-3-44,24 4-8,-33-3 4,0 0 0,0-1 0,0 1 0,0-1 0,0 0 0,0 0 0,0 0 0,1 0 0,-1 0 0,4-2 0,-3 2 33,0-1-1,0 1 1,0 0 0,0 0 0,0 1 0,0-1 0,7 2-1,8 1 88,6-6-144,-33-5-2188,-48-9-3479,45 14 4875,-27-8-3134,-6-4-1515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19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1336 9805,'43'23'1243,"-28"-17"-860,1-1 0,0 0 0,0-1 0,0-1 0,32 2 0,90-3 625,-78-3-627,417-20 573,-121 1-696,75 1-108,58 11-54,-160-3-22,36-4 14,294-11 598,-393 25-408,5 0-81,218 7-69,-187-4-82,-3 0 0,152-9-31,-221 1-17,-159 9 32,-30 0 249,-40-3-269,1 2 7,-2-2 76,24-18-17,141-41-138,-51 29 92,1 6-1,1 5 0,179-7 1,-79 11 59,214-44 1,-89 14 48,-37 7 13,829-69 909,-535 69-595,-12-14-65,-228 3-240,-107 2-118,15-3 6,-3-1-38,342-73 28,-364 65 23,-198 47-57,386-113-16,-188 62 23,-151 41-4,108-13-1,52-3-6,-215 36 14,24-5 18,-58 7-120,-1 0 1,1 0-1,0 0 1,-1 0-1,1 0 0,-1 0 1,1 0-1,-1 0 1,1-1-1,-1 1 1,1 0-1,-1 0 0,1-1 1,-1 1-1,1 0 1,-1 0-1,1-1 1,-1 1-1,1-1 0,-1 1 1,0 0-1,1-1 1,-1 1-1,0-1 0,1 1 1,-1-1-1,0 1 1,0-1-1,1 1 1,-1-1-1,0 1 0,0-1 1,0 1-1,0-1 1,0 1-1,0-1 0,0 1 1,0-1-1,0 0 1,0 1-1,0-1 1,0 1-1,0-1 0,0 1 1,0-1-1,0 1 1,-1-1-1,1 1 1,0-1-1,0 1 0,-1-1 1,1 1-1,0-1 1,-1 1-1,1-1 0,-1 1 1,1 0-1,0-1 1,-1 1-1,1 0 1,-1-1-1,1 1 0,-1 0 1,1 0-1,-1-1 1,0 1-1,-37-21-7879,9 11 2534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1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0 5244,'0'21'208,"-3"0"69,0-1 19,1 4 16,-1-1 48,0 3 8,0 0-40,0-3-24,3 0-52,-3 0-44,3-2-132,0-5-188,0 7-216,3-7-248,-3 2-364,0-3-1197,0 1-147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2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5809,'25'60'-28,"-12"-29"554,-1 0 0,10 46 0,-9 5-1601,2 147 0,-9-94 511,3 298 851,-9-401-647,3 71-240,-2 68 1365,-7-23 1002,6-50-4617,0-88 2238,0 9-574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0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4084,'0'10'132,"0"1"-20,0 2-8,3 0 36,-3 0-28,0 0 28,0-3-48,0 3 12,3-3-8,-3 1-44,3 2-8,-3-3-152,0 3-168,0-5-264,0 2-920,3 3 488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4104,'1'27'603,"2"0"-1,6 26 0,3 29 93,-3 16-4017,-6-77 1894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1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4816,'-2'15'381,"0"1"-1,1-1 1,1 1-1,0 0 1,1-1-1,5 21 1,27 90-214,-5-24-4172,-25-81 2219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23.63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722 130 7577,'-78'-116'1082,"68"103"-513,8 20-8,10 29-80,190 693 2007,-132-474-1903,218 1028 1288,-255-1143-1757,140 742 776,-160-851-728,-2-29-32,0-16-74,68-244 128,-28 88-162,613-1646 140,-533 1475-58,-126 338-99,10-35 136,-10 36-131,-1 0 0,0 0 0,1 0 0,-1 0 0,0 0 0,0 0-1,0 0 1,0 0 0,0 0 0,-1 0 0,1 0 0,0 0 0,-1 1 0,0-1 0,1 0-1,-3-3 1,3 5-8,-1-1 0,0 1 0,0-1-1,0 1 1,0 0 0,0 0 0,0-1-1,0 1 1,0 0 0,0 0 0,0 0 0,0 0-1,-1 0 1,1 0 0,0 0 0,0 1-1,0-1 1,0 0 0,0 0 0,0 1 0,0-1-1,1 1 1,-1-1 0,-2 2 0,-27 14 49,26-13-44,-89 53 54,-67 42-19,-186 81 0,224-126-43,-1146 541 737,1015-459-653,251-135-87,1 1 0,0-1 0,0 1 0,-1-1 0,1 1 0,0-1 0,0 1 0,0 0 0,0 0 0,0 0 0,0 0 0,0 0 0,0-1 0,0 2 0,0-1 0,1 0 0,-1 0 0,0 0 0,1 0 0,-1 0 0,1 1 0,-1-1 0,1 0 0,0 0 0,-1 1 0,1-1 0,0 0 0,0 1 0,0-1 0,0 0 0,0 1 0,0-1 0,0 0 0,0 1 0,1-1 0,-1 0 0,0 0-1,1 1 1,-1-1 0,1 0 0,0 0 0,-1 0 0,1 0 0,0 1 0,0-1 0,-1 0 0,1 0 0,0 0 0,0-1 0,0 1 0,0 0 0,0 0 0,1 0 0,0 0 0,7 5-6,0 1 0,1-2 1,0 1-1,0-1 0,12 4 0,54 13 11,1-2-1,1-4 0,151 10 0,638-3-21,28 2-403,-748-8 353,59 5 96,-200-22 5,0 1 0,0-1 0,1 0 0,-1-1 0,0 1 0,0-1 0,8-3 0,-13 4-26,-1 0-1,1 0 1,-1-1-1,1 1 1,-1 0-1,1-1 1,-1 1-1,1 0 1,-1-1-1,1 1 1,-1-1-1,1 1 0,-1-1 1,0 1-1,1-1 1,-1 1-1,0-1 1,1 1-1,-1-1 1,0 1-1,0-1 1,1 0-1,-1 1 1,0-1-1,0 0 1,0 1-1,0-2 0,-1 0 2,1-1 0,-1 1 0,0 0 0,0-1 0,0 1 0,0 0 0,0 0 0,0 0 0,-1 0 0,1 0 0,-4-3 0,-102-108 153,-229-184-1,314 278-141,-1055-791 641,490 384-360,547 396-335,-80-61-163,-150-83 0,267 172-136,0 0 0,-1 0 0,1 1 0,-1 0 0,0-1 0,0 1 0,1 1-1,-8-2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112 1 5677,'-13'14'416,"4"-3"-40,-3 0-40,3-3-28,-1 0-36,1 1-24,3-4-68,0 4-124,3-4-188,0 1-252,-4-1-292,-2 4-621,0-9-535,3 0 140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1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5156,'10'46'1172,"7"75"-1,-1-9-481,-14-101-980,7 67-3747,-9-60 2031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1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5044,'16'207'535,"-9"-142"391,0 129 0,-10-80-4712,2-91 1997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1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0 5705,'-6'43'594,"-8"109"2428,14-129-3475,1-1-1,6 36 1,-1-27-2844,-6-13 489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0:41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6513,'-1'55'101,"3"1"1,11 66 0,-13-75-3238,0-30 1310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4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2816 10265,'-2'8'423,"2"-8"-384,0 1 0,0-1 0,0 0 0,0 0 0,0 0 0,0 0 0,0 0 0,0 0 0,0 1 0,0-1 0,0 0 0,0 0 0,0 0 0,0 0 0,0 0 0,0 0 0,0 1 0,0-1 0,0 0 0,0 0 0,1 0 0,-1 0 0,0 0 0,0 0 0,0 0 0,0 1 0,0-1 0,0 0 0,0 0 0,0 0 0,0 0 0,1 0 0,-1 0 0,0 0 0,0 0 0,0 0 0,0 0 0,0 0 0,0 0 0,1 0 0,-1 0 0,0 0 0,0 0 0,0 0 0,0 0 0,0 0 1,1 0-1,-1 0 0,0 0 0,0 0 0,0 0 0,0 0 0,0 0 0,0 0 0,1 0 0,-1 0 0,0 0 0,0 0 0,0 0 0,0 0 0,0 0 0,0 0 0,0-1 0,0 1 0,1 0 0,-1 0 0,0 0 0,0 0 0,0 0 0,10-1-486,194-15 2378,1-1-1411,394-6-90,145 1 94,37 30-409,-479-7-18,173 11-58,-10 1 5,-76-7 130,287 17 1550,-17-31-1070,-398-4-571,-215 6-89,56-4 43,-101 10-36,18-1-7,7-1 44,-25 2 52,10-4 349,-11 3-440,0 0-1,0 0 0,0 0 0,0 0 0,0 1 1,0-1-1,0 0 0,0 0 0,1 0 0,-1 0 1,0 0-1,1 0 0,-1 0 0,0 1 0,1-1 1,-1 0-1,1 0 0,0 0 0,-1 1 0,1-1 1,0 0-1,-1 1 0,1-1 0,0 1 0,0-1 1,1 0-1,30-23-14,-23 17 10,84-56 1,2 4 0,189-85-1,153-36 16,-178 78 2,493-135 188,-484 163 243,-117 32-305,218-69 282,116-30-102,-277 86-276,31-2-17,43-13 16,3-7-3,54-17 3,368-120 56,-277 92-70,43-39 75,-33-15-110,-158 80 73,-214 70 5,88-46 0,-76 27 99,102-78 0,-158 106-130,101-80 26,-123 96 21,1-2-205,0 1-1,0-1 1,0 1 0,-1-1 0,1 0 0,-1 0 0,1 0 0,-1 0 0,2-4 0,-9-3-3358,-17 1-1814,7 4 866,-2 2-1828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7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12 11093,'0'-1'6,"-1"0"0,0 0-1,1 1 1,-1-1 0,0 0 0,0 0-1,0 1 1,1-1 0,-1 1 0,0-1 0,0 0-1,0 1 1,0 0 0,0-1 0,0 1 0,0 0-1,0-1 1,0 1 0,0 0 0,0 0-1,-2 0 1,-6 21 1941,4-5-2143,-8 38-28,2 0 1,-5 82-1,-4 26-7254,12-123 4512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7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6941,'-2'7'13,"1"0"-1,0 1 1,0-1 0,1 0 0,0 1 0,0-1 0,1 1 0,0-1 0,0 0-1,0 1 1,1-1 0,0 0 0,1 0 0,3 7 0,-2-3-657,0 0 0,-1-1 0,0 1 0,-1 1 0,1 17 0,-3-14-770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7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4516,'28'116'2145,"-6"-29"-393,-9-28-3350,-10-44-613,-3 3-537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8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6549,'3'112'1172,"0"4"-810,-6-38-4186,2-63 1421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8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6245,'11'265'3832,"1"-151"-6318,-10-91-15,-1 0-733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8.7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397 0 6485,'-9'3'536,"3"0"-44,0-3-44,-7 3-40,1-1-36,-3 4-44,-4 2-32,-2 3-36,-7 3-88,0 0-164,0 5-176,-5 1-192,-1 5-168,0 2-128,-6-4-212,3 4-1593,3 4-447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8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7005,'32'223'2723,"-23"-122"-2812,-1-6-4982,-5-74 2359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8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6421,'2'157'2380,"0"-3"-4218,0-133-443,0 2-545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8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6329,'15'264'3746,"-10"-198"-8794,-2-50 1877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8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 7473,'-7'25'534,"1"0"0,2 1 0,0-1 1,2 1-1,1 0 0,1 0 0,5 40 0,-1 31-8061,-4-77 5164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9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6257,'-3'63'1302,"2"1"1,7 63 0,-1-49-2448,-3-1-3314,-2-54 1754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9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6229,'-1'94'2198,"1"79"1202,4-57-4497,-7-4-4848,5-84 3016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9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0 6593,'-6'36'112,"1"-5"80,-1-2 44,3-6 48,0 0 0,3-4-12,-3-1-36,3-3-16,3 1-24,0-1-48,-3 1-96,6-1-92,-3 1-104,0-1-176,2 4-236,-5-4-340,6 6-1441,-6-1-339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9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6853,'-3'18'496,"3"0"84,-3 3 8,3-3-44,0 5-20,0-5-44,3 6-60,-3-1-72,0 3-128,0-3-156,0 3-160,0 0-184,0-3-212,0 3-200,0-5-372,0-3-380,-3 5-957,3-5-391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29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0 6049,'-9'10'-148,"3"-4"36,0-1-64,4 0-133,-4-5-339,-6-8-2152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1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21 498 5136,'-21'-64'4778,"26"83"-3859,-1 0 0,-1 1 1,-1-1-1,-1 40 1,2 19-98,60 714 3982,-60-750-4404,-2-4 431,2-1-1,16 72 1,-24-180 233,5 26-917,-15-146 171,-22-704-406,38 874 75,1 0-1,0 0 1,1 0-1,2 1 0,10-34 1,-10 44 7,-1-1 0,1 1 0,1 0 0,0 1 1,0-1-1,1 1 0,0 1 0,1-1 0,0 1 0,0 0 1,1 1-1,11-8 0,11-4 6,1 1 0,1 2 0,0 1-1,66-20 1,147-21-580,-227 52 291,91-13-1539,-99 16 880,-1 0 0,1 1-1,-1 1 1,1 0-1,-1 0 1,0 1 0,1 0-1,11 5 1,1 10-5243,-17-8 1158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8.8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330 0 6325,'-23'58'-156,"-3"-1"0,-2-1 0,-2-2 1,-60 81-1,80-120 58,-2 0-493,-1 0 0,0-1 1,-1 0-1,-29 22 0,15-14-47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1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110 101 9673,'-40'27'294,"-29"22"1247,87-60-1139,1 2 1,0 0-1,1 1 1,0 1 0,27-5-1,-7 0-63,134-36 743,-73 23-1854,-3-5-4166,-96 29 4518,1 0 1,0 0-1,-1 0 0,1 1 0,0-1 0,-1 1 1,1 0-1,0 0 0,0 0 0,3 0 0,11 4-2740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2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23 8337,'-2'-2'510,"0"0"0,1 1 0,-1-1 0,0 0 0,0 0 0,0 1 0,0 0 0,0-1 0,-1 1 0,1 0 0,0 0 0,-1 0 0,1 0 0,-1 0 0,1 1 0,0-1 0,-1 1 0,-3-1 0,2 3-272,0 0 0,-1 0 1,1 0-1,1 1 0,-1 0 1,0-1-1,1 1 0,-1 0 0,1 1 1,-4 4-1,-10 9 122,2 1 0,0 1 0,1 1 0,1 0 0,0 1 0,2 0-1,-16 39 1,22-47-283,1 1-1,0-1 1,0 0-1,1 1 0,1 0 1,0 0-1,1 0 0,1 0 1,0 0-1,1 0 0,0 0 1,1 0-1,1-1 1,6 22-1,-5-27-54,0 0 0,1 0 0,0 0 0,0-1 0,0 0 0,1 0 0,0 0 0,1-1 0,-1 0 0,1 0 0,0-1 1,1 0-1,-1 0 0,1 0 0,0-1 0,0 0 0,0-1 0,1 0 0,0 0 0,-1-1 0,1 0 0,0-1 0,0 1 0,0-2 0,0 1 0,0-1 0,0-1 0,11-1 0,-10 1-15,-1 0 0,0-1 0,0 0-1,0 0 1,-1-1 0,1 0 0,-1 0 0,1-1-1,-1 0 1,0-1 0,0 0 0,-1 0 0,0-1-1,0 1 1,0-2 0,0 1 0,-1-1-1,0 0 1,-1 0 0,1 0 0,-1-1 0,-1 0-1,1 0 1,-2-1 0,1 1 0,-1-1 0,4-14-1,-5 7 9,0 0-1,-1 0 0,-1 0 0,-1 0 1,0 0-1,-1 0 0,0 0 0,-2 1 1,0-1-1,0 1 0,-2 0 1,-11-25-1,12 31-142,-1 0 0,1 0 1,-1 1-1,-1 0 0,0 0 1,0 0-1,0 1 0,-17-12 0,17 15-269,0-1-1,-1 1 1,1 1-1,-1-1 0,0 2 1,0-1-1,0 1 1,0 0-1,0 0 0,-1 1 1,-16 0-1,17 1-764,-22 0-2464,30 0 3422,-1 0 1,1 0-1,-1 0 1,1 0-1,-1 0 1,1 0-1,-1 1 1,1-1 0,-1 0-1,1 0 1,-1 0-1,1 0 1,-1 1-1,1-1 1,-1 0-1,1 1 1,-1-1-1,1 0 1,-1 1-1,1-1 1,0 0-1,-1 1 1,1-1-1,0 1 1,-1-1 0,1 1-1,0-1 1,0 0-1,-1 1 1,1 0-1,0-1 1,0 1-1,0-1 1,0 1-1,0-1 1,0 1-1,-1-1 1,1 1-1,1 0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2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72 10209,'1'-1'105,"0"-1"-1,0 0 1,0 0-1,0 0 1,0 0 0,-1 0-1,1 0 1,-1 0-1,0 0 1,1 0 0,-1 0-1,0 0 1,0 0-1,0 0 1,-1 0 0,1 0-1,0 0 1,-1 0-1,1 0 1,-1 0 0,0 0-1,0 0 1,0 0-1,0 1 1,0-1 0,0 0-1,0 0 1,0 1-1,-1-1 1,1 1 0,-1-1-1,1 1 1,-1 0-1,1 0 1,-1-1 0,-2 0-1,1 1 16,1 0 0,-1 1-1,0-1 1,1 0 0,-1 1 0,0 0-1,0 0 1,0 0 0,1 0 0,-1 0-1,0 0 1,0 1 0,1-1-1,-1 1 1,0 0 0,1 0 0,-1 0-1,0 0 1,1 0 0,-1 0 0,1 1-1,0 0 1,-1-1 0,1 1-1,0 0 1,0 0 0,-2 3 0,-10 11 297,2 1 1,0 1-1,0 0 1,2 1-1,0 0 1,-13 40-1,7-8 383,-15 85-1,27-118-655,2 0 1,0 0-1,1 0 0,0 0 0,2 0 0,0 0 0,7 29 0,-7-40-130,1-1-1,0 0 0,0 1 1,0-1-1,1 0 1,0 0-1,1-1 1,-1 1-1,1-1 1,0 0-1,0 1 1,0-2-1,1 1 1,0 0-1,0-1 1,0 0-1,1 0 1,-1-1-1,1 0 0,0 0 1,0 0-1,0 0 1,0-1-1,7 2 1,1-1-313,1 0 0,-1-2 0,1 1 1,0-2-1,-1 0 0,1-1 0,-1 0 0,1-1 0,-1 0 1,1-2-1,-1 0 0,0 0 0,18-9 0,-12 4-857,0-2 0,-1 0 0,19-14 0,-14 6-2942,37-36 1,-38 30-487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3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1103 9461,'-4'-14'1627,"1"-1"0,1 1 1,-1-27-1,3 40-1551,-1 0-1,1 0 1,-1 0-1,1 0 1,-1 0-1,0 1 1,1-1-1,-1 0 0,0 0 1,1 1-1,-1-1 1,0 0-1,0 1 1,0-1-1,0 1 1,0-1-1,0 1 1,0-1-1,0 1 1,0 0-1,0 0 1,0-1-1,0 1 1,0 0-1,0 0 1,0 0-1,0 0 1,0 0-1,-1 1 1,-33 0 893,19 3-761,0 1-1,0 1 0,1 0 1,0 1-1,0 1 0,0 0 1,1 1-1,0 1 0,1 0 1,0 1-1,-13 14 0,9-7-54,0 1 0,1 0-1,1 2 1,1 0 0,1 0 0,-19 42-1,29-55-116,0 0-1,0 0 0,1 0 0,0 0 0,1 1 1,0-1-1,0 1 0,0-1 0,1 0 1,1 1-1,-1-1 0,2 1 0,-1-1 0,1 0 1,0 0-1,0 0 0,6 11 0,-6-14-39,2 0-1,-1 0 0,0 0 0,1 0 1,0 0-1,0-1 0,0 1 1,1-1-1,-1 0 0,1-1 0,0 1 1,0-1-1,0 0 0,1 0 1,-1-1-1,1 1 0,0-1 0,-1 0 1,1-1-1,0 0 0,0 0 1,0 0-1,0 0 0,10-1 0,-10 0-31,0-1 0,0 1-1,0-1 1,-1-1-1,1 1 1,0-1-1,0 0 1,-1 0-1,1 0 1,-1-1-1,0 0 1,0 0-1,0 0 1,0-1-1,0 0 1,-1 0-1,0 0 1,1 0-1,-2-1 1,1 0-1,0 1 1,-1-1-1,4-9 1,0 2-7,-2-1 0,0 0-1,-1 0 1,0 0 0,0 0 0,-2-1 0,0 1-1,0-1 1,-1-15 0,0 3 188,-1 0 0,-2 1 0,0-1 0,-2 1 0,-1-1 0,-14-45 0,7 58 93,5 20-34,3 27-10,8-16-162,0-1 1,2 1-1,0-2 1,0 1-1,2-1 1,0 0-1,1 0 0,0-1 1,1 0-1,19 21 1,-23-29-30,1 0 0,0 0 0,0 0 0,0-1 0,1 0 0,0-1 0,0 1 0,1-2 0,-1 1 0,1-1 0,0 0 0,0-1 0,1 0 0,-1-1 0,1 0 0,-1 0 0,1-1 0,0 0 0,-1-1 0,1 0 0,11-1 0,-14 0-15,-1-1 0,1 0 0,0 0 1,-1 0-1,1 0 0,-1-1 0,0-1 1,1 1-1,-2-1 0,1 0 1,0 0-1,-1 0 0,8-8 0,-6 4-2,-1-1-1,0 1 0,0-1 0,0-1 1,-1 1-1,-1-1 0,7-20 1,-2-3-17,-2 0 1,-2-1-1,-1 0 1,0-49 0,-7-19-35,-5 0 1,-41-193-1,45 273 60,-7-35-16,-11-64-75,-63-197-1,75 303 37,9 31 31,6 35 22,146 545 607,-42-304-1317,26-16-3732,-88-171-3237,-36-79 4144,-2-4-1909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4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57 10841,'-12'-11'484,"0"1"1,-1 0-1,-28-16 1,40 30-380,0 1 1,0-1-1,0 0 1,0 1-1,1-1 1,0 1-1,0-1 1,0 1-1,0-1 1,2 5-1,-2-4 18,8 98 848,4 0-1,5-1 1,50 172 0,-63-264-1003,37 99 74,-37-99-462,1-1-1,1 1 0,0-1 1,0 0-1,0-1 0,1 1 1,0-1-1,12 10 0,1-9-2958,-12-13-2093,0-9 2010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4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32 7773,'-32'-29'3178,"37"28"-3114,-1 1 0,0-1 0,0 1 1,0 0-1,0 0 0,1 0 0,6 2 0,-2-1 49,36 1 112,-1 2 0,1 2 0,75 21 0,-105-23-172,0 2 0,-1 0 0,1 0 0,-1 1 0,-1 1 1,1 1-1,-1 0 0,-1 0 0,0 1 0,0 1 0,-1 0 0,0 1 1,-1 0-1,12 17 0,-16-20 46,-1 1 0,0-1 1,0 1-1,0 0 0,-2 0 0,1 0 1,-1 1-1,-1-1 0,1 1 0,-2 0 1,0-1-1,0 1 0,-1 0 0,0 0 1,-1 0-1,0-1 0,-1 1 0,0 0 1,0-1-1,-1 1 0,-1-1 0,0 0 0,0 0 1,-1 0-1,0-1 0,-10 13 0,3-3-5,0-2 0,-2 0 0,0 0 0,0-1-1,-2-1 1,0 0 0,-1-2 0,0 1-1,-1-2 1,-35 18 0,52-29-181,0 0-1,0-1 1,0 1 0,-1 0-1,1-1 1,0 1-1,-1-1 1,1 1 0,0-1-1,-1 0 1,1 1 0,-1-1-1,1 0 1,-1 0 0,1 0-1,-1 0 1,1 0 0,0 0-1,-1-1 1,1 1 0,-1 0-1,1-1 1,0 1 0,-1-1-1,1 0 1,0 1 0,-1-1-1,1 0 1,0 0 0,0 0-1,0 0 1,0 0 0,0 0-1,0 0 1,0 0 0,0 0-1,0 0 1,-1-3-1,1 1-421,0 0-1,1-1 0,-1 1 0,1-1 0,-1 1 0,1-1 1,0 0-1,0 1 0,1-1 0,-1 1 0,1-1 0,0 1 1,-1 0-1,2-1 0,1-5 0,8-12-3055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35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35 173 8733,'-14'-30'1995,"7"16"1211,1 34-2248,1 24-324,2 1-1,6 83 1,1-55-249,6 102 375,-8-153-649,2 1-1,1-1 1,0 1-1,2-1 1,13 32-1,-17-49-83,-1 0 0,1 1 0,1-1 0,-1 0 0,1-1 0,-1 1 0,1-1 0,0 1 0,1-1 0,-1 0 0,1-1 0,0 1 0,0-1 0,0 0 0,0 0 0,1 0 0,-1-1 0,7 2 0,-3-2-7,0-1 0,0 0 0,0 0 1,0-1-1,0 0 0,0 0 0,0-1 0,-1-1 0,1 1 0,17-6 1,-1-3-5,0 0 0,-1-2 0,0-1 0,-1 0 1,-1-2-1,0-1 0,23-21 0,-31 24-8,0 0 0,-2-1 0,1 0 1,-2-1-1,0-1 0,-1 0 0,14-30 0,-21 40 20,0-1 1,0-1-1,-1 1 0,0 0 1,0-1-1,-1 1 0,0-1 0,0 1 1,-1-1-1,0 1 0,0-1 1,-1 0-1,0 1 0,0-1 1,-1 1-1,0 0 0,0-1 1,-1 1-1,1 0 0,-2 0 1,1 1-1,-6-9 0,7 12 7,0 1-1,-1-1 1,1 0 0,-1 1-1,0-1 1,0 1 0,1 0-1,-2 0 1,1 0-1,0 0 1,0 0 0,-1 1-1,1-1 1,-1 1 0,1 0-1,-1 0 1,-4 0 0,0 0 34,0 1 1,0 0 0,0 0 0,1 1 0,-1 0 0,0 0-1,-13 5 1,-4 3 122,2 1 0,-1 1-1,-41 27 1,56-33-157,0 1 0,0 1 1,1-1-1,0 2 0,0-1 0,1 1 1,0 0-1,0 0 0,1 1 0,0 0 1,1 0-1,0 1 0,0 0 0,1-1 0,-4 14 1,6-15-20,1 0 1,-1 1 0,2-1-1,-1 0 1,1 1 0,1-1-1,0 0 1,0 1 0,0-1 0,1 0-1,0 0 1,1 0 0,0 0-1,0 0 1,0-1 0,1 1-1,1-1 1,-1 0 0,11 13-1,-7-12-7,0-1 0,0 1-1,1-2 1,0 1 0,0-1-1,0 0 1,1-1 0,0 0-1,0-1 1,1 0 0,-1 0-1,1-1 1,0 0 0,0-1 0,16 1-1,-23-2-9,1-1 1,0 1-1,0-1 0,0 0 0,0-1 0,-1 1 1,1-1-1,0 0 0,0 0 0,-1 0 0,1-1 0,-1 0 1,1 0-1,-1 0 0,0 0 0,0 0 0,1-1 1,-2 0-1,1 0 0,0 0 0,-1 0 0,1-1 1,-1 0-1,0 1 0,0-1 0,-1 0 0,1 0 1,-1-1-1,1 1 0,-2 0 0,1-1 0,0 1 1,-1-1-1,0 0 0,0 1 0,0-1 0,0-7 0,-1 1-3,0-1-1,-1 0 1,0 1-1,-1-1 1,0 1-1,-1-1 0,0 1 1,-1 0-1,-8-17 1,2 7-21,-1 1 0,-1 0 1,-28-34-1,40 54 23,0 0 0,0 0 1,0 0-1,0 0 0,0 0 1,0 0-1,0 0 0,0 0 1,0 0-1,0 1 0,0-1 1,0 0-1,0 0 0,0 0 1,0 0-1,0 0 0,0 0 1,0 0-1,0 0 0,0 0 1,0 0-1,0 0 0,0 0 1,0 1-1,0-1 0,0 0 1,0 0-1,0 0 0,0 0 1,0 0-1,0 0 0,0 0 1,0 0-1,-1 0 0,1 0 1,0 0-1,0 0 0,0 0 1,0 0-1,0 0 0,0 0 1,0 0-1,0 0 0,0 0 1,0 0-1,0 0 0,0 0 1,-1 0-1,6 16-16,13 23 15,9-3 9,60 62 0,-74-86 3,0-1 0,0 0 0,1-1 0,0 0 0,1-1 0,0-1-1,1 0 1,18 6 0,-31-13-7,1 0 0,-1-1-1,0 1 1,1-1 0,-1 0-1,0 0 1,0 0 0,1 0-1,-1-1 1,0 1 0,1-1 0,-1 0-1,0 0 1,0 0 0,0 0-1,0-1 1,0 1 0,0-1-1,0 0 1,-1 0 0,1 0-1,0 0 1,-1 0 0,0-1 0,1 1-1,-1-1 1,0 1 0,0-1-1,-1 0 1,3-4 0,2-10-7,-1 1 1,0 0 0,-1-1-1,-1 0 1,-1 0 0,-1 0-1,0-26 1,3-26-22,-3 38 28,-2 25-13,1-1-1,1 1 0,-1-1 1,1 1-1,3-12 0,-4 17-13,5 5-8,-1 0 24,0 1 0,0 0 0,0 0 0,0 0 0,-1 0 0,4 8 0,-3-5 5,86 153-10,-41-68 99,-49-93-83,0 0 0,0 1 0,0-1 0,0 0 0,0 1-1,0-1 1,0 1 0,0-1 0,0 0 0,1 1 0,-1-1 0,0 0 0,0 1 0,0-1 0,1 0-1,-1 1 1,0-1 0,0 0 0,1 1 0,-1-1 0,0 0 0,0 0 0,1 1 0,-1-1 0,0 0-1,1 0 1,-1 0 0,1 1 0,-1-1 0,0 0 0,1 0 0,-1 0 0,0 0 0,1 0-1,-1 0 1,1 0 0,-1 0 0,0 0 0,1 0 0,-1 0 0,0 0 0,1 0 0,-1 0 0,1 0-1,-1 0 1,0 0 0,1-1 0,-1 1 0,0 0 0,1 0 0,-1 0 0,0-1 0,1 1-1,-1-1 1,10-30 25,-2-46-31,-7 30-20,3-1-1,19-84 1,-23 131 23,0 1-1,0-1 1,0 1-1,0-1 1,0 1-1,1 0 1,-1-1 0,0 1-1,0-1 1,0 1-1,1-1 1,-1 1-1,0 0 1,1-1-1,-1 1 1,0-1-1,1 1 1,-1 0 0,0-1-1,1 1 1,-1 0-1,1 0 1,-1-1-1,1 1 1,-1 0-1,0 0 1,1 0 0,-1 0-1,1 0 1,-1-1-1,1 1 1,-1 0-1,2 0 1,17 10-13,21 34 35,-28-31-15,-3-4-2,0 0 1,1-1-1,1 0 0,-1-1 1,1 0-1,0-1 1,1 0-1,0 0 0,0-1 1,16 4-1,-20-7-13,1-1 1,-1 0-1,1 0 1,0 0-1,0-1 0,-1-1 1,1 0-1,0 0 1,-1 0-1,1-1 1,-1 0-1,1-1 0,-1 0 1,0 0-1,13-8 1,-7 3-32,0-1 0,-1-1 1,0 0-1,-1 0 0,0-1 1,-1 0-1,0-1 0,-1-1 1,0 0-1,-1 0 0,0-1 0,-2 0 1,1 0-1,7-23 0,-9 19 22,-1-2 0,0 1 0,-2 0-1,0-1 1,-1 0 0,-1 1 0,-1-1 0,-1 0-1,-1 0 1,0 1 0,-8-29 0,10 45 24,-1 1-1,0-1 1,1 1 0,-1-1 0,0 1 0,-1-1 0,1 1-1,0-1 1,-1 1 0,1 0 0,-1 0 0,0 0 0,1 0-1,-1 0 1,0 0 0,0 0 0,-1 1 0,1-1 0,0 1 0,0-1-1,-1 1 1,1 0 0,-1 0 0,-3-1 0,4 2 13,0 0 0,-1 0-1,1 0 1,-1 0 0,1 1 0,0-1 0,-1 1 0,1-1 0,0 1 0,0 0 0,-1 0 0,1 0 0,0 0 0,0 0 0,0 0-1,0 1 1,0-1 0,0 1 0,1 0 0,-1-1 0,0 1 0,1 0 0,-1 0 0,1 0 0,0 0 0,0 0 0,0 0 0,-1 3-1,-3 4 29,1 1-1,1-1 1,0 1-1,0 0 0,1 0 1,0 0-1,1 0 0,0 0 1,1 1-1,0-1 1,0 0-1,1 0 0,1 0 1,0 1-1,0-2 0,1 1 1,0 0-1,0 0 1,1-1-1,1 0 0,-1 0 1,9 12-1,0-2-319,1 0-1,0 0 1,2-2-1,0 0 1,1 0 0,1-2-1,0 0 1,35 21-1,-28-21-754,64 35-3730,-79-46 3110,-1 0 1,1-1-1,0 0 1,15 2-1,-5-5-3737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5392,'-2'-3'3694,"11"2"-1925,27 2-1270,-4 1 121,285 15 1772,-66-7-1270,-103-3-1081,103-10-54,38 2 149,155 9 81,-23-1-17,319 17-76,-444-26-101,317 39-1,149 11 196,-417-33-89,347 16 206,-110-21 65,-480-10-340,321 3 168,-341-2-215,-17 0 12,-1-2 0,71-10 0,-81 7 102,-42 4-85,-1 0 1,0-1-1,1 0 0,14-4 0,-25 4-9,1 1-1,-1-1 0,1 0 1,-1 0-1,0 1 0,1-1 1,-1 0-1,0 0 1,0 0-1,0-1 0,0 1 1,0 0-1,0 0 0,0 0 1,0-1-1,0 1 0,0-1 1,-1 1-1,1 0 1,-1-1-1,1 1 0,-1-1 1,1 0-1,-1 1 0,0-1 1,0 1-1,0-1 0,0 1 1,0-1-1,0 0 0,0 1 1,0-1-1,-1 1 1,1-1-1,-1 1 0,0-3 1,-3-10 168,-1 0 1,0 1-1,-10-17 1,3 4 579,6 13-449,2 3-24,15 17-257,6 9-38,0 1-1,-2 0 1,0 1 0,-1 1-1,0 0 1,14 30 0,-27-46-2,0-1 1,-1 0-1,1 1 1,-1-1-1,1 0 1,-1 1-1,0-1 1,0 0-1,0 1 1,0-1-1,-1 0 1,1 1-1,0-1 1,-1 0-1,0 1 1,1-1-1,-1 0 1,0 0-1,0 0 1,0 1-1,-1-1 1,1 0-1,0-1 1,-1 1-1,0 0 1,-2 2-1,-7 9 54,-2-2 0,-22 19 1,17-16-26,-44 40 72,16-12-114,-70 47 1,114-87-221,-1 0 1,0-1-1,1 0 1,-1 1-1,0-1 0,0 0 1,0-1-1,0 1 1,-5 0-1,5-1-934,-1 0-1,0 0 1,0 0 0,0-1-1,0 0 1,1 0-1,-1 0 1,0 0 0,1-1-1,-7-3 1,0-2-4306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2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6 9997,'2'0'-23,"0"-1"0,-1 0 0,1 0 0,0 1 0,-1-1 0,1 1-1,0-1 1,0 1 0,-1-1 0,1 1 0,0 0 0,0 0 0,-1 0 0,1 0 0,3 1 0,-5-1 79,1 1 0,-1-1 0,1 0 0,-1 1 1,1-1-1,-1 1 0,1-1 0,-1 1 0,0-1 0,1 1 0,-1-1 0,0 1 0,0-1 1,1 1-1,-1-1 0,0 1 0,0-1 0,0 1 0,1 0 0,-1-1 0,0 1 1,0-1-1,0 1 0,0 0 0,0-1 0,0 1 0,0 0 0,-1 0 0,0 4 195,0-1 0,-1 0-1,1 0 1,-1 0-1,0 0 1,0 0-1,0 0 1,-1 0-1,1 0 1,-5 4-1,-7 4 35,-1 0 0,-1 0 0,-26 14 0,16-10-84,-6 4 2,-9 5 195,-69 56 1,109-79-389,-1 0 1,1-1-1,0 1 1,0 0-1,0 0 1,0 0-1,0 0 1,0 1 0,0-1-1,1 0 1,-1 0-1,1 0 1,0 1-1,-1-1 1,1 0 0,0 0-1,0 1 1,1-1-1,-1 0 1,0 1-1,1-1 1,-1 0 0,1 0-1,1 4 1,30 60 61,-19-41-26,32 77 52,-26-54-10,3 0 0,1-2 1,2 0-1,48 63 0,-69-105-80,0 1 0,0-1 0,0 0-1,1 0 1,0 0 0,7 4 0,-11-7-158,0-1 0,0 1 0,0-1 0,0 1 0,0-1-1,0 0 1,0 0 0,0 1 0,0-1 0,0 0 0,0 0 0,0 0 0,0 0 0,0 0 0,0 0 0,0-1-1,2 1 1,-2-1-293,0 0 0,0 1 0,0-1-1,0 0 1,0 0 0,0 0 0,0 0-1,-1 0 1,1 0 0,0 0 0,-1 0-1,1 0 1,0 0 0,-1 0 0,1 0-1,-1 0 1,0 0 0,1-3 0,2-6-3906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417 138 8261,'7'-20'719,"-3"13"-87,-1 0-1,0 0 1,-1-1-1,0 1 1,0-1-1,-1 0 1,1-12-1,-2 18-501,0 0-1,0 0 1,-1 1-1,1-1 1,-1 1-1,1-1 1,-1 0-1,0 1 1,1-1-1,-1 1 1,0-1-1,0 1 1,0 0-1,0-1 1,0 1-1,-2-2 1,0 1-74,0 0 0,0 0 0,0 1 0,0-1 0,-1 1 0,1 0 0,0 0 0,-1 0 0,1 0 0,0 0 0,-5 1 0,3-1 0,-1 0 1,0 1-1,-1 0 1,1 0-1,0 0 1,0 1-1,1 0 1,-1 0-1,0 0 0,0 1 1,0 0-1,1 0 1,-1 1-1,1-1 1,-1 1-1,-8 7 1,7-4-11,1 0 0,0 0 0,0 1 1,1 0-1,0 0 0,0 0 0,0 1 0,1 0 0,1 0 0,-5 11 0,-2 13 28,3 0 0,0 1 0,2 0 0,-2 64 0,3 107 124,2-55 64,-27 189 1,29-335-249,-1 0 1,1 1-1,-1-1 1,0 0-1,-1 0 1,1 0-1,0 1 1,-1-1-1,0 0 0,1-1 1,-1 1-1,0 0 1,-1-1-1,1 1 1,0-1-1,-1 1 1,1-1-1,-1 0 1,0 0-1,0 0 1,0-1-1,0 1 1,0-1-1,0 1 1,0-1-1,0 0 0,-1 0 1,1-1-1,0 1 1,-6 0-1,5-1-433,0 0 0,0-1 0,0 1 0,0-1 0,-1 1 0,1-1-1,0-1 1,0 1 0,0-1 0,1 1 0,-1-1 0,0 0 0,1 0 0,-1-1-1,1 1 1,-4-4 0,6 6 169,1-1 0,-1 0 0,1 0 0,-1 1 0,1-1 0,-1 0 0,1 0 0,0 1 0,-1-1 0,1 0 0,0 0 0,0 0 0,-1 0 0,1 0 0,0 1 0,0-1 0,0 0 0,0 0 0,0 0 0,0 0 0,0 0 0,1 0 0,-1 1 0,0-1 0,0 0 0,1 0 0,-1 0 0,1-1 0,4-6-3433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9.0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278 1 4580,'-31'22'824,"0"0"-75,-3-5-57,7-1-4,-1-5-32,6 0-60,1 0-64,2-2-84,4-1-180,3-2-244,-4-1-264,10 1-296,-3-1-332,3-5-832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3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37 8449,'-14'-6'244,"-29"-16"1556,45 21-1709,-1 0 1,1 0-1,0 0 1,0 0-1,-1 0 0,1 1 1,0-1-1,0 1 0,0-1 1,0 1-1,0 0 1,2 0-1,217 15 2293,-67-2-1107,174 2 2693,-304-15-2921,-13-3-4747,-40 8-6890,13 1 6369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279 157 8405,'17'-25'854,"19"-34"1501,-35 57-2260,0 0 1,0 0 0,0 0 0,0 0 0,-1 0 0,1 0 0,-1-1 0,1 1 0,-1 0-1,0 0 1,0-1 0,0 1 0,0 0 0,0 0 0,0-1 0,-1 1 0,1 0-1,-1 0 1,1-1 0,-1 1 0,0 0 0,0 0 0,0 0 0,-2-2 0,1 2-40,0 1 1,0-1 0,0 1-1,-1-1 1,1 1 0,0 0-1,-1-1 1,1 1 0,-1 0-1,0 1 1,1-1 0,-1 0-1,0 1 1,1 0 0,-1-1-1,0 1 1,1 0 0,-1 1-1,0-1 1,0 0 0,1 1-1,-1-1 1,0 1 0,1 0 0,-1 0-1,1 0 1,-4 2 0,0-1-13,1 1 0,0-1 1,0 1-1,0 0 1,1 1-1,-1-1 1,1 1-1,0 0 1,0 0-1,0 0 1,0 0-1,-5 9 0,3-1 39,0 1 0,1-1 0,1 1 0,0 0 0,0 1-1,2-1 1,-1 1 0,2 0 0,-1 23 0,7 151 469,0-76-369,-11 119 0,1-182-149,3-7 12,-2 1 1,-3-1 0,-1 0-1,-22 67 1,30-108-61,0 1-1,-1-1 1,1 1-1,-1 0 1,1-1-1,-1 0 1,1 1-1,-1-1 1,0 1-1,0-1 1,0 0-1,0 0 1,0 1-1,0-1 1,0 0 0,0 0-1,0 0 1,0 0-1,-1 0 1,1 0-1,0-1 1,-1 1-1,1 0 1,-1-1-1,1 1 1,-1-1-1,-2 1 1,2-1-177,1-1-1,-1 0 1,0 0-1,0 0 1,0 0-1,0-1 1,1 1 0,-1 0-1,0-1 1,1 1-1,-1-1 1,1 1-1,0-1 1,0 0-1,-1 0 1,-1-3 0,-6-13-2901,1 0 1,-13-38 0,15 32-309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81 7625,'-2'-1'96,"1"0"0,-1 0 0,1 0 0,-1 0 0,1-1 0,0 1 1,-1 0-1,1-1 0,0 1 0,0 0 0,0-1 0,0 0 0,0 1 0,0-1 1,1 1-1,-1-1 0,1 0 0,-2-3 0,4 4 21,-1-1-1,1 1 1,-1 0-1,1 0 1,-1 0-1,1 0 1,0 0-1,-1 0 1,1 0-1,0 0 1,0 1-1,0-1 1,-1 1-1,1-1 1,0 1-1,0 0 1,3 0-1,51-8 856,89-2-1,-45 5-552,57-6 287,-52 9 2576,-93 4-1426,-22 4-784,-7 4-999,12-6-52,0-1 0,0 1 1,1 0-1,-1 1 1,1-1-1,0 1 0,0 0 1,1 0-1,-1 0 1,1 0-1,0 0 0,0 1 1,1 0-1,0-1 1,0 1-1,0 0 0,1 0 1,0 0-1,0 0 1,0 8-1,1-9-17,0 0 0,0 0-1,1 0 1,0 0 0,0 0 0,0 0-1,0 0 1,1-1 0,0 1 0,0 0-1,0-1 1,0 1 0,1-1 0,0 0-1,0 0 1,0 0 0,0 0 0,1 0-1,0-1 1,-1 0 0,1 1 0,0-1-1,1-1 1,8 5 0,-2-2 1,1 0 1,0-1 0,0-1-1,0 0 1,0-1-1,15 1 1,-24-2-2,1 0-1,-1-1 1,1 0 0,0 0 0,-1 0 0,1 0 0,-1-1 0,1 1 0,-1-1 0,1 0 0,-1 0 0,1 0 0,-1 0 0,0-1-1,1 1 1,-1-1 0,0 0 0,0 0 0,0 0 0,0-1 0,-1 1 0,1-1 0,-1 1 0,1-1 0,2-4 0,-4 4-2,0-1 0,0 1 0,-1-1 0,1 1 0,-1-1 0,0 1 0,0-1 0,0 1 0,0-1 1,-1 1-1,1-1 0,-1 1 0,0-1 0,0 1 0,0-1 0,0 1 0,-1 0 0,-2-5 0,-42-61-15,31 48-28,13 19-103,0 0 1,0 0-1,0 0 0,0 0 0,0 0 1,0 0-1,-1 0 0,1 1 1,0-1-1,-1 1 0,0 0 0,1 0 1,-1 0-1,0 0 0,1 0 0,-1 1 1,0-1-1,0 1 0,-5-1 1,6 1-388,-1 0 1,1 1 0,-1-1 0,1 0 0,-1 1-1,1-1 1,-1 1 0,1 0 0,0 0-1,-1 0 1,1 0 0,0 0 0,0 1 0,0-1-1,0 1 1,0-1 0,0 1 0,0 0-1,0 0 1,1 0 0,-1 0 0,-2 4 0,1 1-4113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5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40 9425,'46'-39'3332,"-46"39"-3064,-77 63 2780,72-60-2997,0 2 0,0-1 0,0 1 0,1-1 0,0 1 0,0 1 0,0-1 0,1 0 0,0 1 0,0 0 0,0 0 0,0 0 0,1 0 0,0 0 0,1 0 0,-1 0-1,1 1 1,0 9 0,1-11-37,1 0-1,-1 1 0,1-1 1,0 0-1,1 1 0,0-1 1,-1 0-1,2 0 0,-1 0 0,0 0 1,1-1-1,0 1 0,0-1 1,1 0-1,-1 1 0,1-1 1,0-1-1,0 1 0,0-1 1,0 1-1,1-1 0,5 3 1,-2-2-264,1 0 1,-1 0-1,0-1 1,1 0 0,-1 0-1,1-1 1,0-1 0,0 1-1,0-1 1,0-1 0,0 1-1,0-2 1,18-2-1,-14 1-1329,1-1-1,-1-1 0,0 0 0,-1-1 0,15-7 0,-15 5-941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6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153 487 6217,'10'-5'559,"-1"-1"0,0-1 0,0 0 0,-1 0 0,0 0 0,10-13 0,-16 17-414,0 1 0,0-1 0,0 1 0,0-1 1,-1 0-1,0 0 0,1 1 0,-1-1 0,0 0 1,0 0-1,-1 0 0,1-1 0,-1 1 0,1 0 1,-1 0-1,0 0 0,0 0 0,0 0 0,-1-1 1,1 1-1,-1 0 0,0 0 0,0 0 0,0 0 1,0 0-1,-2-3 0,2 3 14,-1 0-1,0 0 1,0 0 0,-1 0 0,1 0-1,0 1 1,-1-1 0,0 1 0,1 0-1,-1 0 1,0 0 0,0 0-1,-1 0 1,1 0 0,0 1 0,0 0-1,-1-1 1,1 1 0,-1 0 0,-6 0-1,4 1-10,0 0 0,0 0-1,-1 0 1,1 1-1,0 0 1,0 1 0,0-1-1,0 1 1,1 0 0,-1 0-1,-10 6 1,9-4-54,0 1 1,0 0-1,1 0 0,0 0 1,-1 1-1,2 0 0,-1 0 1,-9 13-1,12-15-59,1 0 0,-1 0 1,1 1-1,0-1 0,1 1 1,-1-1-1,1 1 0,-1-1 0,2 1 1,-1 0-1,0 0 0,1-1 1,0 1-1,0 0 0,1 7 1,0-7-25,1 0 1,-1-1 0,1 1 0,0 0-1,0 0 1,1-1 0,0 0 0,-1 1 0,1-1-1,1 0 1,-1 0 0,1-1 0,-1 1 0,1-1-1,0 0 1,0 0 0,0 0 0,1 0-1,-1-1 1,1 1 0,0-1 0,-1 0 0,1-1-1,0 1 1,0-1 0,0 0 0,0 0-1,0-1 1,7 1 0,-7-1-10,0 0 0,0 0 0,-1 0 0,1-1 0,0 1 0,0-1 0,-1 0 0,1 0-1,0-1 1,-1 0 0,0 0 0,1 0 0,-1 0 0,0 0 0,0-1 0,0 0 0,0 0 0,0 0 0,-1 0 0,0-1 0,1 1 0,-1-1 0,0 0-1,-1 0 1,1 0 0,-1 0 0,0 0 0,0-1 0,0 1 0,0-1 0,1-6 0,-1-4 108,-1-1-1,0 1 1,-2-28 0,0 6 314,1 37-421,0 0 0,0 0 1,0 0-1,0 0 0,0-1 1,0 1-1,0 0 0,0 0 1,0 0-1,0-1 0,0 1 1,0 0-1,0 0 0,0 0 1,0 0-1,0-1 0,-1 1 1,1 0-1,0 0 0,0 0 1,0 0-1,0 0 0,0-1 0,0 1 1,0 0-1,-1 0 0,1 0 1,0 0-1,0 0 0,0 0 1,0 0-1,0-1 0,-1 1 1,1 0-1,0 0 0,0 0 1,0 0-1,0 0 0,-1 0 1,1 0-1,0 0 0,0 0 1,0 0-1,0 0 0,-1 0 1,1 0-1,0 0 0,0 0 1,0 0-1,0 0 0,-1 0 1,1 0-1,0 0 0,0 1 1,0-1-1,0 0 0,-1 0 1,1 0-1,0 0 0,0 1-1,-1-1 0,1 0 0,-1 1 1,1-1-1,0 1 0,-1-1 0,1 1 0,0-1 0,-1 1 0,1 0 0,0-1 0,0 1 0,0-1 0,-1 1 0,1-1 0,0 1 0,0 0 1,0-1-1,0 1 0,0-1 0,0 1 0,0 0 0,0-1 0,1 2 0,0 6 6,2 1 1,-1 0-1,1-1 1,1 0-1,-1 0 1,1 0-1,1 0 0,-1 0 1,2-1-1,10 13 1,-13-17-12,0-1-1,0 1 1,0-1 0,0 0 0,0 0 0,0-1 0,0 1 0,1-1 0,-1 1 0,1-1 0,-1 0 0,1 0 0,-1-1 0,1 1 0,-1-1 0,1 0 0,0 0-1,-1 0 1,1 0 0,0 0 0,-1-1 0,1 0 0,-1 0 0,1 0 0,-1 0 0,1 0 0,-1-1 0,0 1 0,6-5 0,-4 3-4,-1-1 1,1 1 0,-1-1 0,0 0 0,0-1-1,0 1 1,-1-1 0,0 1 0,0-1 0,0 0-1,0 0 1,-1 0 0,0-1 0,0 1-1,0-1 1,0 1 0,-1-1 0,1-6 0,1-16-5,-1 0 1,-1-41 0,-1 42-5,0-12 12,1-2-48,-9-73 0,8 114 47,1-1 0,-1 0 1,0 0-1,0 1 0,0-1 0,0 0 0,-1 0 0,1 1 1,0-1-1,0 0 0,0 0 0,-1 1 0,1-1 0,0 0 1,-1 1-1,1-1 0,0 0 0,-1 1 0,1-1 0,-1 1 1,1-1-1,-1 0 0,1 1 0,-1-1 0,0 1 0,1 0 1,-2-1-1,-9 16-34,-5 35 12,14-8-170,2-1 0,1 1 0,2-1 0,15 68 0,-13-77-341,-1-12-643,1-1 1,0 0 0,14 31-1,-10-31-1156,0 0 0,2-1-1,17 23 1,-8-15-1887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7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29 117 8645,'-2'-9'216,"0"-1"-1,1 0 1,1 1 0,-1-1 0,3-18-1,-1-12 2358,-13 97-1186,8-3-901,-6 203 1711,11-218-2510,2 0 1,1 0-1,2-1 0,18 59 1,-24-97 306,12 28-3117,4-17-3467,-10-10 3146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7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6 159 7409,'0'-1'83,"0"0"1,0 0 0,-1-1 0,1 1 0,0 0-1,0-1 1,0 1 0,1 0 0,-1 0-1,0-1 1,0 1 0,1 0 0,-1 0-1,1-1 1,-1 1 0,1 0 0,-1 0-1,1 0 1,0 0 0,-1 0 0,1 0-1,0 0 1,0 0 0,0 0 0,0 0 0,0 0-1,0 1 1,0-1 0,0 0 0,0 1-1,0-1 1,0 0 0,1 1 0,-1 0-1,0-1 1,0 1 0,1 0 0,-1-1-1,0 1 1,0 0 0,1 0 0,-1 0 0,0 0-1,1 0 1,-1 1 0,0-1 0,0 0-1,2 1 1,22-2 99,-8-1 143,0-1 0,0 0 1,28-10-1,-39 11-209,1-1 1,0 0-1,-1-1 1,0 1-1,0-1 0,0 0 1,-1-1-1,1 0 0,-1 0 1,0 0-1,6-8 0,-11 12-93,1 0-1,-1 0 0,0 0 0,0 0 1,0 0-1,1 0 0,-1 0 1,0 0-1,-1 0 0,1 0 0,0 0 1,0 0-1,0 0 0,0 0 1,-1 0-1,1 0 0,-1 0 1,1 1-1,0-1 0,-1 0 0,0 0 1,1 0-1,-1 0 0,1 1 1,-1-1-1,0 0 0,0 0 0,1 1 1,-1-1-1,0 1 0,0-1 1,0 1-1,0-1 0,0 1 0,1-1 1,-1 1-1,0 0 0,0 0 1,-2-1-1,-38-13 534,33 14-490,1 0 0,0 0-1,0 1 1,-1 0 0,1 0 0,0 1 0,0 0-1,0 0 1,0 0 0,1 1 0,-1 0 0,1 0-1,-1 1 1,1 0 0,0 0 0,1 1-1,-1-1 1,1 1 0,-1 0 0,2 1 0,-1-1-1,0 1 1,1 0 0,0 0 0,1 0 0,-1 1-1,-3 11 1,4-12-49,1 0 0,0 1 1,0-1-1,1 0 0,0 1 0,0-1 0,0 1 1,1-1-1,0 1 0,0-1 0,1 1 0,0-1 0,0 1 1,0-1-1,1 1 0,0-1 0,0 0 0,0 0 0,1 0 1,0 0-1,0-1 0,1 1 0,0-1 0,0 1 0,0-1 1,0 0-1,1-1 0,0 1 0,0-1 0,0 0 1,6 3-1,-4-3-310,1 0 0,-1-1 0,1 0 0,0 0 0,0-1 0,0 0 1,0 0-1,0-1 0,1 0 0,-1-1 0,0 1 0,0-2 0,1 1 0,12-3 1,-14 1-562,1 0 1,-1 0 0,0 0 0,0-1-1,-1 0 1,1 0 0,-1 0 0,1-1 0,-1 0-1,8-7 1,-5 3-1889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8 124 6765,'-4'-33'1534,"3"27"-1024,0 0 0,0 1 1,1-1-1,0 0 0,0 0 1,1-9-1,1-8 1040,0 5 685,6 39-1318,10 50-107,-3-18-155,13 94 0,-27-137-628,6 42 670,-7-52-692,0 0 0,0 0 1,0 0-1,0 0 0,0 1 1,0-1-1,0 0 0,0 0 1,0 0-1,0 0 0,0 0 1,0 1-1,0-1 0,0 0 1,0 0-1,0 0 1,0 0-1,0 0 0,0 0 1,0 1-1,0-1 0,0 0 1,1 0-1,-1 0 0,0 0 1,0 0-1,0 0 0,0 0 1,0 1-1,0-1 0,0 0 1,1 0-1,-1 0 1,0 0-1,0 0 0,0 0 1,0 0-1,0 0 0,0 0 1,1 0-1,-1 0 0,0 0 1,0 0-1,0 0 0,0 0 1,0 0-1,1 0 1,-1 0-1,0 0 0,0 0 1,0 0-1,0 0 0,0 0 1,0 0-1,1 0 0,-1 0 1,0 0-1,0 0 0,0 0 1,0-1-1,0 1 0,0 0 1,0 0-1,1 0 1,-1 0-1,0 0 0,0 0 1,0-1-1,8-27 117,2-24-33,-3 12-80,1 0 1,2 0-1,2 1 0,19-42 0,-31 81-10,0-1 0,1 0 0,-1 0 0,0 0-1,1 0 1,-1 0 0,1 0 0,-1 1 0,1-1 0,-1 0-1,1 0 1,-1 1 0,1-1 0,0 0 0,0 1 0,-1-1 0,1 1-1,0-1 1,0 1 0,0-1 0,-1 1 0,1 0 0,0-1-1,0 1 1,0 0 0,0 0 0,0-1 0,0 1 0,1 0-1,-1 1 1,1-1 0,-1 1 0,1 0 0,-1 0 0,0 0 0,0 0 0,1 0 0,-1 0 0,0 0 0,0 1 0,0-1-1,0 0 1,0 1 0,-1-1 0,2 2 0,21 58 13,-10-5-39,-10-38-199,0 1 0,2-1 0,0 0-1,1 0 1,1 0 0,14 25 0,-20-42 43,0 1-1,0-1 1,0 0-1,0 0 1,0 0-1,0 0 1,1 0-1,-1 0 1,0 0-1,1 0 1,-1 0-1,1 0 1,-1-1-1,1 1 1,-1-1-1,1 1 1,-1-1-1,1 0 1,0 1-1,-1-1 1,1 0 0,-1 0-1,1 0 1,0 0-1,-1 0 1,1-1-1,0 1 1,-1 0-1,1-1 1,1 0-1,2-1-661,0 0 0,-1-1-1,1 1 1,-1-1 0,0 0-1,1 0 1,-1 0-1,4-6 1,3-3-2396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116 178 7285,'7'-6'309,"-1"-1"0,0 0 0,-1 0 0,0-1 0,0 1 0,0-1 0,4-13 0,-7 17-52,0 0 1,0-1-1,-1 1 1,1-1-1,-1 1 1,0-1-1,-1 0 0,1 1 1,-1-1-1,0 0 1,0 1-1,0-1 1,-1 0-1,0 1 1,-2-10-1,2 12-163,0 0 0,-1 1 1,1-1-1,0 0 0,-1 1 0,0-1 0,1 1 1,-1 0-1,0-1 0,1 1 0,-1 0 1,0 0-1,0 0 0,0 0 0,0 0 0,0 1 1,0-1-1,0 1 0,0-1 0,0 1 1,-1 0-1,1 0 0,0 0 0,0 0 1,0 0-1,0 0 0,0 0 0,0 1 0,-1-1 1,1 1-1,0 0 0,0-1 0,-2 3 1,-2-1 24,0 0 1,0 0-1,0 1 1,1 0-1,-1 0 1,1 1 0,0 0-1,0 0 1,0 0-1,-6 7 1,5-3-53,1 0-1,1 1 1,0 0 0,0-1-1,1 1 1,0 0 0,0 1-1,1-1 1,0 0 0,1 1-1,0-1 1,0 13-1,1-15-78,0-1-1,1 1 1,0-1-1,0 1 0,0-1 1,0 1-1,1-1 0,0 0 1,1 1-1,0-1 0,-1 0 1,2-1-1,-1 1 0,1 0 1,0-1-1,0 0 0,0 0 1,8 7-1,-10-10-4,0-1 0,0 1 0,0-1 0,0 0 0,0 1 0,0-1 1,1 0-1,-1 0 0,0 0 0,1-1 0,-1 1 0,0 0 0,1-1 0,-1 0 0,1 1 0,-1-1 0,1 0 0,-1 0 0,0-1 0,1 1 0,-1 0 0,1-1 1,-1 1-1,0-1 0,1 0 0,3-2 0,-4 1 20,1 0 1,-1 0 0,1 0-1,-1 0 1,1-1 0,-1 1-1,0-1 1,0 0 0,-1 1-1,1-1 1,0 0 0,-1 0-1,0 0 1,1 0 0,-1-1-1,-1 1 1,2-6 0,1-14 381,0 3 578,5 45-578,18 97-137,-7-41-174,-3 1-1,-3 1 1,2 139-1,-16-179-57,-2 0-1,-1 0 1,-2 0-1,-3-1 0,-1 1 1,-2-2-1,-20 50 1,30-88-16,0 1 0,0 0 0,0-1 0,0 1 1,-1-1-1,1 0 0,-1 0 0,0 0 1,0 0-1,0 0 0,0 0 0,0-1 0,-1 0 1,1 1-1,-1-1 0,1 0 0,-6 1 1,7-2-1,1-1 0,-1 0 0,1 0 0,-1 0 0,1 0 0,-1 0 0,0 0 0,1 0 0,-1 0 0,1 0 0,-1-1 0,1 1 0,-1-1 0,1 1 0,0-1 0,-1 0 0,1 1 0,-3-3 0,2 1 0,0 0-1,0 0 1,0 0-1,0 0 1,0-1-1,1 1 1,-1-1 0,1 0-1,-1 1 1,1-1-1,0 0 1,-1-5-1,-4-18-9,1 1 0,1-1-1,2 0 1,0-1 0,2 1 0,1 0-1,8-50 1,52-182-2826,-48 211 1342,-3 10-466,21-64-6913,-23 79 4947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1:59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4 135 7989,'-3'-91'4465,"5"104"-829,4 52-2377,3 19-940,7 123 290,9 66 213,-25-273-819,0 0 0,0 0 0,0 0 1,0 0-1,0 0 0,1 0 0,-1-1 0,0 1 0,0 0 0,0 0 1,0 0-1,0 0 0,0 0 0,1 0 0,-1 0 0,0 0 0,0 0 0,0 0 1,0 0-1,1 0 0,-1 0 0,0 0 0,0 0 0,0 0 0,0 0 0,0 0 1,1 0-1,-1 0 0,0 0 0,0 0 0,0 0 0,0 0 0,0 1 0,0-1 1,1 0-1,-1 0 0,0 0 0,0 0 0,0 0 0,0 0 0,0 0 0,0 1 1,0-1-1,0 0 0,0 0 0,1 0 0,-1 0 0,0 0 0,0 0 1,0 1-1,0-1 0,0 0 0,0 0 0,0 0 0,0 0 0,0 0 0,0 1 1,0-1-1,0 0 0,0 0 0,0 0 0,9-20 54,5-28-35,1-17 7,-10 39-39,1 0-1,1 0 1,1 0 0,1 1 0,21-38 0,-30 62 9,0 1 0,0-1 1,0 1-1,1-1 0,-1 1 0,0-1 1,0 1-1,1-1 0,-1 1 0,1-1 1,-1 1-1,0 0 0,1-1 0,-1 1 1,1 0-1,-1-1 0,1 1 0,-1 0 1,1 0-1,-1 0 0,1-1 0,-1 1 1,1 0-1,-1 0 0,1 0 0,-1 0 1,1 0-1,-1 0 0,1 0 0,-1 0 1,1 0-1,-1 0 0,1 0 0,1 0 1,12 18 5,4 34 34,-18-49-37,5 15 0,-1-4 13,-1 0-1,2 0 0,0-1 1,0 0-1,14 24 0,-17-34-13,1 0 1,-1 0-1,1 0 0,0-1 0,-1 1 0,1-1 0,0 1 0,1-1 1,-1 0-1,0 0 0,1-1 0,-1 1 0,1-1 0,-1 1 0,1-1 1,0 0-1,0 0 0,-1-1 0,1 1 0,0-1 0,0 0 1,0 0-1,-1 0 0,1 0 0,0-1 0,0 0 0,4-1 0,0 1 0,0-1-1,-1-1 0,1 1 0,0-1 1,-1-1-1,1 1 0,-1-1 0,0-1 1,-1 1-1,1-1 0,-1 0 0,0 0 1,0-1-1,0 0 0,-1 0 0,0-1 1,5-6-1,-4 2-1,-1 0 1,0-1-1,0 1 1,-1-1-1,-1 0 1,0 1-1,0-2 1,-1 1-1,-1 0 1,0-22-1,-3-20 191,-2 1 0,-2-1 0,-22-85 0,26 126-90,3 12-82,-1-1 0,0 0 0,0 1 0,0-1 0,0 1 0,0-1 0,-1 1 0,1-1 0,0 0-1,-1 1 1,1-1 0,-1 1 0,0-1 0,1 1 0,-1 0 0,0-1 0,0 1 0,0 0 0,0-1 0,0 1 0,0 0 0,0 0 0,0 0 0,-2-1 0,-6 49 392,8-16-311,2-1 1,1 1-1,1 0 1,8 33-1,36 118 127,-41-163-413,2 1 1,0-1-1,0-1 1,2 1 0,14 20-1,7-2-3105,6-6-3714,-29-30 1979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9.2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225 42 6829,'-6'-14'468,"0"6"-88,0-1-12,3 4-4,-6 2-16,3 0-32,-4 6-36,1 0-24,0 2-32,0 4-24,-4-1-136,-2 6-288,3 5-348,-10 0-404,-3 6-732,-2 0-545,-10 6-255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22:0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8429,'-1'0'67,"1"0"1,-1 0-1,0-1 1,1 1 0,-1 0-1,0 0 1,0 0-1,1 1 1,-1-1-1,0 0 1,1 0-1,-1 0 1,0 0-1,0 1 1,1-1 0,-1 0-1,1 1 1,-1-1-1,0 0 1,1 1-1,-1-1 1,1 1-1,-1-1 1,1 1-1,-1 0 1,7 13 1609,-3-11-1409,0 0 0,1 0 0,-1 0 0,1-1 0,0 1 0,0-1 1,6 3-1,9 0 152,0-1 1,0-1 0,1-1 0,-1-1 0,1 0-1,36-5 1,32-8-459,-2-6-3504,-25 5-2400,-49 11 3403,-1 4-496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29:36.2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1197 5969 6645,'-52'-44'7662,"-2"-1"-5926,-18-25-483,2-3 0,-81-111 0,-100-179-357,209 300-700,-23-40-44,5-4 0,4-1 1,6-3-1,-55-174 0,61 132-132,8-1 0,5-1 0,-8-160 0,20 49-26,20-319 0,18 406-5,80-332-1,-68 372 10,70-229-5,-9 39 6,-77 275-6,1 1-1,4 1 1,1 0 0,32-55-1,132-178 8,5 3-6,-42 59 0,-71 112 47,-55 73 50,-21 37-94,1 3 4,0 1 2,-1-1 0,1 1 1,0-1-1,-1 1 1,0 0-1,1-1 0,-1 1 1,0 0-1,0 0 0,0 5 1,1-1 5,26 52 17,46 73 1,11 21 18,0 18-21,-25-53 21,-4 3-1,45 147 1,47 280 310,-49 12-78,-71-341-230,11 121 107,-27-160-42,-13 181 0,-74 396 16,50-585-105,-7-2 0,-8-1 1,-66 174-1,48-207-15,-6-2 0,-104 159 0,26-9 25,120-228-3,-22 41 350,43-95-654,0 0 0,0 0 0,0 0 1,-1 0-1,1-1 0,-1 1 1,0 0-1,1-1 0,-1 1 1,0-1-1,0 0 0,0 1 1,0-1-1,-2 1 0,3-2-409,-1 1 0,1-1 0,0 0 0,-1 1-1,1-1 1,0 0 0,-1 0 0,1 0 0,-1 0-1,1-1 1,0 1 0,-1 0 0,1 0 0,0-1-1,-1 1 1,-1-2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29:48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11588,'0'11989'0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29:54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18445,'0'12151'0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7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30 522 18858,'-25'-27'-1587,"25"27"1584,0-1 0,0 1 1,0 0-1,0 0 0,0 0 1,0 0-1,0 0 0,0 0 1,-1 0-1,1 0 0,0 0 1,0-1-1,0 1 0,0 0 1,0 0-1,0 0 0,0 0 1,0 0-1,0 0 0,0 0 1,-1 0-1,1 0 0,0 0 1,0 0-1,0 0 0,0 0 1,0 0-1,0 0 0,0 0 1,0 0-1,-1 0 0,1 0 1,0 0-1,0 0 0,0 0 1,0 0-1,0 0 0,0 0 1,0 0-1,0 0 0,-1 0 1,1 0-1,0 0 0,0 0 1,0 0-1,0 0 0,0 0 1,0 0-1,0 0 0,0 0 1,0 1-1,0-1 0,-1 0 1,1 0-1,0 0 0,0 0 1,0 0-1,0 0 0,0 0 1,0 0-1,0 0 0,0 1 1,0-1-1,0 0 0,0 0 1,0 0-1,0 0 0,8 20 153,19 45 255,-2 2 0,27 115 0,1 2 767,-45-162-886,-4-11 43,0 0-1,-1 1 0,0-1 0,0 1 0,1 18 0,-5-30-311,1 0 0,0 0-1,0-1 1,0 1 0,0 0 0,0 0-1,-1 0 1,1-1 0,0 1 0,0 0-1,-1 0 1,1 0 0,0 0-1,0 0 1,0 0 0,-1-1 0,1 1-1,0 0 1,0 0 0,-1 0-1,1 0 1,0 0 0,-1 0 0,1 0-1,0 0 1,0 0 0,-1 0-1,1 0 1,0 0 0,0 0 0,-1 0-1,1 1 1,0-1 0,0 0-1,-1 0 1,1 0 0,0 0 0,0 0-1,0 0 1,-1 1 0,1-1-1,0 0 1,0 0 0,0 0 0,-1 1-1,1-1 1,0 0 0,0 0-1,0 0 1,0 1 0,0-1 0,0 0-1,0 0 1,-1 1 0,1-1-1,0 0 1,0 0 0,0 1 0,0-1-1,0 0 1,0 1 0,0-1-1,0 0 1,0 0 0,0 1 0,1-1-1,-1 0 1,-13-14 298,2-4-183,2-1 0,0 0 0,1 0 0,1-1 0,1 0 0,-6-36 0,2 15-14,-18-91 124,-24-264 0,51 382-296,0 1 0,1 0 0,1-1 0,0 1 0,1-1 0,0 1 0,1 0 0,1 0 0,0 0 0,0 1 0,1-1 0,1 1 0,0 0 0,1 1 0,0 0 0,1 0 0,0 0 0,1 1 0,0 0 0,0 0 0,1 1 0,0 1 0,1-1 0,0 2 0,0 0 0,1 0 0,0 1 0,0 0 0,22-7 0,-14 6-414,74-23-2612,-27 22-1736,-65 9 4328,0-1 1,1 0 0,-1 1-1,1-1 1,-1 1 0,0-1-1,1 1 1,-1 0 0,0 0-1,0 0 1,1 1 0,-1-1-1,0 0 1,0 1 0,0-1-1,2 4 1,5 7-4247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7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58 9001,'-38'28'-461,"38"-28"463,0 0 1,0 0 0,0 0 0,0 0-1,0 0 1,0 0 0,0 0 0,-1 0-1,1 0 1,0 1 0,0-1 0,0 0-1,0 0 1,0 0 0,0 0 0,0 0-1,0 0 1,0 0 0,0 0 0,0 0 0,0 1-1,0-1 1,-1 0 0,1 0 0,0 0-1,0 0 1,0 0 0,0 0 0,0 0-1,0 0 1,0 1 0,0-1 0,0 0-1,0 0 1,0 0 0,0 0 0,0 0 0,1 0-1,-1 0 1,0 1 0,0-1 0,0 0-1,0 0 1,0 0 0,0 0 0,0 0-1,0 0 1,0 0 0,0 0 0,0 0-1,0 1 1,0-1 0,1 0 0,-1 0-1,0 0 1,0 0 0,0 0 0,0 0 0,0 0-1,0 0 1,0 0 0,0 0 0,1 0-1,-1 0 1,0 0 0,0 0 0,0 0-1,0 0 1,22-5 259,42-13 465,115-18 1,-102 23-2764,-34 1-1841,-23 6 1199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7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8 7057,'0'0'1266,"-47"-8"5760,44 9-6910,1 0 1,0 0 0,0 0-1,0 0 1,0 0 0,0 0-1,0 0 1,0 1 0,0-1 0,0 0-1,1 1 1,-1 0 0,1-1-1,-1 1 1,1 0 0,-1 0-1,1 0 1,0 0 0,-1 2-1,-24 49 723,23-46-684,-3 7-41,1-1-1,1 1 1,0-1 0,1 1 0,0 0 0,1 1 0,0-1 0,2 0 0,-1 1-1,2-1 1,2 18 0,-2-25-91,1 0 0,-1-1 0,1 1 0,1-1 0,-1 1 0,1-1 0,0 0 1,0 0-1,1 0 0,0-1 0,0 1 0,0-1 0,1 0 0,-1 0 0,1 0 0,0-1 0,1 0 0,-1 0 0,1 0 0,0 0 0,0-1 0,0 0 0,0-1 0,1 1 0,11 2 0,-10-3 4,0 0 0,0-1 0,0 0 0,0-1-1,0 0 1,0 0 0,0 0 0,9-3 0,-15 3-16,-1 0 1,1-1-1,0 1 1,-1-1-1,1 1 1,-1-1-1,1 0 1,-1 0-1,1 0 1,-1 1-1,1-1 1,-1-1-1,0 1 1,1 0-1,-1 0 1,0 0-1,0-1 1,0 1-1,0 0 1,0-1-1,0 1 1,-1-1-1,1 1 1,0-1-1,-1 0 1,1 1-1,-1-1 1,1 0-1,-1 1 1,0-1 0,0 0-1,0 1 1,0-1-1,0 0 1,0 1-1,0-1 1,-1 0-1,1 1 1,-1-1-1,1 0 1,-1 1-1,1-1 1,-1 1-1,-1-2 1,-13-33-150,-1 2 0,-2 0 0,-2 1 0,-26-35 0,44 66-209,-22-26-1341,6 18-1859,0 13-4753,11 1 3327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8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172 122 10989,'-19'-27'1792,"3"7"-760,-10-24 760,25 42-1681,-1-1 0,1 1 1,-1 0-1,1 0 0,-1-1 1,0 1-1,0 1 0,0-1 0,0 0 1,0 0-1,-1 1 0,1-1 1,0 1-1,-1 0 0,-2-2 1,3 4-66,0-1 0,-1 1 0,1-1 0,0 1 1,0 0-1,0 0 0,0 0 0,0 0 0,0 0 1,0 0-1,0 1 0,0-1 0,0 1 0,1-1 1,-1 1-1,1 0 0,-1 0 0,1-1 0,0 1 1,-1 0-1,0 3 0,-20 46 394,19-42-542,0 1 0,1-1 0,0 1 0,0 0 0,1 0 0,0 0 0,1 0 0,0 0 0,1 0 0,0 0 0,1 0 0,-1 0 0,2 0 0,0 0 0,0-1 0,1 0 0,0 1 0,9 14 0,-9-18-345,0 0-1,1 0 1,0-1 0,0 1-1,1-1 1,0 0-1,-1 0 1,2-1-1,-1 0 1,0 0-1,1 0 1,0-1-1,0 0 1,0 0 0,0-1-1,0 0 1,1 0-1,-1-1 1,1 0-1,-1 0 1,1 0-1,-1-1 1,1 0-1,-1-1 1,10-1-1,19-4-2966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8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193 981 7449,'6'-7'231,"1"-1"-1,-2 1 1,1-1 0,-1 0 0,0-1 0,0 1 0,3-11 0,-7 15 79,0-1-1,0 0 1,0 1 0,-1-1-1,0 0 1,0 0-1,0 1 1,0-1 0,-1 0-1,1 0 1,-1 1 0,-1-1-1,1 0 1,-1 1 0,1-1-1,-5-5 1,4 6-96,1 0 1,-2 1-1,1 0 0,0-1 1,-1 1-1,1 0 1,-1 0-1,0 0 0,0 1 1,0-1-1,0 1 0,-1-1 1,1 1-1,-1 0 0,1 0 1,-1 1-1,0-1 1,0 1-1,0 0 0,1 0 1,-1 0-1,0 0 0,0 1 1,0 0-1,-1-1 1,-4 2-1,3 0-121,0 0-1,0 0 1,1 0 0,-1 1 0,0 0-1,1 0 1,-1 0 0,1 1 0,0 0-1,0 0 1,0 0 0,0 1 0,1 0-1,-1-1 1,1 2 0,0-1 0,0 0-1,-3 7 1,2-4-42,0 0 0,1 1 0,0-1 0,1 1 0,-1 0 0,1 0-1,1 0 1,0 0 0,0 1 0,1-1 0,-1 17 0,2-21-40,0 1 0,1-1 0,-1 0 1,1 0-1,0 1 0,0-1 0,1 0 0,-1 0 0,1 0 0,0 0 1,0-1-1,0 1 0,1 0 0,-1-1 0,1 0 0,0 1 0,0-1 1,0 0-1,0 0 0,1-1 0,-1 1 0,1-1 0,-1 0 0,1 0 1,5 3-1,-3-3-11,-1 0-1,1 0 1,0 0 0,-1 0 0,1-1 0,0 0-1,0 0 1,0-1 0,0 1 0,0-1 0,0-1 0,0 1-1,0-1 1,0 0 0,0 0 0,6-3 0,-9 3 14,1-1 1,-1 0 0,0 0-1,-1 0 1,1 0 0,0 0-1,-1 0 1,1-1 0,-1 0-1,0 1 1,1-1 0,-1 0-1,-1 0 1,1 0 0,0 0-1,-1 0 1,1-1 0,-1 1-1,0 0 1,0-1 0,-1 1-1,1 0 1,0-1-1,-1 1 1,0-1 0,0 1-1,0-1 1,-2-6 0,-1-9 268,-2 0-1,0 0 1,-1 1 0,-1 0-1,-1 0 1,-18-29 0,26 47-276,0 0 0,0 0 0,0-1 0,0 1 1,0 0-1,0 0 0,0-1 0,0 1 1,0 0-1,0 0 0,0 0 0,0-1 0,0 1 1,0 0-1,-1 0 0,1 0 0,0-1 0,0 1 1,0 0-1,0 0 0,0 0 0,-1 0 0,1 0 1,0-1-1,0 1 0,0 0 0,-1 0 1,1 0-1,0 0 0,0 0 0,0 0 0,-1 0 1,1 0-1,0 0 0,0 0 0,-1 0 0,1 0 1,0 0-1,0 0 0,-1 0 0,1 0 0,0 0 1,0 0-1,0 0 0,-1 0 0,1 0 0,0 0 1,0 0-1,-1 1 0,-2 14 132,2-12-130,1 1 0,0 0 0,1 0 0,-1-1-1,1 1 1,-1 0 0,1 0 0,0-1 0,2 5 0,4 2-14,0 0 0,0-1 0,1 0 0,0 0-1,0-1 1,1 0 0,16 11 0,-20-16-26,0 1-1,0-1 1,0 0 0,1-1 0,-1 0-1,1 0 1,-1 0 0,1 0 0,0-1-1,0 0 1,0 0 0,0 0 0,0-1-1,0 0 1,0 0 0,11-2 0,-13 0 20,-1 1 1,1-1-1,0 0 1,-1 0-1,0 0 1,1 0-1,-1 0 1,0-1-1,0 1 1,0-1-1,-1 0 1,1 0-1,-1 0 1,1 0-1,-1-1 1,0 1 0,0 0-1,-1-1 1,1 0-1,-1 1 1,0-1-1,0 0 1,0 0-1,0 0 1,0 1-1,-1-1 1,0 0-1,0-7 1,0-7-8,-1 0 1,0 0 0,-1 1-1,-1-1 1,-6-19 0,-61-176-157,-127-267 0,178 446 34,72 217-254,129 300 0,-90-287-1326,-78-170 566,2 0 0,0-1 1,2 0-1,1-2 1,24 25-1,-38-43 458,1 0 0,-1-1 1,1 1-1,0-1 0,0 0 0,0-1 1,1 1-1,-1-1 0,1 0 0,0-1 0,10 3 1,9-4-4202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9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52 11313,'-6'-6'444,"1"1"-1,-1-1 1,1 1 0,-2 1-1,1-1 1,0 1 0,-1 0-1,0 0 1,0 1 0,-8-3-1,14 6-401,1 1-1,-1-1 0,1 1 1,-1-1-1,1 1 0,-1-1 0,1 1 1,-1-1-1,1 1 0,0-1 1,-1 1-1,1 0 0,0-1 0,-1 1 1,1 0-1,0-1 0,0 1 1,0 0-1,0-1 0,-1 1 0,1 0 1,0-1-1,0 1 0,0 0 1,0-1-1,1 1 0,-1 0 0,0-1 1,0 1-1,1 0 0,2 24 338,64 204 842,-18-72-863,146 544-1193,-181-660-370,3 12-1984,-12-21-4731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9.4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407 1 6025,'-9'39'133,"-2"-1"1,-1 0-1,-2 0 1,-2-2-1,-24 43 1,-115 167-41,131-211-318,1-4-1313,-46 48 1,36-43-226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9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23 10017,'-11'-8'335,"-8"-5"359,17 11-164,9 7 167,1-2-619,0-1 0,0 1 0,0-1 0,1-1 0,-1 0 0,1 0 0,0 0 0,13-2 0,12 3 54,14 1 17,-30-3-103,-1 2 0,1 0-1,0 0 1,-1 2 0,23 7-1,-35-9 10,0 0 0,0 1 0,0-1 0,0 1 0,-1 1 0,0-1 0,1 0-1,-1 1 1,0 0 0,-1 0 0,1 0 0,-1 1 0,0-1 0,0 1 0,0-1 0,0 1-1,-1 0 1,0 0 0,0 0 0,-1 1 0,1-1 0,0 6 0,-1-1 97,0 0 1,0 0-1,-1 1 1,-1-1-1,0 0 1,0 0-1,-1 0 1,0 0 0,-1-1-1,-6 15 1,-7 16 109,-26 43-1,19-38-852,19-36 806,1 1-4326,15-13-3071,-3-7 3713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09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98 140 8721,'-85'-136'5554,"85"136"-5543,0 0 0,0 0 0,0 0 0,0-1 1,0 1-1,0 0 0,0 0 0,0 0 0,0 0 1,0 0-1,0 0 0,0-1 0,0 1 1,0 0-1,0 0 0,0 0 0,0 0 0,-1 0 1,1 0-1,0 0 0,0-1 0,0 1 0,0 0 1,0 0-1,0 0 0,0 0 0,-1 0 0,1 0 1,0 0-1,0 0 0,0 0 0,0 0 0,0 0 1,0 0-1,-1 0 0,1 0 0,0 0 0,0 0 1,0 0-1,0 0 0,0 0 0,-1 0 0,1 0 1,0 0-1,0 0 0,0 0 0,0 0 0,0 0 1,0 0-1,0 0 0,-1 1 0,1-1 0,0 0 1,0 0-1,0 0 0,0 0 0,0 0 1,0 0-1,0 0 0,0 0 0,0 1 0,-1-1 1,-3 14 237,1 18-36,5 38-388,3 1-1,4-1 0,2-1 0,26 88 1,-29-132-540,0 0 0,16 31-1,-19-46-103,0 0-1,1-1 0,0 0 1,1 0-1,0-1 0,0 1 1,1-1-1,10 8 0,2-4-2366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1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201 492 7441,'-2'-46'1435,"3"38"-476,-1-1 0,-1 0 0,1 1-1,-1-1 1,-5-16 0,5 23-857,-1 1 1,1-1-1,-1 1 0,1 0 1,-1-1-1,0 1 1,0 0-1,1 0 1,-1 0-1,0 0 1,0 0-1,0 1 0,0-1 1,0 0-1,0 1 1,0 0-1,-1-1 1,-1 1-1,-1-1 19,1 1-1,-1-1 1,1 1-1,-1 0 1,1 0-1,-1 1 1,-8 1 0,6 1-56,0 1 0,0 0 1,0 0-1,1 0 1,0 1-1,0-1 0,0 2 1,0-1-1,1 1 1,0-1-1,0 1 0,0 1 1,1-1-1,0 1 1,1 0-1,-1 0 0,1 0 1,0 0-1,1 0 1,0 1-1,0-1 0,0 1 1,1-1-1,0 1 1,1 0-1,0 10 0,0-9-87,1 0 0,0 0 0,0-1 0,1 1 0,0 0 0,0 0 0,1-1 0,0 0-1,1 1 1,0-1 0,0-1 0,1 1 0,0 0 0,0-1 0,1 0 0,-1 0 0,2-1 0,-1 0-1,1 0 1,0 0 0,0-1 0,14 8 0,-19-12 10,0 1 1,1-1-1,-1 0 0,1 0 1,-1 0-1,1-1 0,0 1 1,-1-1-1,1 1 0,0-1 1,-1 0-1,1 0 0,0 0 1,3-1-1,-5 1 4,1-1 0,-1 1 0,0-1 0,1 1 0,-1-1 0,0 0 0,0 0 0,0 0 1,0 1-1,1-1 0,-1 0 0,0 0 0,-1-1 0,1 1 0,0 0 0,0 0 0,0 0 0,-1-1 0,2-1 0,-1-2 4,0 0-1,0 0 1,0 0-1,-1 0 1,1 0-1,-1 0 1,0 0-1,-1 0 1,1 0-1,-1 1 1,0-1-1,0 0 1,-3-7-1,-31-65 526,-5-18 613,35 80-973,8 20-21,17 30-1,-12-25-134,1 0-1,0-1 1,0 0 0,1-1-1,0 0 1,1-1-1,20 12 1,-25-17-14,0 1 1,-1-2-1,1 1 1,0 0-1,0-1 0,0 0 1,0-1-1,0 1 1,0-1-1,1 0 0,-1-1 1,0 1-1,0-1 1,0 0-1,0-1 0,-1 1 1,1-1-1,11-6 1,-11 5 0,0 0 1,0-1 0,-1 0 0,0 0 0,1 0-1,-1-1 1,-1 1 0,1-1 0,-1-1 0,0 1 0,0-1-1,0 1 1,-1-1 0,1 0 0,3-12 0,0-5 0,-1 0-1,-1 0 1,3-31 0,9-38 24,-17 92-18,0 0 0,0-1 0,0 1 0,0 0-1,0 0 1,0 0 0,0 0 0,0-1 0,0 1 0,0 0 0,0 0 0,0 0 0,0-1 0,1 1 0,-1 0 0,0 0 0,0 0 0,0 0 0,0 0-1,0-1 1,1 1 0,-1 0 0,0 0 0,0 0 0,0 0 0,0 0 0,1 0 0,-1 0 0,0 0 0,0 0 0,0 0 0,1 0 0,-1 0-1,0 0 1,0 0 0,0 0 0,1 0 0,-1 0 0,0 0 0,0 0 0,0 0 0,0 0 0,1 0 0,-1 0 0,0 0 0,0 0 0,0 0-1,1 0 1,-1 0 0,0 0 0,0 1 0,0-1 0,0 0 0,0 0 0,1 0 0,-1 0 0,12 16-18,7 18 28,2 14-1,14 53 0,5 14 75,-40-115-83,0 1 1,0 0-1,0-1 1,0 1-1,0-1 1,1 1-1,-1 0 1,0-1-1,0 1 1,1 0-1,-1-1 1,0 1-1,1-1 1,-1 1-1,1-1 1,-1 1-1,0-1 1,1 1-1,-1-1 1,1 1-1,-1-1 1,1 0-1,0 1 1,-1-1-1,1 0 1,-1 0-1,1 1 1,0-1-1,-1 0 1,1 0-1,0 0 1,-1 0-1,1 0 1,0 1-1,-1-1 1,2-1-1,-1 0 3,0 0-1,1 0 0,-1 0 0,0-1 0,0 1 0,1-1 0,-1 1 1,0-1-1,-1 1 0,1-1 0,0 1 0,1-4 0,15-55 35,25-154-96,-42 213 57,0 0 1,1 0 0,-1 0-1,0 0 1,0 0-1,0 0 1,1 0-1,-1 1 1,0-1-1,1 0 1,-1 0 0,1 0-1,-1 0 1,1 1-1,-1-1 1,1 0-1,0 1 1,-1-1-1,1 0 1,0 1 0,0-1-1,-1 1 1,1-1-1,0 1 1,0-1-1,0 1 1,0-1-1,1 1 2,-1 1-1,0-1 0,1 0 0,-1 1 0,0-1 0,0 1 0,1-1 0,-1 1 0,0 0 1,0 0-1,0-1 0,0 1 0,0 0 0,0 0 0,0 0 0,1 2 0,37 54-4,-33-47-2,4 6 10,0 0 0,2 0 0,0-1 0,0 0 0,16 12 0,-25-24-3,-1-1 1,1 0 0,-1 0-1,1 0 1,0 0-1,0 0 1,0-1 0,0 0-1,0 1 1,0-1-1,0 0 1,0 0 0,1-1-1,-1 1 1,0-1-1,0 1 1,1-1 0,-1 0-1,0 0 1,1-1-1,-1 1 1,0-1 0,1 1-1,-1-1 1,0 0-1,0 0 1,0-1-1,0 1 1,0-1 0,0 1-1,0-1 1,0 0-1,-1 0 1,1 0 0,-1 0-1,4-4 1,12-14-20,-1 0 0,22-36 0,-6 8-4,-15 25 14,-12 16-31,0 0-1,-1 0 1,0 0 0,0-1-1,0 0 1,-1 0 0,0 0-1,-1-1 1,5-15 0,-3 0-26,0 5 26,-2 0 0,3-29 0,-5 44 50,-1 1-1,0 0 0,0-1 1,0 1-1,0-1 1,-1 1-1,0-1 1,1 1-1,-1 0 1,0-1-1,-1 1 0,1 0 1,0 0-1,-1 0 1,0 0-1,0 0 1,0 0-1,0 1 1,0-1-1,-5-3 0,6 5 5,-1 0 0,0 0-1,1 0 1,-1 1 0,0-1-1,0 0 1,0 1 0,0 0-1,0-1 1,1 1-1,-1 0 1,0 0 0,0 0-1,0 0 1,0 0 0,0 1-1,0-1 1,0 1-1,0-1 1,1 1 0,-1 0-1,0-1 1,0 1 0,1 0-1,-1 0 1,0 0-1,1 0 1,-1 1 0,-1 0-1,-1 2 14,0-1 0,1 1-1,-1 0 1,1 0-1,0 0 1,0 0-1,0 1 1,0-1 0,-3 8-1,3 1 4,-1 1-1,2 0 1,0 0-1,0 0 1,1 0-1,1 0 1,0 0 0,1 0-1,1 0 1,0 0-1,8 26 1,-6-28-111,-1 0 1,2 0 0,-1-1-1,2 0 1,-1 0-1,2 0 1,-1 0 0,2-1-1,-1 0 1,1 0 0,1-1-1,-1 0 1,17 11-1,-21-16-189,0-1-1,1-1 1,-1 1-1,1-1 1,0 1-1,0-1 1,0-1-1,0 1 1,0-1-1,0 0 1,0 0-1,1 0 1,-1-1-1,10 0 1,-9-1-1007,0 0 0,0-1 0,0 0 0,-1 0 0,1 0 0,0-1 1,7-5-1,-6 5-2285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1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19 363 7893,'-1'7'3393,"1"-7"-3324,-4-8 47,1 1-1,1-1 1,0 1-1,0-1 1,0 0-1,1 0 1,0 0 0,1 0-1,0 0 1,0 0-1,1-8 1,19-101 509,-8 57-102,-3 22 266,2-13 1010,-11 50-1322,5 4-407,0 1 1,0-1-1,0 1 1,-1 1-1,1-1 0,-1 1 1,0-1-1,0 1 1,-1 0-1,5 9 1,0-3 1,35 44 194,-3 2 1,-2 1-1,51 106 1,-86-157-236,0 0 0,0 0 0,-1 1 0,-1 0 0,1-1 1,-1 1-1,0 0 0,-1-1 0,0 1 0,0 0 0,-1 0 0,0-1 1,0 1-1,0 0 0,-1-1 0,-1 1 0,1-1 0,-1 0 0,0 0 1,-1 0-1,-4 7 0,-8 8 20,-1 0 0,-1-1-1,-1-1 1,-36 28 0,28-23-9,-33 36 1,58-60-45,1 0 0,0 0 0,0 0 0,1 0 0,-1 0 0,0 1 0,0-1 0,0 0 0,1 1 0,-1-1 0,1 1 0,-1-1 1,1 0-1,-1 3 0,1-3 2,1-1 1,-1 1 0,0-1 0,0 0 0,0 1 0,1-1 0,-1 0-1,0 1 1,0-1 0,1 0 0,-1 1 0,0-1 0,1 0-1,-1 0 1,0 1 0,1-1 0,-1 0 0,1 0 0,-1 0-1,0 0 1,1 1 0,-1-1 0,1 0 0,-1 0 0,0 0 0,1 0-1,-1 0 1,1 0 0,-1 0 0,1 0 0,0 0 0,45-11 61,161-85 23,-144 64-75,-1 0-116,-35 16-733,0 2 1,1 1-1,0 2 1,53-15-1,-78 25 383,-1 0 0,0 1 0,0 0 1,1-1-1,-1 1 0,0 0 0,1 0 0,-1 0 0,0 1 0,1-1 0,-1 0 1,0 1-1,0-1 0,0 1 0,1 0 0,-1 0 0,0 0 0,0 0 0,0 0 0,3 3 1,4 6-3864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3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41 238 9061,'-11'-6'302,"-13"-6"1611,19 20-1105,8 14-616,15 45 489,51 123 0,48 57-112,23 55 1509,-137-295-1948,0-1 60,-1 1 1,0-1 0,0 1-1,0-1 1,0 1-1,0 8 1,-2-14 34,-3-4-21,-8-9-103,1-2 0,1 1-1,0-1 1,1 0-1,1-1 1,-8-21 0,-31-103 107,35 102-143,-39-120 99,-76-294 91,125 447-255,0-1 0,1 0 0,-1 0 0,1 0 1,0 0-1,0 0 0,0 0 0,1 1 0,0-1 0,0 0 0,0 0 0,0 0 0,1 1 0,0-1 0,0 1 0,0-1 0,1 1 1,-1 0-1,1 0 0,0 0 0,0 0 0,7-6 0,-2 4-20,0 1 0,0-1 1,1 1-1,-1 1 0,1 0 1,0 0-1,1 1 0,-1 0 0,1 0 1,14-1-1,84-19-3053,-40-4-5630,-58 23 6099,-3 3-520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3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 7029,'-10'7'180,"1"1"-1,0 1 1,0 0 0,1 0 0,-12 17 0,19-25-139,0 1 1,0 0-1,0-1 1,0 1-1,0 0 1,0 0-1,1 0 1,-1-1-1,1 1 1,-1 0-1,1 0 0,0 0 1,0 0-1,-1 0 1,1 0-1,1 0 1,-1 4-1,1-5-16,0 1 1,0-1-1,1 0 0,-1 1 0,0-1 0,0 0 0,1 0 0,-1 0 0,1 0 0,-1 0 1,1 0-1,-1 0 0,1 0 0,-1-1 0,1 1 0,0-1 0,-1 1 0,1-1 1,0 0-1,0 1 0,-1-1 0,1 0 0,0 0 0,2 0 0,18-1 64,-1 0 0,1-1 1,-1-1-1,0-1 0,0-1 0,23-9 0,-21 7-536,1 1 1,-1 0-1,1 2 0,38-3 0,-55 7 453,-3 0 308,-1 0 0,1 0-1,-1 0 1,1 0 0,-1 0 0,1 1-1,-1 0 1,1 0 0,-1 0 0,4 1-1,-6-1-225,0 0 0,0 1 0,0-1 0,0 0 0,-1 1 0,1-1 0,0 1 0,-1-1 0,1 1 0,-1-1 0,1 1-1,-1-1 1,0 1 0,0-1 0,0 1 0,0-1 0,0 1 0,0-1 0,0 1 0,0-1 0,0 1 0,-1 0 0,1-1-1,-1 1 1,1-1 0,-2 2 0,-7 31 684,3-14-326,0 1-1,-4 40 1,9-57-405,1 1 0,0-1 0,0 1 0,0-1 0,0 1 0,1-1 0,0 1 0,0-1 0,0 0 0,0 1-1,1-1 1,0 0 0,0 0 0,0 0 0,0 0 0,0 0 0,1 0 0,0-1 0,4 5 0,-3-6-19,-1 1 1,2-1 0,-1-1-1,0 1 1,0 0-1,0-1 1,1 0 0,-1 0-1,1 0 1,-1-1-1,1 1 1,-1-1 0,1 0-1,-1 0 1,1-1-1,-1 1 1,7-3 0,-4 2 2,1 0 0,-1-1 0,0 0 0,0-1 0,0 0 0,0 0 1,0 0-1,0-1 0,8-6 0,-12 6-13,0 1-1,0-1 1,-1 0 0,1 0-1,-1 0 1,0 0 0,0-1-1,0 1 1,-1 0 0,0-1-1,1 0 1,-1 1 0,-1-1-1,1 0 1,-1 1 0,0-1-1,0 0 1,0 1 0,-1-1-1,1 0 1,-1 1 0,0-1-1,-1 1 1,1-1 0,-1 1-1,0-1 1,-3-5 0,1 1 3,-1 1 0,1-1 0,-1 1 0,-1 0 0,1 0 0,-1 1 0,-1 0 1,1 0-1,-1 0 0,-1 1 0,1 0 0,-14-8 0,15 12-77,0-1 0,-1 1-1,1 1 1,0-1 0,-1 1-1,1 1 1,-1-1 0,0 1-1,1 0 1,-1 0-1,1 1 1,-1 0 0,1 0-1,-1 1 1,1-1 0,-10 5-1,10-4-389,0 1 0,1 0-1,-1 0 1,0 1 0,1-1 0,0 1-1,0 0 1,0 1 0,0-1-1,-4 6 1,8-9 202,0 1 0,1-1 0,-1 0 0,0 0 0,1 1 0,-1-1 0,1 0 0,-1 1 0,1-1 0,0 1 0,-1-1 0,1 0 0,0 1 0,0-1 0,0 1 0,0-1 0,0 1 0,1-1 0,-1 0 0,0 1 0,1-1 0,-1 1 0,1-1 0,-1 0 0,1 1 0,1 1 0,6 8-2921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4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256 587 7425,'-2'-8'411,"0"-1"1,-1 1 0,1 0 0,-2 0 0,1 0-1,-1 1 1,0-1 0,-1 1 0,-5-8 0,-6-10 1310,15 24-1661,0 0-1,0 1 1,0-1 0,0 0-1,0 0 1,0 0 0,0 1-1,0-1 1,0 0-1,-1 1 1,1-1 0,0 1-1,0-1 1,-1 1 0,1 0-1,0 0 1,-1-1-1,1 1 1,0 0 0,-1 0-1,1 0 1,0 1-1,-1-1 1,1 0 0,0 0-1,-1 1 1,1-1 0,0 1-1,0-1 1,-3 2-1,-37 20 773,30-13-701,0 0 0,1 0 0,0 1 1,1 0-1,0 1 0,0 0 0,-11 21 0,15-24-104,1 0-1,0 1 1,0-1-1,1 1 1,1 0 0,-1 0-1,1 0 1,0 0-1,1 0 1,0 0-1,1 0 1,1 15-1,-1-21-47,0 0 1,1 0-1,0-1 0,-1 1 0,1 0 0,0 0 0,0-1 0,0 1 1,1-1-1,-1 1 0,1-1 0,-1 0 0,1 1 0,0-1 0,0 0 1,0 0-1,0 0 0,0 0 0,0-1 0,0 1 0,4 1 1,-2-1-59,1 0 1,-1-1 0,1 0 0,0 0 0,0 0-1,-1 0 1,1-1 0,0 0 0,0 0 0,0 0-1,6-2 1,7-1-247,-1-1 1,0-1-1,0 0 1,0-2-1,23-11 0,-24 8 141,0 0 1,0-1-1,-1-1 0,-1 0 0,0-1 0,0 0 0,-2-1 0,1-1 0,18-29 0,-29 40 190,4-5 210,-1 0 1,1-1 0,-2 0-1,5-13 1,-8 21-158,0 1 0,-1-1 1,1 0-1,-1 1 0,0-1 1,0 0-1,1 1 0,-1-1 1,0 0-1,0 1 0,-1-1 0,1 0 1,0 0-1,0 1 0,-1-1 1,1 0-1,-1 1 0,0-1 1,1 1-1,-1-1 0,0 1 0,0-1 1,0 1-1,0-1 0,0 1 1,0 0-1,0 0 0,-1-1 1,1 1-1,0 0 0,-1 0 1,1 0-1,-1 1 0,-1-2 0,1 1-24,0 1 0,1 0 0,-1 0 0,0 0 0,1 0 0,-1 0 0,0 0 0,0 0 0,1 0 0,-1 1-1,0-1 1,1 1 0,-1-1 0,1 1 0,-1 0 0,0-1 0,1 1 0,0 0 0,-1 0 0,1 0 0,-1 0-1,-1 3 1,-31 31 352,26-26-277,-6 6 49,1 1 0,-15 23 0,25-35-143,0 0 0,0 1 1,1-1-1,0 1 0,0-1 1,0 1-1,1 0 1,-1 0-1,1 0 0,0 0 1,1 0-1,-1 0 0,1 0 1,0 0-1,1 6 1,-1-10-17,0 1 1,0-1-1,1 1 1,-1-1-1,1 0 1,-1 1-1,1-1 1,0 1-1,0-1 1,-1 0-1,1 0 1,0 1-1,0-1 0,0 0 1,0 0-1,1 0 1,-1 0-1,0 0 1,0 0-1,1 0 1,-1-1-1,0 1 1,1 0-1,2 0 1,-2 0-4,1-1 0,0 0 0,0 0 0,0 0 0,0 0 0,0 0-1,0-1 1,0 1 0,-1-1 0,1 0 0,0 0 0,4-1 0,-3 0 3,1-1 0,0 1 0,-1-1 1,1 1-1,-1-1 0,0-1 0,0 1 0,0 0 0,0-1 0,0 0 0,-1 0 1,0 0-1,0 0 0,4-8 0,-6 7 45,0-1-1,0 0 1,0 1 0,-1-1 0,0 0 0,0 1-1,-1-1 1,1 0 0,-1 1 0,-1-1-1,1 1 1,-1-1 0,0 1 0,-3-9 0,-6-15 788,11 29-824,0-1 0,0 1 0,0 0 0,0 0 0,0-1 0,0 1 0,0 0-1,-1-1 1,1 1 0,0 0 0,0 0 0,0-1 0,-1 1 0,1 0 0,0 0 0,0 0-1,0-1 1,-1 1 0,1 0 0,0 0 0,-1 0 0,1 0 0,0-1 0,0 1 0,-1 0-1,1 0 1,0 0 0,-1 0 0,1 0 0,0 0 0,-1 0 0,1 0 0,0 0-1,0 0 1,-1 0 0,1 0 0,0 0 0,-1 0 0,1 0 0,0 0 0,-1 1 0,1-1-1,0 0 1,0 0 0,-1 0 0,1 0 0,0 1 0,0-1 0,-1 0 0,1 0 0,0 0-1,0 1 1,0-1 0,-1 0 0,1 0 0,0 1 0,0-1 0,-12 18 168,12-16-172,0 0 0,0 0 0,1 1 0,-1-1 0,0 0 0,1 0 0,-1 1 0,1-1 0,0 0 0,-1 0 0,1 0 0,0 0-1,0 0 1,1 0 0,-1 0 0,0 0 0,1 0 0,-1-1 0,1 1 0,-1-1 0,1 1 0,0-1 0,0 1 0,0-1 0,0 0-1,0 0 1,0 0 0,3 1 0,-2 0-6,1 0 0,0-1-1,0 1 1,-1-1 0,1 0 0,0 0-1,0-1 1,0 1 0,0-1-1,0 0 1,0 0 0,0 0 0,0-1-1,0 1 1,6-2 0,-4 0 0,0-1 0,0 0 0,0 0-1,-1 0 1,1 0 0,-1-1 0,0 0 0,0 0 0,0-1 0,0 1 0,-1-1 0,0 0 0,6-9 0,-7 7 0,0 0 0,0 0 0,0-1 0,-1 1 0,0-1 0,-1 1 0,0-1 0,0 0 0,0 0 0,-1 0 0,-1-12-1,-2-4-9,-1 1 0,0-1-1,-2 0 1,-1 1 0,-10-24-1,-57-113 6,60 131 17,6 13-4,5 8-8,-1 0 0,0 0 0,0 1 0,-1-1 0,0 1 0,-8-9-1,13 16 1,0 0 0,0-1 0,-1 1 0,1 0-1,0 0 1,0 0 0,0 0 0,0 0-1,0-1 1,-1 1 0,1 0 0,0 0-1,0 0 1,0 0 0,0 0 0,-1 0-1,1 0 1,0 0 0,0 0 0,0 0-1,-1 0 1,1 0 0,0 0 0,0 0-1,0 0 1,-1 0 0,1 0 0,0 0-1,0 0 1,0 0 0,0 0 0,-1 0-1,1 0 1,0 0 0,0 0 0,0 0-1,-1 0 1,1 1 0,0-1 0,0 0-1,0 0 1,0 0 0,0 0 0,0 0-1,-1 1 1,-2 11-5,3 17 1,0-29 3,6 54 12,3 0-1,3-1 0,1 0 1,3-1-1,3-1 0,37 76 1,-44-101-147,1 0 0,2-1 0,1 0 1,0-1-1,2-1 0,1-1 0,36 34 0,-44-46-350,1-1-1,1-1 1,-1 0-1,1 0 1,1-2-1,-1 1 1,1-2-1,0 0 1,1 0-1,-1-1 0,1-1 1,-1-1-1,1 0 1,0 0-1,0-2 1,23-1-1,-19-1-1212,1-1 0,35-10 0,-9-4-2006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5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9 9289,'-4'-2'176,"1"1"1,0 0-1,-1 0 0,1 0 1,-1 0-1,0 0 0,1 1 1,-1 0-1,1 0 0,-1 0 1,0 0-1,1 0 0,-8 2 1,10-1-99,-1-1 0,1 1 1,-1 0-1,1 0 0,0-1 0,-1 1 1,1 0-1,0 0 0,-1 0 1,1 0-1,0 1 0,0-1 1,0 0-1,0 0 0,0 1 1,0-1-1,1 1 0,-1-1 0,0 1 1,1-1-1,-1 1 0,1-1 1,-1 1-1,1-1 0,0 1 1,0 0-1,-1-1 0,1 1 0,1-1 1,-1 1-1,0 0 0,0-1 1,1 4-1,9 38 294,1 0 1,3 0-1,1-1 1,35 67-1,-1 0-70,152 436-1655,-199-540 962,11 30-475,-13-34 557,0 1 1,1-1-1,-1 0 0,1 1 1,0-1-1,-1 0 0,1 0 0,0 0 1,0 0-1,0 1 0,0-1 0,0 0 1,0 0-1,0-1 0,0 1 0,0 0 1,0 0-1,1 0 0,-1-1 0,1 1 1,2-11-5327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5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98 129 7085,'-41'-40'973,"32"33"-413,1 0 0,1 0 1,-1-1-1,1 0 1,-10-16-1,17 23-531,0 0 0,1 1 0,-1-1 0,1 0 0,-1 0 0,1 1 0,0-1 0,-1 0 0,1 0 0,0 1 0,-1-1 0,1 1-1,0-1 1,0 1 0,-1-1 0,1 1 0,0-1 0,0 1 0,0 0 0,0-1 0,0 1 0,-1 0 0,1 0 0,0 0 0,2 0 0,25-7 18,1 4-100,-10 1 4,-1 0-1,1 2 1,-1 0-1,1 1 1,20 4-1,-23-2 42,0 2 1,0 0-1,-1 1 0,0 0 0,0 2 0,-1-1 0,0 2 0,0 0 0,-1 1 0,14 11 0,-24-18 51,1 1 0,-1-1 0,0 1 0,0 0 0,0 0 0,-1 0 0,1 0 0,-1 0 0,0 0 0,0 1 0,0-1 0,-1 1 0,1-1 0,-1 1 0,0 0 0,-1-1 0,1 1 0,-1 0 0,0 0 0,0-1 0,0 1 0,-1 0 0,0 0 0,0-1 0,0 1 0,-3 8 0,-5 7-23,0 0 1,-1-1-1,-1-1 0,-23 30 0,11-15-1040,35-48-9149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6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25 495 6689,'-2'-17'646,"1"11"-151,1 0 0,-1 0 1,0 0-1,-1 0 0,1 0 0,-1 0 0,0 1 1,-1-1-1,-5-10 1196,6 57-527,10-3-898,2-1 1,1 1-1,1-2 1,21 41-1,-27-64-233,1-1 1,0 1-1,1-1 1,0 0-1,1-1 1,0 0-1,1-1 1,0 1-1,1-2 1,0 0 0,1 0-1,0-1 1,0 0-1,20 9 1,-25-15-23,-1 0 0,1-1 0,0 1 1,0-1-1,0-1 0,0 1 1,0-1-1,0 0 0,0-1 1,0 0-1,0 0 0,0 0 0,0-1 1,0 0-1,0-1 0,-1 1 1,1-1-1,-1 0 0,0-1 0,0 0 1,0 0-1,0 0 0,-1 0 1,9-10-1,-9 9 40,-1 1-1,0-1 1,0 0-1,0 0 1,-1 0 0,1 0-1,-1-1 1,-1 1-1,1-1 1,-1 0 0,0 0-1,0 0 1,-1 0 0,1 0-1,-1 0 1,-1-1-1,1 1 1,-1 0 0,0 0-1,-1-1 1,1 1-1,-1 0 1,0 0 0,-1 0-1,0 0 1,0 0-1,0 0 1,-4-6 0,0 1 133,-2 0 1,0 0-1,0 1 1,-1 0-1,0 1 1,-1-1-1,0 2 1,-1 0-1,1 0 1,-1 0-1,-1 2 1,1-1-1,-1 2 0,-1-1 1,1 2-1,-14-4 1,24 7-163,-1 1 1,1-1-1,0 1 1,0 0-1,0 0 1,0 0-1,0 0 1,0 0-1,0 0 1,0 0-1,0 1 1,-1-1-1,1 1 1,0 0-1,0 0 1,1-1-1,-1 1 1,0 0-1,0 1 1,0-1-1,1 0 1,-1 0-1,0 1 1,-1 1-1,1 0 2,0 1 0,0 0-1,0-1 1,0 1 0,0 0-1,1 0 1,0 0-1,0 0 1,0 0 0,0 0-1,0 7 1,1 2 6,0-1 1,0 1-1,1-1 0,1 0 0,0 1 1,1-1-1,7 20 0,-7-24-26,1-1 1,0 1-1,1-1 0,0 0 1,0 0-1,0-1 1,1 1-1,0-1 0,0-1 1,1 1-1,0-1 0,0 0 1,0 0-1,0-1 0,1 0 1,-1 0-1,1-1 0,13 4 1,-19-7-6,1 1 1,-1-1 0,1 1-1,0-1 1,-1 0-1,1 0 1,-1 0 0,1 0-1,-1-1 1,1 1 0,-1-1-1,1 0 1,-1 1-1,1-1 1,-1 0 0,1 0-1,-1-1 1,0 1-1,0 0 1,0-1 0,0 0-1,0 1 1,0-1 0,0 0-1,0 0 1,-1 0-1,1 0 1,-1 0 0,1 0-1,-1 0 1,0-1 0,0 1-1,0-1 1,0 1-1,0 0 1,0-1 0,-1 0-1,0 1 1,1-1-1,-1 1 1,0-5 0,-5-19-4,-2 0-1,-1 0 1,-1 1 0,0 0 0,-2 0-1,-1 1 1,-2 1 0,-19-28 0,44 69-8,2 0 1,0 0 0,29 29-1,-38-44 12,5 4-5,1 0-1,0 0 1,1-1-1,0 0 1,13 5-1,-22-10 5,1 0 0,-1-1-1,1 1 1,-1-1-1,1 1 1,-1-1 0,1 0-1,-1 0 1,1 0 0,0 0-1,-1 0 1,1 0 0,-1-1-1,1 0 1,-1 1 0,1-1-1,-1 0 1,0 0-1,1 0 1,-1 0 0,0-1-1,0 1 1,0-1 0,0 1-1,0-1 1,0 0 0,0 1-1,-1-1 1,1 0-1,0 0 1,2-5 0,3-5 6,0 0 1,-1-1-1,-1 0 1,0 0-1,0 0 1,-1 0 0,-1-1-1,3-21 1,-3-2 45,-3 28-43,1-1 0,0 1 0,0 0 0,1-1 0,4-13 0,-5 23-8,-1-1 0,0 1 1,1-1-1,-1 1 0,1-1 0,-1 1 0,1 0 0,-1-1 0,0 1 1,1 0-1,0-1 0,-1 1 0,1 0 0,-1 0 0,1-1 1,-1 1-1,1 0 0,-1 0 0,1 0 0,0 0 0,-1 0 0,1 0 1,-1 0-1,1 0 0,0 0 0,-1 0 0,1 0 0,-1 0 1,1 0-1,-1 0 0,1 1 0,0-1 0,-1 0 0,1 0 0,-1 1 1,1-1-1,-1 0 0,1 1 0,-1-1 0,0 1 0,1-1 1,-1 0-1,1 1 0,-1-1 0,0 1 0,1-1 0,-1 1 0,1 0 1,23 28 18,-21-24-13,17 22 15,-2 0 1,17 35 0,-19-34 26,0 0 0,29 36-1,-45-63-46,0-1 0,1 0-1,-1 0 1,0 1 0,0-1-1,0 0 1,1 1-1,-1-1 1,0 0 0,0 0-1,1 0 1,-1 1 0,0-1-1,0 0 1,1 0-1,-1 0 1,0 0 0,1 1-1,-1-1 1,0 0 0,1 0-1,-1 0 1,0 0-1,1 0 1,-1 0 0,0 0-1,1 0 1,-1 0 0,0 0-1,1 0 1,-1 0-1,0 0 1,1 0 0,-1 0-1,0-1 1,0 1 0,1 0-1,-1 0 1,0 0-1,1 0 1,-1-1 0,0 1-1,1 0 1,8-20 45,-3-26 17,-11-184-104,4 229 40,1 0-1,0 0 0,0 0 1,0 0-1,0 0 0,0 1 1,-1-1-1,2 0 0,-1 0 1,0 0-1,0 0 0,0 0 1,0 1-1,0-1 0,1 0 1,-1 0-1,0 0 1,1 1-1,-1-1 0,1 0 1,-1 0-1,1 1 0,-1-1 1,1 0-1,-1 1 0,1-1 1,0 0-1,-1 1 0,1-1 1,0 1-1,0-1 0,-1 1 1,1 0-1,0-1 0,0 1 1,0 0-1,-1-1 0,1 1 1,0 0-1,0 0 0,0 0 1,0 0-1,0 0 0,-1 0 1,1 0-1,0 0 0,0 0 1,0 0-1,0 1 0,0-1 1,-1 0-1,1 0 0,0 1 1,1 0-1,7 3-3,0 1 1,1 0-1,-2 1 0,9 6 1,2 1 1,-6-5 3,0 0 1,1-2-1,0 1 0,0-2 1,18 5-1,-26-8-3,1-1 0,-1 0 0,1 0 0,-1 0 0,1-1 1,0 0-1,-1 0 0,1-1 0,-1 0 0,1 0 0,-1 0 0,1-1 0,-1 0 0,9-4 0,-8 3-5,0-1-1,0 0 1,0 0-1,-1 0 1,1-1-1,-1 0 1,-1 0-1,1-1 1,-1 0-1,0 0 1,0 0-1,0 0 1,-1-1-1,0 0 1,0 0-1,-1 0 1,0 0-1,0 0 1,-1-1-1,0 1 1,0-1-1,-1 0 1,0 0-1,0 1 1,0-9-1,-2-7-6,0 0 0,-6-32 0,6 47 23,-1 0 0,0 0 0,-1 0 1,0 0-1,0 0 0,-1 0 1,0 1-1,0-1 0,-10-12 1,12 18-7,1 1 1,0-1-1,-1 1 1,0-1-1,1 1 0,-1-1 1,0 1-1,0 0 1,0 0-1,0 0 1,0 0-1,0 0 1,0 0-1,0 1 1,0-1-1,0 1 0,0-1 1,0 1-1,-1 0 1,1 0-1,0 0 1,0 0-1,0 0 1,-1 0-1,1 1 1,0-1-1,0 1 1,0 0-1,0-1 0,0 1 1,0 0-1,0 0 1,0 0-1,0 0 1,0 1-1,1-1 1,-1 0-1,-1 3 1,-3 0 1,1 1 1,1 1-1,-1-1 1,1 1 0,0 0-1,0 0 1,0 0 0,1 0-1,0 1 1,-3 10-1,2-4 0,1 0-1,1 1 0,0-1 1,1 1-1,0-1 0,1 1 1,1-1-1,0 1 0,1-1 1,1 1-1,0-1 0,0 0 1,1 0-1,1 0 0,0 0 0,1-1 1,0 0-1,1 0 0,0-1 1,1 0-1,1 0 0,12 13 1,-5-8-493,0 0 1,1-1-1,1-1 1,0-1-1,29 15 1,-25-16-1511,2-1 0,-1-1 0,1-1 0,36 8 0,-44-15-1416,-2 0-1118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9.6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363 1 5669,'-14'25'350,"-1"-1"1,-1-1-1,-1 0 1,-32 33-1,-91 73 1563,80-77-1363,51-43-681,6-5-180,0 0-1,0-1 1,-1 0 0,0 0 0,1 0-1,-1 0 1,0 0 0,0-1 0,-6 3 0,9-19-4474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17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103 178 9425,'0'0'199,"-4"-2"63,-6-5 57,0-1 1,1 0 0,0 0 0,0-1 0,1 0 0,-13-18 0,1 2 348,19 24-650,1 0 0,0 0 0,-1 0-1,1 0 1,0 0 0,0 0 0,0 0 0,-1 0 0,1 0-1,0 0 1,1 0 0,-1 0 0,0 0 0,0 0 0,0 1-1,0-1 1,1 0 0,-1 0 0,0 0 0,1 0 0,-1 0-1,1 0 1,-1 0 0,1 1 0,0-1 0,-1 0 0,1 0-1,0 1 1,-1-1 0,1 0 0,0 1 0,0-1-1,-1 1 1,1-1 0,0 1 0,1-1 0,33-20 195,-34 21-191,7-4 29,-1 0 0,1 1 0,0 1 0,0-1 0,0 1 0,0 0 0,0 1 0,0 0-1,0 1 1,0-1 0,13 2 0,-18 0-19,1-1-1,-1 1 0,1 0 0,0 0 0,-1 1 1,0-1-1,1 1 0,-1-1 0,0 1 1,0 0-1,0 1 0,0-1 0,0 0 0,-1 1 1,1-1-1,-1 1 0,1 0 0,-1 0 0,0 0 1,0 0-1,0 0 0,-1 1 0,1-1 1,-1 0-1,0 1 0,1-1 0,0 8 0,0 2 65,-1 1-1,0 0 0,0 0 0,-1 0 1,-1 0-1,-1 0 0,0 0 0,-6 22 1,-44 111 436,26-80-282,19-48-165,-17 54 166,23-69-218,0 1-1,0-1 1,0 0-1,1 1 1,0-1 0,0 0-1,0 1 1,0-1 0,0 0-1,1 0 1,0 1-1,0-1 1,3 8 0,-2-10-15,-1-1 0,1 1 0,-1 0 0,1-1 1,0 1-1,-1-1 0,1 0 0,0 0 0,0 0 1,0 0-1,0 0 0,0 0 0,1 0 1,-1-1-1,0 1 0,0-1 0,0 1 0,1-1 1,-1 0-1,0 0 0,0 0 0,1 0 0,-1 0 1,0-1-1,4 0 0,65-19 150,-61 17-141,92-39-244,-2-4 0,187-117-1,-69 35-7723,-195 116 4571,-2 5-1085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0:33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22106,'24520'5379'0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1:24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13593 5572 2696,'-12'1'903,"11"-1"-843,0 0 0,0 1 0,0-1-1,0 0 1,0 1 0,0-1-1,0 0 1,0 0 0,0 0-1,0 0 1,0 0 0,0 0-1,0-1 1,0 1 0,-1 0-1,1 0 1,0-1 0,0 1-1,0 0 1,1-1 0,-1 1-1,0-1 1,0 0 0,0 1-1,0-1 1,0 0 0,1 1-1,-1-1 1,0 0 0,0 0-1,1 0 1,-1 0 0,1 1-1,-1-1 1,1 0 0,-1 0-1,1 0 1,-1 0 0,1 0 0,0 0-1,0 0 1,0-1 0,-1 1-1,1 0 1,0 0 0,0 0-1,1-2 1,-1 3-11,0-1 1,0 0-1,1 0 0,-1 0 1,0 1-1,0-1 1,0 0-1,0 0 0,0 0 1,0 1-1,0-1 0,0 0 1,-1 0-1,1 0 0,0 1 1,0-1-1,-1 0 1,1 0-1,0 1 0,-1-1 1,1 0-1,-1 1 0,1-1 1,-1 0-1,1 1 0,-1-1 1,0 0-1,-21 18 8242,22-17-8150,0-1-1,0 1 1,0-1-1,0 1 1,0-1-1,0 1 0,0 0 1,0-1-1,0 1 1,0-1-1,-1 1 1,1-1-1,0 1 1,0 0-1,-1-1 1,1 1-1,0-1 0,-1 1 1,1 0-1,0-1 1,-1 1-1,1 0 1,0 0-1,-1-1 1,1 1-1,-1 0 0,1 0 1,-1 0-1,1-1 1,0 1-1,-1 0 1,1 0-1,-2 0 1,-46-32 2537,41 25-2449,-2 1 0,1 0 1,-1 1-1,1 0 0,-18-7 0,3 2 26,-1-1 0,2-1 0,-1-1 0,2-1 0,-26-22 0,18 14-16,-58-33 0,-145-75 134,-13-6-185,-189-111-100,384 213-105,-48-43 0,58 43 3,-1 3 0,-56-33 1,-262-117 416,219 120-273,-214-106 678,264 117-764,2-4 0,-109-88 0,15 0-11,-60-50-13,-109-142-15,187 187-36,-307-212-1,-79 34-85,437 267 119,-272-157-78,341 188 42,-94-40 1,44 23 16,-21-14-12,-146-50 0,25 44-5,192 53 20,-9 0-3,33 8 10,0-1-1,0-1 0,1 0 0,-29-13 0,-1-2 4,40 17 3,1 0 0,-1 0-1,1-1 1,0 0 0,0 0 0,-15-11 0,-66-59 0,79 66 1,-1 0 0,0 0-1,0 1 1,-1 0 0,0 1 0,0 1-1,-22-7 1,-96-19-35,5 2 39,-283-118-66,176 80 20,-19-6 7,154 43 0,-151-25-1,128 31 28,-462-80-117,507 90 96,-92-30-1,-16-4-2,-164-45-29,136 32 14,-3-8 21,127 39-36,-138-30 0,35 20 46,-62-11-91,164 38 101,-198-20-73,-181-19-81,220 19 100,-23-1-16,72-1 77,113 18 5,-239-55-77,150 30-12,73 16 53,41 14 88,59 12-40,-40-11-16,28 6-38,-1 1 0,1 0 0,-28-3 0,39 7 24,1 0-13,-5 0 23,-64-13-119,69 13 129,0 0-7,0 1-1,0-1 0,0 0 0,-1 1 0,1-1 0,0 0 0,-1 0 0,1 0 0,0 0 0,0 0 1,-1 0-1,1 0 0,0 0 0,-1 0 0,1-1 0,0 1 0,0 0 0,-1-1 0,1 1 0,0-1 1,0 1-1,0-1 0,0 0 0,0 0 0,-2-1 0,2 5-484,0-1 0,0 0 0,0 0 0,0 0 0,-1-1 0,1 1 0,-1 0 0,0 0 0,1-1 0,-1 1 0,0-1 0,-3 2 0,-19-3-2413,-9-9 322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1:31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3064,'28'-41'9167,"24"54"-7441,186 77 2669,-73-25-3187,-54-23-688,-41-14-116,0-3 0,122 25 1,-97-32-7,-1 4 0,151 57 0,-122-39-133,235 46-1,43 12 113,-42-3-69,36 13-103,14-3-83,1 0-41,-224-48-21,273 46 0,-161-27-15,-175-41-27,-38-17-111,129 13 1,40 6-142,-15 3 191,-18-5 20,46 2 45,-88-17 5,-27 12-33,-27-4 0,28 12 24,-77-18-10,-36-13-10,54 5 1,-51-9-6,41 11 1,80 14 26,-163-29-21,27 8-1,1-1 0,0-1 0,0-1 0,57 2 0,-72-6 0,-1-1 1,1 2 0,0 0-1,-1 0 1,15 7 0,45 9-14,-26-6 17,-39-10 14,0 0-1,0-1 1,0 0-1,0-1 0,11 2 1,-17-3 1,28 10 27,-29-10-52,26 3-40,25-33 42,1 1 1,2 3 0,0 3-1,1 2 1,100-24 0,101-2 9,-158 32-2,239-55 26,-238 47-21,383-68-8,-133 30-35,-25 4 46,288-117-29,-319 87 14,-47 16 26,126-40 44,-117 44-103,-112 33 95,255-80-88,33 10 79,-372 90-47,-13 2 4,73-8-1,-22 9-11,92-5-12,-111 12 23,-1-3 1,87-20 0,30 1 18,-49-4-26,-54 11-8,-67 13 10,0 0-1,1 2 1,34-1-1,48-10 24,-107 15-50,0 1 0,0-1 0,0 0-1,1 0 1,-1 0 0,0 0 0,0 0 0,0 0 0,0 0 0,1-1 0,-1 1-1,0 0 1,0 0 0,0-1 0,0 1 0,0-1 0,0 1 0,0-1 0,1 0-1,-16-10-4062,-38-5-3249,22 12 3102,-11 3-1717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1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0 6217,'-26'5'1609,"25"-5"-1540,1 0 0,0 0 0,-1 0 0,1 1 0,0-1 0,0 0 0,-1 0 0,1 1 1,0-1-1,0 0 0,0 1 0,-1-1 0,1 0 0,0 1 0,0-1 0,0 0 0,0 1 0,0-1 0,0 0 0,0 1 0,0-1 0,0 0 1,0 1-1,0-1 0,0 0 0,0 1 0,0-1 0,0 0 0,0 1 0,0-1 0,0 0 0,0 1 0,0-1 0,1 0 0,-1 1 0,3 3 145,0-1-1,0 1 1,0-1-1,0 0 0,1 0 1,0 0-1,-1 0 1,6 2-1,33 17 254,0-2-1,1-2 0,1-2 1,63 14-1,11 6-15,333 136 1714,-364-138-1422,-82-32-771,3 2-48,1 0 1,-1-1-1,1-1 1,0 1 0,0-1-1,14 1 1,-21-2 606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1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59 7765,'-6'-3'113,"1"0"1,0-1 0,0 1 0,0-1 0,0-1-1,1 1 1,-1-1 0,1 1 0,0-1-1,-3-6 1,7 11-96,1 0 0,-1-1-1,0 1 1,0 0 0,0-1 0,0 1-1,0 0 1,0-1 0,0 1 0,1 0-1,-1 0 1,0-1 0,0 1 0,0 0-1,1-1 1,-1 1 0,0 0 0,0 0-1,1 0 1,-1-1 0,0 1 0,0 0-1,1 0 1,-1 0 0,0 0 0,1-1-1,-1 1 1,0 0 0,1 0 0,-1 0-1,0 0 1,1 0 0,-1 0 0,0 0-1,1 0 1,-1 0 0,0 0 0,1 0-1,0 0 1,14 0 408,22 11 312,66 32 1,7 2-122,206 43 866,29 11-146,-259-66-2974,-103-32-6654,9 1 5009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6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76 6913,'-7'-6'87,"0"-1"-1,1 0 1,0 0 0,0-1 0,-5-8 0,13 17-41,0 0 0,0 0 0,0 0 0,0-1 0,0 1 0,0-1 0,0 1 0,0-1 0,1 0 0,-1 0 0,0 1 0,0-2 0,4 1 0,44-3 59,-39 2-43,265-15-719,-140 8-2973,-90 6 1528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6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5893,'318'32'5597,"-158"-26"-7363,1-9-3670,-113-1 3004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6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5949,'26'5'296,"-3"-2"-36,-5-3-36,2 0-12,-3 0 20,3 0 28,0-3-16,9 3 4,3 0-60,2 0-12,6-3-24,6 1-20,3 2-168,12 0-272,-1-3-312,3 1-484,-2-1-1109,2 0-223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7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5977,'31'-3'220,"-2"3"-24,0-2 0,-3 2-24,2 2-16,4-2-8,0 3-16,8-1-16,-3 4-16,3-4-136,1 3-188,5 0-156,-3-2-192,3-3-369,-3-3-851,12-2 180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49.8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395 3 7477,'-6'-3'1196,"-19"9"-688,7 2-52,-7 6-44,-6 0-44,1 8-48,-1 0-68,-6 3-276,3 3-316,6 5-404,-3-2-492,-2-1-564,-1 1-529,3 5-331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7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5497,'58'3'1121,"-1"-2"1,107-13 0,55-1-167,-82 16-2214,-45-4-2651,-51-1 1118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3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6821,'23'8'2905,"57"4"-1515,0 3 0,128 42 0,148 77-234,-69-24-324,-215-85-622,415 124 1350,-472-147-2076,0 0-1,0-1 1,19-2 0,27 3-9270,-51 2 5839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4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66 8065,'-27'-11'795,"0"0"1,1-2 0,-26-17 0,47 30 136,9 11-418,13 12-30,-5-12-313,1 0 1,0-1-1,1-1 0,0 0 1,24 11-1,83 29 343,-80-34-366,109 44-35,295 71-1,-434-128-622,0 0-1,0-1 0,23-1 0,11-5-7405,-39 2 4638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4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8037,'46'26'3626,"-22"-15"-3065,23 14-590,206 96 2528,-217-108-3549,61 14 0,-68-21-1715,0-2 1,54 1-1,-57-5 321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4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6729,'2'5'311,"1"-1"0,-1 1 1,1 0-1,0-1 0,1 0 1,-1 0-1,1 0 0,0 0 1,0 0-1,0-1 1,0 0-1,1 0 0,-1 0 1,1 0-1,0-1 0,6 3 1,13 4 35,0-1 1,31 6 0,-16-4 87,104 26-1639,-46-20-6837,-75-14 5642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4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6429,'21'11'911,"1"-1"0,1-1 0,28 7 1,-9-2-313,-40-13-558,82 26-842,2-6-4923,-63-16 3391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5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6317,'93'22'2926,"-60"-16"-2504,-2 1 0,42 16 0,-28 6-3192,-24-12-787,-7-7 1231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5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6269,'26'10'1020,"1"-2"0,0 0 0,54 7 1,-46-10-3712,64 19 0,-81-16-421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5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7105,'11'7'239,"1"-1"1,-1 0 0,1 0 0,0-1-1,1 0 1,-1-1 0,1-1 0,0 0-1,-1-1 1,21 1 0,28 8-775,-22-2-3685,-25-7 1089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5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7029,'32'11'1846,"59"11"0,-61-16-1091,1 1 0,44 17 0,-59-17-938,12 5 19,-1-1 0,31 7 0,-47-16-1120,0 0 1,0-1-1,0 0 0,1 0 0,13-2 0,-11-1-1468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0.0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908 0 6509,'-53'75'645,"-5"-4"0,-2-1 0,-130 114 0,88-98-660,-146 125-712,88-62-3541,123-113 2045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7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6713,'15'6'188,"-1"-4"-16,0 1 20,1 2 68,2-3 32,3-2-4,6 3-24,-3 0-36,3-1-12,0-2-32,3 0-36,-4 3-120,4-3-164,-3 2-232,3-4-232,-3 4-348,5-2-1477,-2 0-415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7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6369,'236'4'2951,"-137"-9"-4376,-49 0-1858,-24 3 527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7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6289,'89'10'368,"89"4"479,-59-17-4867,-94 1 2392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7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4756,'34'9'561,"-1"-2"-1,1-2 0,66 3 0,7 1-808,-55-3-3055,-32-6 1713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8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4952,'18'6'224,"-4"-4"32,3 3 45,-5-2 63,2 0 40,0-3-28,4 0-20,-1 0-40,3 0-28,3 0-40,0 0-32,6-3-68,-3 3-180,2 0-204,1 0-244,-6-3-332,3 1-1533,-9-1-343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8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6633,'33'17'30,"0"-1"1,1-1 0,1-2 0,69 16 0,-74-23-964,1-2 1,0-2-1,49-1 0,-51-3-267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8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4676,'15'6'420,"2"-4"13,0 3-37,0-5-24,3 6-40,1-4-32,2 3-20,0 1-40,0-4-104,0 1-204,0 2-224,0-3-224,-3-2-244,0 0-1265,3 3-43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8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5320,'54'19'891,"0"-2"0,81 13 0,30-11-4978,-139-19 2037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8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5196,'45'6'1460,"0"-3"0,1-2 0,46-5 0,10 1-1407,232 13-4390,-114 8 4935,-199-15-185,141 12 2175,-56-17-5558,-90 1 543,-3-3-671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9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6629,'11'0'-208,"1"-2"164,-1 4-20,1-4 60,-4 2-12,1 2 16,0-2-8,-1 3 20,1 0 0,2-1-60,-2 1-60,5-3-212,1 0-521,-1 0-859,0-3 264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0.2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776 0 6093,'-188'106'2400,"-272"166"180,441-260-2936,-56 38 1185,41-24-7465,47-37 3582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2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8413,'3'2'184,"0"0"0,1 0 0,-1 0 0,0-1 0,1 1-1,0-1 1,-1 0 0,1 0 0,7 1 0,23 8 598,138 98 543,9 4-630,-98-71-342,137 46 0,94 10 195,-58-19-566,-240-71-556,12 3-2262,-11-12-3182,-11 0 3012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2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7189,'0'2'56,"1"0"0,0 0 0,-1 0 1,1 0-1,0 0 0,0 0 0,0 0 0,0 0 1,0 0-1,1 0 0,-1-1 0,0 1 0,1 0 1,-1-1-1,1 1 0,0-1 0,-1 0 0,4 2 1,41 24 536,-35-22-436,305 176 2080,-139-76-1655,-119-74-327,0-3 0,82 27-1,127 25 227,31 12-151,-273-82-824,0 2 0,-1 1 1,-1 1-1,0 0 1,24 22-1,-5-6-3658,-28-19 2032,3-1-191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22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7125,'0'0'59,"0"1"1,-1 0-1,1-1 1,0 1-1,0 0 1,0-1-1,1 1 0,-1 0 1,0-1-1,0 1 1,0 0-1,0-1 1,1 1-1,-1 0 1,0-1-1,0 1 1,1-1-1,-1 1 1,1 0-1,-1-1 1,0 1-1,1-1 1,-1 1-1,1-1 1,-1 0-1,1 1 1,-1-1-1,1 1 1,0-1-1,-1 0 0,1 0 1,-1 1-1,1-1 1,0 0-1,-1 0 1,1 0-1,0 1 1,-1-1-1,2 0 1,41 11 658,-20-5-179,256 103 1646,162 54-1240,9-45-6,-219-76-1335,3-16-3416,-190-23-2286,-33-1 3430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1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41 4836,'-7'5'5757,"10"-4"-5294,0 0-1,0-1 1,0 0 0,0 0-1,-1 0 1,1 0 0,0 0-1,0 0 1,0-1 0,0 1-1,0-1 1,0 0 0,-1 0-1,4-2 1,-3 2-233,0-1 0,0 1-1,0-1 1,0 0 0,0 0 0,-1 0-1,1-1 1,-1 1 0,0 0 0,1-1-1,-1 0 1,1-2 0,-2 4-17,-1 0-156,0 1-1,0 0 1,0-1 0,0 1-1,0-1 1,0 1-1,0 0 1,-1-1-1,1 1 1,0 0 0,0-1-1,0 1 1,0 0-1,-1-1 1,1 1 0,0 0-1,0-1 1,-1 1-1,1 0 1,0 0-1,-1-1 1,1 1 0,0 0-1,-1 0 1,1-1-1,0 1 1,-1 0-1,1 0 1,0 0 0,-1 0-1,1 0 1,-1 0-1,1 0 1,0-1 0,-1 1-1,1 0 1,0 0-1,-1 1 1,-24 4 504,-23 16-571,47-20 80,-15 8-44,0 2 0,0 0 0,2 1 0,-1 0 0,1 1 0,1 0 0,-17 23 0,9-9-14,2 1 1,1 1-1,-19 42 1,22-39-14,1 1 1,1 1-1,2 1 0,2 0 1,1 0-1,1 0 0,2 1 1,2 0-1,2 59 0,2-76-89,-1-9-96,1 0 0,0 0 1,0 0-1,1 0 0,5 16 0,-35-60-14544,19 14 8709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2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4 10793,'11'-3'3096,"-25"20"-1111,-8-2-1541,1 2 0,0 1-1,2 0 1,0 1 0,1 1 0,-15 23-1,28-36-413,1 0 0,0 0 0,0 1 0,0 0 0,1 0 0,1 0 0,-1 0 0,1 0 0,1 1 0,-1-1 0,1 0 0,1 1 0,0-1 0,0 1 0,0-1 0,1 1-1,0-1 1,1 1 0,0-1 0,1 0 0,-1 0 0,8 15 0,-1-6 4,1-1 1,0 0-1,1-1 0,0 0 1,2-1-1,21 20 0,-26-26 6,0-1-1,1 0 0,0-1 0,0 0 1,0 0-1,1-1 0,0 0 0,0-1 1,0 0-1,1-1 0,-1 0 1,17 2-1,-21-4 26,-1-1-1,1 0 1,0 0 0,-1-1-1,1 0 1,-1 0 0,1 0 0,-1 0-1,1-1 1,-1 0 0,0 0-1,0-1 1,0 1 0,0-1 0,0 0-1,0-1 1,-1 1 0,0-1-1,0 0 1,0 0 0,0 0 0,0 0-1,-1-1 1,0 1 0,0-1-1,0 0 1,0 0 0,-1 0-1,0-1 1,0 1 0,2-8 0,-1 2 58,-1 0 1,0 0-1,0 0 1,-1 0-1,-1 0 1,0 0-1,0 0 0,-1 0 1,0 0-1,-1 0 1,0 1-1,-1-1 1,0 0-1,-1 1 1,-6-12-1,1 5 12,-2 2 0,0 0 0,-1 0 0,0 1-1,-1 0 1,0 1 0,-2 0 0,1 1 0,-1 1 0,-22-12-1,28 17-91,-1 1-1,0 0 1,0 1-1,-1 0 0,1 0 1,-1 1-1,0 1 0,0 0 1,0 0-1,0 1 1,0 1-1,0-1 0,0 2 1,0 0-1,0 0 0,0 1 1,0 0-1,-17 6 0,23-6-46,-1 1 0,1-1 0,0 1 0,0 0 0,0 1 0,1-1 0,-1 1 0,1 0 0,0 0 0,0 0 0,0 0 0,0 1 0,1 0 0,0 0 0,0 0 0,0 0 0,0 0 0,1 0 0,0 1 0,-2 6 0,4-8 1,-1 0 1,1 0 0,-1 0 0,1 0 0,0 0 0,1 1 0,-1-1 0,1 0 0,0 0 0,0 0 0,0 0-1,0 0 1,1 0 0,0-1 0,-1 1 0,2 0 0,-1-1 0,0 1 0,1-1 0,-1 0 0,1 0 0,0 0 0,0 0-1,0 0 1,0 0 0,1-1 0,-1 0 0,6 3 0,8 3 16,0-2 1,0 0-1,0-1 0,1 0 1,0-2-1,0 0 1,30 1-1,48 8-2813,-82-9 346,7 2-11064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47 10573,'0'0'-521,"-34"0"-1293,28 0 4941,18-1-3021,0 1 0,0 1-1,18 2 1,23 2 82,259-20 301,-243 10-429,296-23-92,-289 23-1450,-26 4-4980,-43 1 3769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5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6329,'10'3'153,"-1"-1"0,1 0 0,-1 0 0,1-1 0,0 0 0,0-1 0,-1 0 1,12-1-1,37 1 682,84 10 361,218-12-1,144-12-252,-289 22-2889,-169-10-3012,-34 0 1842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5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7137,'37'12'532,"1"-1"0,0-2-1,0-2 1,1-1 0,62 1 0,1-4-184,534 3-2191,-518-16-2294,-83 5 1297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5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6337,'154'9'1341,"-100"-3"-765,0-4 0,61-3 0,-18-9-423,96-7-578,-65 13-4137,-104 4 1846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5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6489,'70'3'1051,"0"-4"1,117-16-1,58-1 450,-90 25-2733,33 1-4399,-148-11 3206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25.47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2305 305 8849,'4'-11'71,"0"-1"-1,-1 1 1,-1-1 0,0 0-1,-1 0 1,0 0 0,0 0 0,-2 0-1,1 0 1,-2 0 0,1 0-1,-2 0 1,-5-17 0,8 28-54,0 0-1,-1 1 1,1-1 0,0 0-1,-1 1 1,1-1 0,-1 0-1,1 1 1,-1-1 0,1 1-1,-1-1 1,1 1 0,-1-1 0,1 1-1,-1-1 1,0 1 0,1 0-1,-1-1 1,0 1 0,1 0-1,-1 0 1,0-1 0,0 1-1,1 0 1,-1 0 0,0 0-1,0 0 1,1 0 0,-1 0 0,0 0-1,0 0 1,1 0 0,-1 0-1,0 1 1,1-1 0,-1 0-1,0 0 1,0 1 0,1-1-1,-1 0 1,0 1 0,1-1-1,-1 1 1,1-1 0,-1 1 0,1-1-1,-1 1 1,1-1 0,-1 1-1,1-1 1,-1 2 0,-32 35 240,30-33-226,-108 153 395,-97 183 0,76-117-143,-12 16-23,-175 271 229,-752 896 872,967-1287-1145,-48 61 626,240-245-446,529-435-214,-244 190-138,8 25-48,-344 258-3,700-440-423,-546 354 296,152-101-54,-301 183 290,-40 29-88,1 0 1,-1 0-1,0 0 1,0-1-1,0 1 0,0 0 1,0-1-1,0 0 0,-1 1 1,1-1-1,-1 0 1,0 0-1,0 0 0,1-3 1,-2 4-7,-1 1 1,1-1-1,-1 1 1,0-1-1,0 1 0,1-1 1,-1 1-1,0-1 1,0 1-1,-1 0 1,1 0-1,0 0 0,0-1 1,-1 1-1,1 0 1,0 0-1,-1 1 1,1-1-1,-1 0 1,1 0-1,-1 1 0,1-1 1,-1 1-1,0-1 1,1 1-1,-4-1 1,-46-6 76,-640-37 109,219 15-142,162 7 26,-246-15 222,525 34-318,22 1 16,0 1 0,0 0 0,0 1 0,-1 0 1,1 0-1,-11 2 0,20-1 2,-1-1-1,0 0 1,0 1 0,1-1-1,-1 1 1,0-1 0,0 1-1,1-1 1,-1 1 0,0 0 0,1-1-1,-1 1 1,1 0 0,-1-1-1,1 1 1,-1 0 0,1-1-1,0 1 1,-1 0 0,1 0 0,0 0-1,-1 0 1,1-1 0,0 1-1,0 0 1,0 0 0,0 0-1,0 0 1,0 0 0,0 0 0,0-1-1,0 1 1,0 0 0,1 0-1,-1 0 1,0 0 0,1 1-1,16 35 32,-14-31-36,68 113 34,111 140-1,-83-122-17,272 364 25,34-7 51,-348-429-70,127 137 26,-159-173-33,-20-23 5,-1 0 0,1 0-1,0-1 1,1 0-1,-1 0 1,1 0-1,0 0 1,0-1-1,9 4 1,-15-8-14,1 0 0,0 0 1,0 0-1,0 0 0,0 0 1,-1 0-1,1 0 0,0 0 1,0 0-1,0-1 0,0 1 1,-1 0-1,1-1 0,0 1 1,0 0-1,-1-1 0,1 1 1,0-1-1,-1 0 0,1 1 1,0-1-1,-1 1 0,1-1 1,-1 0-1,1 1 0,-1-1 1,0 0-1,1 0 0,-1 1 1,1-1-1,-1 0 0,0 0 1,0 0-1,0 1 0,1-1 1,-1 0-1,0 0 0,0 0 1,0 0-1,0-1 0,2-43 28,-123-781 142,12 132-201,86 474 4,9-1-1,11 0 1,48-430-1,-41 627 15,-1 10-22,-1-1 1,0 0 0,-1 0-1,-1 0 1,-1-22 0,1 36 6,0 1 0,0 0 0,0 0 1,-1-1-1,1 1 0,0 0 1,0 0-1,0-1 0,0 1 1,0 0-1,0 0 0,0-1 0,-1 1 1,1 0-1,0 0 0,0 0 1,0 0-1,-1-1 0,1 1 1,0 0-1,0 0 0,0 0 0,-1 0 1,1 0-1,0 0 0,0 0 1,-1-1-1,1 1 0,0 0 1,0 0-1,-1 0 0,1 0 0,0 0 1,0 0-1,-1 0 0,1 0 1,0 0-1,-1 0 0,1 1 1,0-1-1,0 0 0,0 0 1,-1 0-1,1 0 0,0 0 0,0 0 1,-1 0-1,1 1 0,0-1 1,0 0-1,0 0 0,-1 0 1,1 0-1,0 1 0,0-1 0,0 1 1,-13 12-1209,12-12 1204,-83 103-8593,58-66 5184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0.5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155 6 7977,'0'-2'488,"-7"2"-52,1-3 276,-6 3-112,3 3-364,3-1-100,-4 7-172,1-1-256,0 0-376,-6 6-556,-4 3-532,-6 2-493,-2 3-255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6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5801,'550'-15'3803,"-437"15"-4964,3-1-3211,-90-1 2157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6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5705,'24'10'406,"1"-1"1,-1-1 0,2 0 0,-1-3 0,1 0 0,31 2 0,158-5 758,-2 0-3234,-92-2-1803,-92-2 1951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6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5092,'587'23'4986,"-509"-22"-6242,-23 1-2892,-30 0 1330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6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6349,'42'-2'167,"77"-14"1,-72 8 60,53-3-1,-9 11-80,-46 1-2106,89-9 1,-109 3 445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6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 4408,'331'-24'2008,"-212"19"-2685,124-20 0,-213 21-894,-3 3-64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7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0 5000,'-33'15'946,"27"-13"-403,0 1-1,0-1 0,1 1 0,-1 1 0,-9 6 1,15-10-500,0 1 1,0-1 0,0 0 0,0 1 0,-1-1-1,1 1 1,0-1 0,0 0 0,0 1 0,0-1-1,1 0 1,-1 1 0,0-1 0,0 1 0,0-1-1,0 0 1,0 1 0,0-1 0,0 0 0,1 1-1,-1-1 1,0 0 0,0 1 0,1-1 0,-1 0-1,0 0 1,0 1 0,1-1 0,-1 0 0,0 0-1,1 1 1,-1-1 0,0 0 0,1 0 0,-1 0 0,0 0-1,1 0 1,-1 1 0,0-1 0,1 0 0,-1 0-1,0 0 1,1 0 0,17 7 555,71 8 848,159 6 1,-128-14-1466,59 3-2704,-2-15-4701,-134 0 4821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7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6785,'20'6'489,"-1"0"-1,1-2 1,-1 0 0,1-1 0,1-1 0,-1-1 0,0 0 0,34-5 0,224-4 357,-92 15-5847,-140-6 2333,-12 2 162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8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6469,'16'4'403,"0"-1"1,1-1-1,-1-1 1,1 0-1,-1-1 1,0-1-1,1 0 1,-1-1-1,24-7 1,33-2 600,67 1-562,67-8-7684,-167 13 4390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8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6885,'275'-21'3200,"-87"2"-4186,-65 10-3328,-85 6 1385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8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7141,'65'6'791,"1"-2"1,74-6 0,54 2-936,-24 8-5024,-141-8 2820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0.6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557 1 7365,'-37'41'336,"3"-5"-16,1-8-36,5 0-32,0-9-32,0 3-28,1 0-20,2-2-20,-3 2-36,1 3-140,-4 3-168,3 5-192,-6 0-156,0-2-148,-6 10-236,-3 1-1341,-9 2-271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8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6173,'42'9'602,"0"-2"0,0-2 0,0-1 0,1-2 1,55-5-1,-7 1-1103,-11-3-3900,-57 3 1373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8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7317,'16'3'223,"0"-1"1,1-1 0,-1 0-1,0-1 1,1-1 0,20-3 0,12 0 82,66 2 93,-10 1-1570,0-8-3344,-79 7 2469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9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5605,'152'-13'3499,"-81"5"-2351,88-5 159,-52 11-4159,-75-1-879,-12 3 611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9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6665,'103'4'-135,"56"-2"523,-10-8-3948,-123 3 2058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9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 4856,'55'3'1079,"-1"-1"-1,0-4 0,98-13 0,-89 6-1004,1 4-1,71 2 0,9 11-5618,-123-5 3557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9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5228,'43'8'40,"41"7"3222,112 7 1,-160-21-3093,50-6 0,-63 4-1058,0 0 0,33 4 0,10 4-3772,-64-7 4500,18 3-2633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39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6557,'265'-3'3126,"-151"-2"-4775,-67-1-1850,-19 5 820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0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 6301,'36'3'641,"0"-1"0,1-2 1,-1-2-1,0-1 1,61-14-1,19 0-2072,-70 12-2234,-23 0 468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0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6989,'107'1'639,"37"1"1352,-48-8-6506,-72 3 1267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0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6957,'249'-8'2416,"-142"1"-4681,-69 6-705,-18-1 688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0.8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397 1 6001,'-24'33'-84,"-1"-3"76,4-2 76,2-6 64,-2 1 56,-4-4 36,0 3-4,-2 0-16,-4 3-20,0 3-20,-3-3-32,7-6-56,-1 3-96,3-5-168,13-3-288,-4-6-432,10-8-1105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0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5513,'212'17'4489,"-122"-12"-2651,11-8-4051,-27-1-3324,-51 4 3303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0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5757,'174'-9'2158,"-104"3"-1575,68 5-2188,-74 2-1466,-38-1 1105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0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4996,'76'3'526,"-43"-1"1489,48-3 1,-37-2-471,55-6 2232,-32-5-5495,-62 13 1195,1-1-567,1 0-1,-1 1 1,1 0 0,0 0-1,0 0 1,8 1 0,0 2-2056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1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6921,'10'-2'119,"-1"-1"0,1 1 0,0 1 0,0 0 0,0 0 1,0 1-1,0 1 0,0-1 0,0 2 0,0-1 0,0 1 0,-1 1 1,19 6-1,93 32-1047,3-7 3777,-102-28-1925,23 10 704,29 8 1830,-70-23-3720,-1 0 0,1-1 0,-1 1 0,1-1 0,0 0 0,-1 0 0,1 0 0,0-1-1,-1 1 1,1-1 0,-1 0 0,1 0 0,-1 0 0,1 0 0,-1-1 0,6-3-1,-8 4-47,0 0-1,0 0 1,0 0-1,0 0 1,-1 0 0,1 0-1,0 0 1,-1 0-1,1-1 1,-1 1-1,1 0 1,-1-1-1,1 1 1,-1 0-1,0-1 1,0 1-1,0 0 1,0-1-1,0 1 1,0 0-1,0-3 1,-3-13-3068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73 8277,'-3'-11'20,"2"5"267,0-1-1,-1 1 0,0 0 1,-1 0-1,1 0 0,-5-7 1,6 12-233,0 0 0,0 0 0,1 1 0,-1-1 0,0 0 0,0 0 0,0 1 0,0-1 0,0 0 0,0 1 0,-1-1 0,1 1 0,0-1 0,0 1 0,0 0 0,0-1 0,-1 1 0,1 0 0,0 0 0,0 0 0,0 0 0,-1 0 0,1 0 0,0 0 0,0 0 0,0 1 0,-1-1 0,1 0 0,0 1 0,0-1 0,0 1 0,0-1 0,0 1 0,0 0 0,0-1 0,0 1 0,0 0 0,0 0 0,0 0 0,-1 1 0,-4 2 46,1 0 1,0 1-1,-1-1 1,1 1-1,1 1 1,-1-1-1,1 1 0,0 0 1,0 0-1,1 0 1,-1 0-1,1 0 1,-2 8-1,4-9-72,0 0 1,0 1-1,1-1 0,0 1 0,0-1 0,0 1 0,0-1 1,1 0-1,0 1 0,0-1 0,1 0 0,-1 1 0,1-1 1,0 0-1,0 0 0,1-1 0,5 10 0,-1-4 30,0-1-1,1 1 0,0-1 0,17 15 0,-24-23-41,1 0-1,-1 0 1,1 1 0,0-1-1,-1 0 1,1 0-1,0-1 1,0 1-1,0 0 1,-1-1-1,1 1 1,0-1 0,0 1-1,0-1 1,0 0-1,2 0 1,-2 0-1,-1-1 1,0 0 0,1 1-1,-1-1 1,0 0 0,0 0 0,0 0-1,0 0 1,0 0 0,1 0-1,-2 0 1,1 0 0,0 0-1,0 0 1,0 0 0,0-1-1,-1 1 1,1 0 0,-1-1-1,1 1 1,-1 0 0,1-1-1,-1 1 1,0-1 0,0-2-1,2-12 76,-1 0-1,-1 0 0,-1 0 0,0 0 0,-1 0 0,0 0 1,-2 1-1,-6-22 0,9 35-157,1 1 0,-1-1 0,1 1 0,-1-1 0,0 1 0,0-1 0,0 1 0,0 0 0,0 0 0,0-1 0,0 1 0,0 0 0,0 0 0,0 0-1,-1 0 1,1 0 0,0 0 0,-1 1 0,1-1 0,-1 0 0,1 1 0,-1-1 0,1 1 0,-1-1 0,1 1 0,-1 0 0,0-1 0,1 1 0,-1 0 0,1 0 0,-1 0 0,0 1 0,1-1 0,-1 0 0,1 0 0,-1 1 0,1-1 0,-1 1 0,1 0 0,-1-1 0,1 1 0,-1 0 0,1 0 0,0 0 0,-2 1 0,-5 3-631,1 0 1,1 0-1,-1 0 0,1 1 1,-1 0-1,2 0 0,-9 10 1,-1 12-1884,4 5-517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7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45 5561,'-2'-1'218,"-1"0"1,1-1 0,-1 1 0,1 0 0,0-1 0,0 1-1,-1-1 1,1 0 0,0 1 0,0-1 0,1 0 0,-1 0-1,0-1 1,1 1 0,-3-5 0,-6-5 2348,9 12-2268,48 2 1376,-22 0-1393,-12-1-181,1 1-1,-1 0 0,0 0 1,0 1-1,21 9 0,-32-11-76,1 0-1,-1 0 0,0 1 1,0-1-1,1 1 0,-1-1 1,0 1-1,0 0 0,-1 0 1,1 0-1,0 0 0,-1 0 0,1 1 1,-1-1-1,0 0 0,1 1 1,-1-1-1,0 1 0,-1-1 1,1 1-1,0 0 0,-1-1 1,1 1-1,-1-1 0,0 1 1,0 0-1,0 0 0,0-1 1,-1 1-1,1 0 0,-1-1 0,1 1 1,-1-1-1,-1 4 0,-7 20 283,-22 48-1,23-61-231,1 1-1,1 0 1,0 0-1,1 1 0,1-1 1,0 1-1,1 0 0,0 0 1,2 0-1,-1 1 1,2 18-1,2-24-41,-1-1 0,1 1 0,1-1 0,0 0-1,0 1 1,1-1 0,0-1 0,0 1 0,1-1 0,0 1 0,1-1 0,0-1 0,0 1 0,0-1 0,1 0 0,0-1 0,1 1-1,-1-1 1,1-1 0,1 0 0,-1 0 0,1 0 0,-1-1 0,1 0 0,0-1 0,1 0 0,-1 0 0,1-1 0,-1-1 0,1 1-1,-1-1 1,13-1 0,-7 3 78,-16 6 5,-2 18-26,38 68 259,-22-58-349,-2 1 1,-2 0-1,-2 1 0,5 65 0,-12-91 64,0-1 1,0 0-1,-1 0 0,-1 0 1,0 0-1,-1 0 0,0 0 1,-1-1-1,0 1 0,0-1 1,-2 0-1,1 0 0,-1-1 1,-1 0-1,0 0 0,0 0 0,-1-1 1,0 0-1,-14 12 0,3-7 212,-1 0-1,1-1 0,-2-1 0,-30 13 1,39-20-226,-1 0 1,1-1-1,-1-1 0,0 0 1,0 0-1,-1-1 1,1-1-1,0 0 1,-18-2-1,29 1-221,-1 0 1,1-1-1,0 1 0,-1-1 1,1 1-1,0-1 0,-1 0 1,1 0-1,0 0 0,0 0 1,0-1-1,0 1 0,0 0 1,0-1-1,0 0 0,1 1 1,-1-1-1,1 0 0,-1 0 1,1 0-1,-1 0 0,1 0 1,0 0-1,0 0 0,0 0 1,-1-4-1,1 1-651,0 0 0,0 0-1,0-1 1,1 1 0,0 0 0,0-1-1,0 1 1,1 0 0,0 0 0,2-10-1,7-11-5267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9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2809 10601,'0'0'-366,"-19"8"1521,23-8-655,1 1 1,0-1 0,0-1 0,0 1 0,0-1-1,0 1 1,-1-1 0,9-3 0,12-1 4,24-4-370,-2-1 1,1-2-1,-2-3 0,0-1 0,0-3 0,-2-1 1,0-3-1,-2-1 0,44-33 0,-38 20-39,-2-2-1,-2-2 0,-1-2 0,39-52 1,136-205 112,-190 259-183,628-1008 285,-574 883-278,-7-3 1,77-265-1,-150 429-32,10-33 24,12-74 1,-24 111-23,0 0-1,0 0 1,0 0 0,1 0 0,-1 0 0,0 0 0,-1-1 0,1 1-1,0 0 1,0 0 0,0 0 0,-1 0 0,1 0 0,0 0-1,-1 0 1,1 1 0,-1-1 0,1 0 0,-1 0 0,1 0 0,-1 0-1,0 0 1,0 1 0,1-1 0,-1 0 0,0 1 0,0-1 0,0 0-1,1 1 1,-2-1 0,-1 0 0,0 0 0,0 1 0,0-1 1,0 1-1,0 0 0,0 0 0,0 0 0,0 0 0,0 0 0,-5 2 1,-8 1 8,0 2 0,-28 11 0,-208 73 62,146-55-88,249-69 58,-61 16-25,77-12-29,-139 28 9,-1 1 0,1 1-1,0 2 1,-1-1-1,39 8 1,-49-5 10,0-1-1,-1 2 1,1-1 0,-1 2 0,0-1 0,0 1 0,0 0-1,0 0 1,-1 1 0,0 0 0,0 1 0,-1-1 0,0 1 0,0 0-1,-1 1 1,1 0 0,-1-1 0,-1 2 0,7 15 0,3 13-41,-1 1 0,-2 0 1,8 54-1,-9-41-256,7 48-3245,-13-35-5950,-4-58 5493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49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90 124 8617,'-69'-104'3941,"53"85"-2200,15 19-1716,1 0 0,0 0 0,0 0 0,0 0 0,0 0 1,-1 0-1,1 0 0,0 0 0,0 0 0,0 0 0,0 0 0,-1 0 0,1 0 0,0 1 1,0-1-1,0 0 0,0 0 0,0 0 0,-1 0 0,1 0 0,0 0 0,0 1 1,0-1-1,0 0 0,0 0 0,0 0 0,0 0 0,0 0 0,-1 1 0,1-1 0,0 0 1,0 0-1,0 0 0,0 1 0,0-1 0,0 0 0,0 0 0,0 0 0,0 0 0,0 1 1,0-1-1,0 0 0,0 0 0,0 0 0,1 0 0,-1 1 0,0-1 0,0 0 0,0 0 1,0 0-1,0 0 0,0 1 0,0-1 0,13 48 1193,-11-38-1263,149 408 1441,-46-142-1410,-67-146-3105,-19-42-6536,-16-75 6075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1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76 941 7773,'-19'-30'209,"10"18"540,0-2 1,1 1 0,1-1-1,0 0 1,-9-28-1,63 115 1485,125 326 525,-168-377-2147,-4-21-594,-1-1 0,1 0 1,0 0-1,0 0 0,-1 1 1,1-1-1,0 0 0,0 0 1,-1 0-1,1 0 0,0 0 1,0 1-1,-1-1 0,1 0 1,0 0-1,-1 0 0,1 0 1,0 0-1,-1 0 0,1 0 1,0 0-1,0 0 0,-1 0 1,1 0-1,0 0 0,-1 0 1,1 0-1,0-1 0,0 1 1,-1 0-1,1 0 0,0 0 1,-1 0-1,1 0 0,0-1 1,-1 1-1,-2-3 52,-1 1 1,1-1-1,0 0 0,-1 1 0,1-2 1,0 1-1,1 0 0,-4-5 0,-2-6-1,0-1 0,1 0 0,0-1-1,2 1 1,0-1 0,0 0 0,1-1-1,1 1 1,1-1 0,1 1 0,0-1-1,2-21 1,1 15-30,1 0 0,1 0 1,1 0-1,1 0 0,1 1 0,1 0 0,0 0 0,16-26 1,-23 45-38,1 1 0,-1-1 0,0 1-1,1 0 1,-1-1 0,1 1 0,0 0 0,0 0 0,0 0 0,0 0 0,0 0 0,0 1 0,1-1 0,-1 1 0,1-1 0,-1 1 0,1 0 0,-1 0 0,1 0 0,0 0 0,-1 0 0,4 0 0,-2 1 1,0 1-1,0-1 0,-1 1 0,1 0 1,-1 0-1,1 0 0,0 1 1,-1-1-1,0 1 0,1 0 0,-1 0 1,0 0-1,0 0 0,4 4 1,8 8 6,-1 1 0,0 1 0,-1 0 0,19 32 1,-12-11 93,-1 2 0,27 78 0,-30-72 438,-1-125 190,-8 38-646,-2 9-59,1 0 1,2 0-1,1 1 1,19-43-1,-28 73-26,1 1 0,-1-1 0,1 0-1,0 1 1,-1-1 0,1 0 0,0 1-1,0-1 1,0 1 0,1 0 0,-1-1-1,0 1 1,0 0 0,1-1 0,-1 1-1,1 0 1,-1 0 0,1 0 0,-1 1-1,1-1 1,0 0 0,-1 0 0,1 1-1,0-1 1,-1 1 0,1 0 0,0-1-1,0 1 1,0 0 0,-1 0 0,1 0-1,0 0 1,0 1 0,0-1 0,-1 0-1,1 1 1,0-1 0,-1 1 0,1 0-1,0-1 1,2 2 0,6 5-1,0 1 1,-1-1-1,1 2 1,-1-1-1,10 14 1,16 12-4,-26-27 5,1-1 0,0-1-1,0 0 1,0 0 0,1-1 0,0-1-1,0 0 1,0 0 0,0-1-1,0 0 1,0-1 0,1 0 0,-1-1-1,0 0 1,1-1 0,-1 0 0,0-1-1,0 0 1,0-1 0,16-6 0,-20 7-3,-1-1 0,1 0 1,-1 0-1,0 0 0,0-1 1,-1 0-1,1 0 0,-1-1 1,1 1-1,-1-1 0,-1 0 1,1-1-1,-1 1 0,0-1 1,0 0-1,-1 0 1,1 0-1,-1 0 0,-1-1 1,1 1-1,-1-1 0,0 0 1,-1 1-1,1-1 0,-1 0 1,-1 0-1,1 0 0,-1 0 1,-1 0-1,1 0 0,-1 0 1,0 0-1,-4-12 0,1 6 4,0 1 0,-1 0 0,0 0 0,-1 0 0,0 1 0,-1 0-1,-12-15 1,17 22-1,-1 0-1,0 1 0,0 0 1,0-1-1,0 1 0,-1 0 0,0 1 1,1-1-1,-1 1 0,0-1 1,0 1-1,0 0 0,0 1 1,0-1-1,-1 1 0,1 0 1,-1 0-1,1 0 0,-1 0 1,1 1-1,-1 0 0,1 0 0,-1 0 1,-7 1-1,10 0-1,0-1 0,0 1 0,0 0 0,0 0 0,0 0 0,1 0 0,-1 0 1,0 0-1,0 0 0,1 1 0,-1-1 0,1 0 0,-1 1 0,1-1 0,0 1 0,-1 0 0,1-1 0,0 1 0,0 0 0,0 0 0,-1 4 0,1-1 1,0 0 0,0 0 0,0 1 0,1-1 0,-1 0 0,1 1 0,1-1 0,0 8 0,3 8-1,1-1 1,1 0-1,10 25 1,-11-32-1,16 39-50,-21-51 47,1 0 1,-1 0 0,1 1 0,-1-1-1,1 0 1,-1 0 0,1 0 0,0 0-1,0 0 1,0 0 0,0 0-1,-1 0 1,1-1 0,0 1 0,0 0-1,1 0 1,-1-1 0,0 1-1,0-1 1,0 1 0,0-1 0,0 1-1,1-1 1,-1 0 0,0 1 0,0-1-1,1 0 1,-1 0 0,0 0-1,0 0 1,1 0 0,-1 0 0,2-1-1,-2 0 3,1 0-1,-1 0 0,0-1 0,0 1 0,0 0 0,0-1 1,0 1-1,0 0 0,0-1 0,0 1 0,-1-1 0,1 0 1,0 1-1,-1-1 0,1 1 0,-1-1 0,0 0 1,0 1-1,0-1 0,0 0 0,0-3 0,-3-43-17,2 37 8,-8-50-33,-1-22-82,10 82 117,23 32-23,-12-21 29,1 0 0,0-1 0,0 0 1,1-1-1,0 0 0,0-1 0,1-1 0,-1 0 0,2-1 1,-1 0-1,1-1 0,-1-1 0,1 0 0,0-1 0,0-1 0,0 0 1,0-1-1,16-2 0,-20 1-2,-1 0 1,0 0-1,0-1 0,0-1 1,-1 0-1,1 0 1,-1-1-1,1 0 0,-1-1 1,0 0-1,-1 0 0,1-1 1,-1 0-1,0 0 1,-1-1-1,0 0 0,0-1 1,0 1-1,-1-1 1,0-1-1,0 1 0,-1-1 1,0 0-1,-1 0 1,0 0-1,0-1 0,3-13 1,-4 5-5,0 0 1,-1 0 0,-1 0 0,0 0-1,-4-32 1,2 42 11,1 1 1,-1 0-1,-1-1 0,0 1 1,0 0-1,0 0 0,-1 0 1,1 0-1,-2 1 0,1-1 0,-1 1 1,0 0-1,0 0 0,-1 0 1,0 1-1,-11-11 0,14 15-2,-1-1 0,1 1 0,-1-1-1,0 1 1,0 0 0,0 0 0,0 0-1,0 1 1,0-1 0,0 1 0,0 0-1,0-1 1,0 1 0,0 1 0,0-1-1,0 0 1,0 1 0,0-1 0,0 1-1,0 0 1,0 0 0,1 0 0,-1 1-1,0-1 1,0 0 0,1 1 0,-1 0-1,1 0 1,-5 4 0,5-4-20,-1 0 0,1 1 0,0-1 0,0 1 0,0 0 0,0 0 1,1-1-1,-1 1 0,1 0 0,-1 0 0,1 1 0,0-1 0,0 0 0,0 0 0,1 1 0,-1-1 0,1 0 0,0 0 1,0 1-1,0-1 0,0 0 0,1 1 0,-1-1 0,1 0 0,0 1 0,2 5 0,2 0-55,1-1 0,0 1-1,0-1 1,1 0-1,-1-1 1,2 1 0,-1-2-1,1 1 1,0-1 0,1 0-1,-1 0 1,1-1 0,0 0-1,0-1 1,1 0-1,-1-1 1,1 0 0,0 0-1,0-1 1,0 0 0,0-1-1,1 0 1,-1 0 0,0-1-1,20-3 1,-28 3 66,1-1 0,-1 1 0,1 0 0,0 0 0,-1 0 0,1 0 0,-1 0 0,1 0 0,0 1 0,-1-1 0,1 1 0,-1 0 0,1-1 0,-1 1 0,0 1 0,1-1-1,-1 0 1,0 0 0,0 1 0,0-1 0,0 1 0,0 0 0,2 2 0,1 3 0,-1 0 0,0 0-1,0 0 1,-1 1-1,0-1 1,2 9 0,1 0 1,4 15 9,-1 0-1,-2 1 1,-2-1-1,0 1 1,-2 0-1,-2 0 1,-1 1-1,-1-1 1,-8 45-1,1-33 3,-1-1 1,-2 0-1,-3-1 1,-1 0-1,-1-2 0,-31 53 1,31-66 4,-31 40 0,42-59-2,-2-1 0,1 0-1,-1 0 1,0 0 0,0-1-1,0 0 1,-1-1 0,0 0-1,-15 8 1,23-13-6,-1 0 0,1 0-1,-1 0 1,1 1 0,-1-1 0,1 0-1,-1 0 1,1 0 0,-1 0 0,1 0 0,-1 0-1,1 0 1,-1 0 0,1 0 0,-1 0-1,1 0 1,-1 0 0,1 0 0,-1-1-1,1 1 1,-1 0 0,1 0 0,-1-1-1,1 1 1,-1 0 0,1 0 0,0-1 0,-1 1-1,1 0 1,-1-1 0,1 1 0,0-1-1,-1 1 1,1-1 0,0 1 0,0 0-1,-1-1 1,1 1 0,0-1 0,0 1-1,0-1 1,0 1 0,0-1 0,0 1 0,-1-1-1,1 1 1,0-1 0,0 1 0,0-1-1,1 1 1,-1-1 0,0 1 0,0-1-1,0 1 1,0-1 0,0 1 0,1-1 0,-1 1-1,0-1 1,1 0 0,10-33 16,209-393 17,-143 286-35,-14 27-2,1 0 36,58-143-1,-111 227 49,-1 1-1,-1-1 1,9-54 0,-17 76-54,0-1-1,0 1 1,-1 0-1,0 0 1,0-1-1,-1 1 1,0 0-1,0 0 1,-1-1 0,0 1-1,-1 1 1,0-1-1,0 0 1,0 1-1,-1-1 1,0 1-1,-1 0 1,1 0-1,-8-6 1,11 11-20,0 0 0,-1 0 0,0 0 0,1 1 0,-1-1 0,0 1 0,0-1 0,0 1 0,0 0 0,0 0 0,0 0 0,-1 0-1,1 0 1,0 0 0,0 0 0,-1 1 0,1-1 0,0 1 0,-1 0 0,1 0 0,-1 0 0,1 0 0,0 0 0,-1 0 0,1 0 0,0 1 0,-1 0 0,1-1 0,0 1 0,-1 0 0,1 0 0,0 0 0,0 0 0,0 0 0,0 1 0,0-1 0,0 1 0,1-1 0,-1 1 0,-2 2 0,0 1 3,0 1 0,0-1 1,0 1-1,1 0 1,0 0-1,0 0 0,0 1 1,1-1-1,0 1 0,0-1 1,1 1-1,-2 12 1,4-6 3,0 1 1,0 0-1,1-1 1,1 0-1,0 1 1,1-1-1,1 0 1,0-1-1,0 1 1,1-1-1,1 0 1,0-1 0,1 1-1,0-1 1,12 13-1,9 7-374,1-2-1,1 0 1,55 37-1,-80-62-201,0 1 1,0-2-1,0 1 0,0-1 1,0 1-1,1-2 0,10 4 1,-12-5-334,-1-1-1,0 1 1,0-1 0,1 0-1,-1 0 1,0-1 0,0 1-1,8-3 1,10-2-4259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92 9613,'1'-4'88,"-1"0"0,0 0-1,0 1 1,-1-1 0,1 0 0,-1 1 0,0-1 0,0 0-1,0 1 1,0-1 0,-1 1 0,1-1 0,-1 1 0,0 0-1,0 0 1,0 0 0,-1 0 0,1 0 0,-1 0 0,1 1-1,-6-5 1,4 5 31,-1 0 1,1 0-1,0 0 0,-1 1 0,1 0 0,-1 0 0,1 0 0,-1 0 1,0 1-1,1-1 0,-1 1 0,0 1 0,1-1 0,-1 0 0,-6 3 1,3-2-33,0 1 1,1 0 0,-1 1-1,1-1 1,-1 2-1,1-1 1,0 1 0,0 0-1,1 0 1,-1 1 0,1 0-1,0 0 1,0 1 0,1-1-1,-1 1 1,1 1 0,1-1-1,-1 1 1,1-1-1,-5 12 1,8-14-74,0-1-1,1 0 1,-1 0-1,1 0 1,0 1 0,0-1-1,0 0 1,1 0-1,-1 1 1,1-1-1,0 0 1,-1 0 0,1 0-1,1 0 1,-1 0-1,0 0 1,1 0 0,0 0-1,-1-1 1,1 1-1,0 0 1,0-1-1,1 0 1,-1 1 0,0-1-1,1 0 1,0 0-1,-1 0 1,1-1 0,3 3-1,11 5-29,1 0-1,0-1 1,35 10 0,-28-9-49,-17-7 50,0 1 0,-1 0 1,1 0-1,-1 1 1,0 0-1,0 1 0,0-1 1,-1 1-1,1 1 0,8 9 1,-12-11 9,0 1 0,0 0 0,0 0 0,-1 0-1,0 0 1,0 0 0,0 1 0,-1-1 0,1 1 0,-1-1 0,-1 1 0,1 0 0,-1-1 0,0 1 0,0 0 0,-2 5 0,2-5 32,0 0 1,-1 0-1,0 0 0,-1 0 0,1-1 1,-1 1-1,0 0 0,-1-1 1,1 1-1,-1-1 0,0 0 0,0 0 1,-1 0-1,0 0 0,0-1 0,0 1 1,0-1-1,0 0 0,-1 0 1,-9 5-1,6-5-22,1 0 1,-1-1-1,-1 0 0,1-1 1,0 0-1,-1 0 0,1-1 1,-1 0-1,0 0 1,1-1-1,-1 0 0,1-1 1,-1 0-1,-9-2 0,16 3-149,0 0-1,0 0 1,-1-1-1,1 1 1,0-1-1,0 0 1,0 1-1,0-1 1,0 0-1,0 0 1,0 0-1,0-1 0,0 1 1,1 0-1,-1-1 1,0 1-1,1-1 1,-1 1-1,1-1 1,0 0-1,-1 0 1,1 0-1,-2-3 1,3 2-211,0 0 0,0 1 0,0-1 0,0 1 0,0-1 0,0 1 0,1-1 0,-1 0 1,1 1-1,0 0 0,0-1 0,0 1 0,0-1 0,0 1 0,0 0 0,1 0 0,-1 0 0,1 0 1,0 0-1,2-3 0,13-15-2857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1.1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2920 1 6181,'-99'88'2030,"-624"600"2425,-967 1216-2534,1411-1581-4244,211-253-317,19-36-2262,38-30 2036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3 119 7517,'-3'-119'7738,"21"144"-6786,-10-3-686,0 1 1,-2 1 0,0-1-1,2 31 1,-3-23-559,0 0 0,12 31 1,-14-52-403,1-1 1,0 1-1,1-1 0,0 0 1,12 16-1,-15-23 103,0 0-1,0 1 1,0-1-1,1 0 1,-1 0-1,0 0 1,1-1 0,0 1-1,-1 0 1,1-1-1,5 2 1,3 0-2959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3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100 305 7369,'-19'-8'408,"7"4"241,1-1 0,0-1-1,0 1 1,-19-16 0,29 20-606,1 0 0,-1 0 0,0 0 0,1 0 0,0 0 0,-1 0 0,1 0 0,0 0 0,-1 0 0,1 0 0,0 0 0,0 0 0,0 0 0,0 0 0,0-1 0,0 1 0,0 0 0,0 0-1,1 0 1,-1 0 0,0 0 0,1 0 0,-1 0 0,1 0 0,-1 0 0,1 0 0,-1 0 0,1 0 0,0 0 0,-1 0 0,1 0 0,0 1 0,0-1 0,0 0 0,-1 0 0,1 1 0,2-2 0,37-28 425,-38 28-406,3-1 1,18-12 216,0 0-1,0 2 1,1 1-1,30-12 1,-53 24-267,0-1 1,1 1-1,-1-1 1,0 1-1,1 0 0,-1-1 1,0 1-1,1 0 0,-1 0 1,0 0-1,1 0 1,-1 0-1,1 0 0,-1 0 1,0 0-1,1 1 1,-1-1-1,0 0 0,0 1 1,1-1-1,-1 1 1,0 0-1,0-1 0,1 1 1,0 1-1,-1-1 2,-1 1-1,1-1 1,0 1-1,-1 0 1,1-1-1,-1 1 1,1 0 0,-1-1-1,0 1 1,0 0-1,0-1 1,0 1-1,0 0 1,0-1 0,0 1-1,-1 3 1,-2 6 38,-1 1 0,1-1 0,-2 0 0,-8 16 0,-14 19 48,7-12-10,1 0-1,1 2 1,2 0-1,-18 61 1,34-97-81,0 0-1,0 1 1,0-1 0,0 0-1,0 0 1,0 0 0,0 1-1,0-1 1,0 0 0,0 0 0,0 0-1,0 1 1,0-1 0,0 0-1,0 0 1,0 0 0,0 1-1,1-1 1,-1 0 0,0 0-1,0 0 1,0 0 0,0 1 0,0-1-1,1 0 1,-1 0 0,0 0-1,0 0 1,0 0 0,0 0-1,1 0 1,-1 0 0,0 1 0,0-1-1,0 0 1,1 0 0,-1 0-1,0 0 1,0 0 0,0 0-1,1 0 1,-1 0 0,0 0 0,0 0-1,0 0 1,1 0 0,-1 0-1,0-1 1,0 1 0,0 0-1,1 0 1,-1 0 0,21-7 185,19-14-7,-32 16-167,-1 1-1,1 1 1,1-1 0,-1 1 0,0 1 0,1-1-1,0 1 1,-1 1 0,1 0 0,11 0 0,13 1 36,50 7 1,-57-3-27,2-2 0,38-1 0,-42-4-22,0 0 1,0-1 0,0-2-1,-1 0 1,0-2 0,0 0-1,-1-2 1,0 0 0,30-20-1,-42 24 37,-1-1 0,1 0 0,-1-1-1,-1 0 1,1-1 0,-2 1 0,1-2-1,-1 1 1,0-1 0,-1 0 0,0 0-1,-1-1 1,0 1 0,-1-1 0,0 0-1,0-1 1,-1 1 0,-1-1 0,0 1 0,0-1-1,-1-13 1,-1 16 50,-3-62 508,3 67-555,-1 1 0,1 0 0,-1-1 0,1 1 0,-1 0-1,0 0 1,0-1 0,-1 1 0,1 0 0,-1 0 0,1 0 0,-1 0 0,0 1 0,0-1-1,0 0 1,-5-3 0,6 5-27,-1 0 0,1 1-1,-1 0 1,1-1 0,-1 1-1,1 0 1,-1 0 0,0-1-1,1 1 1,-1 0 0,1 1-1,-1-1 1,1 0 0,-1 0-1,1 1 1,-1-1 0,1 1-1,-1-1 1,1 1 0,-1 0-1,1 0 1,0-1 0,-1 1-1,1 0 1,0 0 0,0 0 0,0 0-1,0 0 1,0 1 0,0-1-1,0 0 1,0 0 0,0 1-1,0-1 1,0 3 0,-3 2 30,0 1 1,1 0-1,0-1 1,0 1-1,1 0 0,-2 9 1,1-3-103,2-1 1,0 1-1,0 0 0,1-1 1,1 1-1,0 0 1,1-1-1,0 1 0,1-1 1,0 0-1,1 0 0,0 0 1,1 0-1,7 11 1,-6-12-618,2 0 1,-1-1 0,1 0 0,1-1-1,0 0 1,0 0 0,1-1 0,19 13-1,48 27-6046,-36-28 1097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32 10525,'-11'-5'-251,"5"3"676,1 0 1,0-1-1,0 0 0,-1 0 0,2 0 0,-8-7 0,11 10-174,-1 41 287,5-20-476,1 1-1,0-1 0,2 0 0,0 0 0,2-1 1,0 1-1,1-2 0,1 1 0,1-1 1,1-1-1,0 0 0,21 23 0,-32-41-55,0 1 0,-1 0-1,1 0 1,0 0-1,0 0 1,0-1 0,0 1-1,-1 0 1,1-1 0,0 1-1,0-1 1,0 1-1,0-1 1,0 1 0,0-1-1,0 0 1,1 1 0,-1-1-1,0 0 1,0 0-1,0 0 1,0 0 0,0 0-1,0 0 1,0 0 0,2-1-1,-1 0 16,0 0-1,-1 0 0,1 0 1,-1 0-1,1 0 0,-1 0 1,0-1-1,1 1 1,-1-1-1,0 1 0,0-1 1,0 0-1,2-2 0,1-7 156,0 1 0,0-1 0,4-18 0,-2-30 820,-4 29-133,0 23-395,0 11 11,2 6-507,0 0 0,1 0 1,0 0-1,1-1 0,0 0 1,0 0-1,1 0 0,12 12 1,-15-17-15,0-1-1,0 1 1,1 0 0,-1-1 0,1 0 0,-1 0-1,1 0 1,0-1 0,0 0 0,0 0 0,0 0-1,1 0 1,-1-1 0,1 0 0,-1 0 0,1 0-1,-1-1 1,8 0 0,-11 0 38,0-1 0,0 1 0,0-1 0,0 0 0,0 0 0,-1 0 0,1 0 0,0 0 0,0 0 0,-1 0 0,1 0-1,0-1 1,-1 1 0,0-1 0,1 1 0,-1-1 0,0 0 0,0 1 0,0-1 0,0 0 0,0 0 0,0 0 0,0 1 0,0-1 0,-1 0 0,1 0 0,-1 0 0,0 0 0,1-1 0,-1 1 0,0 0 0,-1-3 0,1-10 21,-1 1 0,0 0 0,-6-23 0,4 22-26,2 5-168,-2-1 1,1 1-1,-1 0 0,-1 0 1,-4-10-1,-10-4-8450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66 8137,'-13'-6'816,"1"-1"0,0-1 0,1 0 1,0 0-1,-15-16 0,25 24-767,1-1-36,0 1 0,0 0-1,0 0 1,0 0 0,0 0 0,0-1-1,0 1 1,0 0 0,0 0 0,0 0-1,0 0 1,0 0 0,0-1 0,1 1-1,-1 0 1,0 0 0,0 0 0,0 0-1,0 0 1,0-1 0,0 1 0,0 0-1,1 0 1,-1 0 0,0 0 0,0 0-1,0 0 1,0 0 0,1 0 0,-1 0-1,0 0 1,0 0 0,0-1 0,0 1-1,1 0 1,-1 0 0,0 0 0,0 0 0,0 0-1,0 0 1,1 1 0,-1-1 0,0 0-1,0 0 1,0 0 0,0 0 0,1 0-1,-1 0 1,0 0 0,0 0 0,0 0-1,0 0 1,0 0 0,1 1 0,-1-1-1,0 0 1,0 0 0,0 0 0,0 0-1,0 0 1,12 2 178,-5 3-149,0 0 1,-1 1-1,0-1 1,0 1-1,0 1 1,-1-1-1,0 1 1,0 0-1,-1 0 1,0 0-1,5 12 1,-4-9-1178,0 0-1,1 0 1,0-1 0,1 0 0,12 14 0,-16-21-1526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55 8345,'-11'-11'472,"-1"4"48,4-1 64,2 0 56,3 3-152,-3 0-16,3 2-76,3 1-60,0-4-532,15 9-4476,-7 0 2159,1 2-503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2:59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76 7081,'-4'-4'233,"-1"0"154,0 1 0,1-1-1,0 0 1,0 0 0,0-1 0,0 1-1,1-1 1,-1 0 0,1 0 0,0 0-1,1 0 1,-3-8 0,5 13-366,0 0 1,-1 0-1,1 0 1,0-1-1,0 1 1,0 0-1,0 0 0,0 0 1,1-1-1,-1 1 1,0 0-1,0 0 1,0 0-1,0-1 1,0 1-1,0 0 1,0 0-1,0 0 1,0 0-1,0-1 0,1 1 1,-1 0-1,0 0 1,0 0-1,0 0 1,0-1-1,0 1 1,1 0-1,-1 0 1,0 0-1,0 0 1,0 0-1,1 0 0,-1 0 1,0 0-1,0 0 1,0 0-1,1 0 1,-1 0-1,0 0 1,0 0-1,0 0 1,1 0-1,11 5 318,8 12-23,-1 8-170,-2 1-1,-1 0 0,-2 2 1,0 0-1,-2 0 0,10 32 1,37 79-1833,-54-128 1351,0 0-854,1 0-1,0-1 1,1 0 0,0 0 0,0 0 0,9 8 0,-6-10-1559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0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57 453 6917,'-16'-6'329,"-21"-11"2229,37 16-2509,0 1 0,-1 0 0,1-1 1,0 1-1,0 0 0,-1-1 0,1 1 0,0 0 1,0-1-1,-1 1 0,1 0 0,0-1 0,0 1 1,0-1-1,0 1 0,0-1 0,-1 1 0,1 0 1,0-1-1,0 1 0,0-1 0,0 1 0,0-1 1,0 1-1,1 0 0,-1-1 0,0 0 1,16-13 816,29-8-274,46-15 0,-60 27-512,-2-1 1,0-2-1,0-1 0,-2-2 0,33-22 0,-58 36-22,0 1-1,0-1 1,0 0-1,0 0 1,-1 0-1,1 0 1,-1 0 0,1 0-1,-1 0 1,0 0-1,1-1 1,-1 1-1,0-1 1,-1 1-1,1-1 1,0 1-1,-1-1 1,1 1-1,-1-1 1,0 1-1,0-1 1,0 0 0,0 1-1,0-1 1,-1 1-1,1-1 1,-1 1-1,1-1 1,-1 1-1,0-1 1,0 1-1,0-1 1,-3-3-1,-5-7 328,-1 0 0,0 0 0,0 1-1,-21-18 1,-2-4 332,18 13-363,-2-2 113,23 41-286,38 91-57,-20-49-194,33 62-1,-41-91 39,-11-20 31,0 0 0,1-1 1,1 1-1,-1-1 0,2-1 0,9 12 1,-16-21 1,-1 1-1,1-1 1,-1 1 0,1-1 0,-1 0-1,1 1 1,0-1 0,-1 0 0,1 1-1,0-1 1,-1 0 0,1 0 0,0 1-1,-1-1 1,1 0 0,0 0 0,-1 0-1,1 0 1,0 0 0,-1 0 0,1 0 0,0 0-1,0 0 1,-1-1 0,1 1 0,0 0-1,-1 0 1,1 0 0,0-1 0,16-18 35,6-34 21,-22 49-56,7-18-2,0 0 0,2 1 0,0 0 0,20-29 0,-29 49-9,0-1 0,1 1 0,-1 0-1,1-1 1,-1 1 0,1 0 0,0 0 0,-1 0 0,1 0 0,0 0 0,0 0 0,0 0 0,0 1 0,-1-1-1,1 1 1,0 0 0,0-1 0,0 1 0,0 0 0,0 0 0,0 0 0,0 0 0,0 0 0,0 1 0,0-1 0,0 1-1,0-1 1,0 1 0,0 0 0,0 0 0,-1 0 0,1 0 0,0 0 0,0 0 0,-1 0 0,1 0 0,1 2 0,11 8-175,0 1 1,0 0-1,15 19 1,-5-6-108,-13-15-530,1 0 0,0 0-1,17 9 1,-24-16 145,1-1 1,-1 1-1,0-1 0,1 0 0,-1-1 0,1 1 1,-1-1-1,1 0 0,0-1 0,0 1 0,-1-1 1,9-1-1,11-3-3337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0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173 150 8357,'-5'-31'98,"5"22"175,-1-1 0,-1 1 0,0-1 0,0 1 0,-1 0 0,0 0 0,0 0 0,-1 0 1,-9-14-1,12 22-200,0 0 0,0 0-1,0 0 1,0 0 0,0 0 0,0 0 0,0 1 0,0-1 0,0 0 0,-1 1 0,1-1 0,0 0 0,0 1 0,-1 0 0,1-1 0,0 1-1,-1 0 1,1 0 0,-1-1 0,1 1 0,0 0 0,-1 0 0,1 1 0,-3-1 0,1 1 27,0 0 1,1 1 0,-1-1-1,0 1 1,0-1-1,1 1 1,-1 0 0,1 0-1,-1 0 1,-2 4-1,-2 2 65,1-1-1,0 1 1,1 0-1,0 1 0,0 0 1,-4 10-1,2 6 4,1 0 1,1 0-1,1 1 0,1-1 0,2 1 1,0 0-1,5 39 0,35 180 405,-37-239-555,19 74 145,4-1 0,3-2 1,58 112-1,-42-95 102,49 147 0,-87-224-319,-1 1-1,-1 0 0,-1 0 1,0 0-1,-1 0 0,-1 1 1,-1-1-1,-1 1 0,0-1 1,-8 36-1,8-53-49,1 1 0,0-1 0,-1 0 0,1 1 0,-1-1 0,1 1 0,-1-1 0,0 0 0,0 0 0,1 1 0,-1-1 0,0 0 1,0 0-1,0 0 0,0 0 0,-1 0 0,1 0 0,0 0 0,0 0 0,-3 0 0,3-1-74,0 0 0,0 0 0,0 0 0,0 0 1,0 0-1,0 0 0,0-1 0,0 1 0,0 0 0,0-1 0,0 1 1,0-1-1,1 1 0,-1-1 0,0 0 0,0 1 0,0-1 0,0 0 0,1 1 1,-1-1-1,-1-1 0,-4-6-1163,1-1 0,-1 0 0,1 1 0,-5-15 0,-4-9-1787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0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58 138 7633,'-10'-3'278,"5"2"105,-1 0-1,1-1 1,0 0 0,0 0-1,0 0 1,0-1 0,-6-4-1,46-7 1315,101-18-673,7-2-3254,-49 7-4463,-74 20 3779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1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6537,'13'-22'300,"-11"19"-52,0-1 0,0 1 0,0 0 0,0 0-1,1-1 1,-1 1 0,1 1 0,0-1 0,0 0 0,5-3 0,-7 6-170,0 0 1,0 0 0,0 0-1,0 0 1,0 0 0,0 1-1,0-1 1,0 0 0,0 1-1,0-1 1,-1 0 0,1 1-1,0-1 1,0 1 0,0 0-1,-1-1 1,1 1 0,0-1-1,-1 1 1,1 0 0,0 0-1,-1-1 1,1 1 0,-1 0-1,0 0 1,1 0 0,-1 0-1,1 0 1,-1-1 0,0 1-1,0 0 1,0 0 0,1 1-1,16 47 373,-13-36-180,18 51 221,-13-35-594,1 0 0,1 0 0,18 30 1,-5-30-1257,-23-29 1138,0 1 1,-1 0-1,1 0 0,0 0 0,0-1 0,-1 1 0,1 0 0,0-1 0,0 1 1,0-1-1,0 1 0,0-1 0,0 1 0,0-1 0,0 0 0,0 1 1,0-1-1,0 0 0,0 0 0,0 0 0,0 0 0,0 0 0,0 0 1,0 0-1,1 0 0,-1 0 0,0-1 0,0 1 0,0 0 0,0-1 0,0 1 1,1-1-1,1-4-2356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1.5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3526 0 7345,'-281'217'1704,"19"-14"-1033,-522 483 253,-51 97-233,644-605-570,-252 226 132,-130 122-1421,551-505 807,1 0-972,0-2-1,-1 0 1,-26 17 0,25-26-1658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1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 7853,'-3'2'1072,"-6"-2"1844,4 0 328,22-2-3380,-8-4-724,-1 4-1008,4-3-272,-7-1 268,4 6-921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38 205 7521,'-2'1'-42,"-1"0"78,0 0 0,1 0 1,-1 0-1,0 0 1,1 1-1,-1 0 0,1-1 1,0 1-1,-1 0 0,1 0 1,0 0-1,-4 5 666,8-7-499,-1 0 0,1 0 0,-1 0 0,1 0 0,-1-1-1,1 1 1,-1 0 0,1-1 0,-1 1 0,1-1 0,-1 1 0,0-1 0,1 0 0,-1 1 0,0-1 0,0 0 0,1 0 0,-1 0 0,0 0 0,0 0 0,0 0 0,0-1 0,1-1 0,30-37 196,-24 30 14,115-143 3363,-114 144-3147,0 7-4649,-8 3 3692,-1 0 1,1 0 0,-1 0 0,0 0-1,1 0 1,-1-1 0,0 1-1,1 0 1,-1 0 0,0 0-1,0 0 1,0 0 0,0 0-1,0 0 1,0 0 0,0 0 0,0 0-1,-1 0 1,1 0 0,0 0-1,-1 1 1,-3 11-2229,-3 4-516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5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 6537,'4'-20'4914,"-1"20"-4781,-1 0 0,0 0 1,0 0-1,0 0 0,0 0 0,0 0 0,0-1 1,0 1-1,0-1 0,0 1 0,0-1 0,0 0 1,0 0-1,0 0 0,0 0 0,1-1 0,40-26 188,-28 17-33,32-15 24,1 1-1,1 2 1,1 2-1,71-18 1,-113 34-1225,-13 3-2692,-17 7-3346,16-1 4394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52 6041,'-36'-5'353,"32"5"-206,0 0 0,-1-1-1,1 1 1,0-1 0,-1 0 0,1 0 0,0 0 0,0-1 0,0 1-1,0-1 1,-5-3 0,7 4 27,3 1-148,-1 0 0,0 0 0,1 0 0,-1 0 0,0 0 0,1 0 0,-1 0 0,0 0 0,1 0 0,-1 0 0,0 0 0,1 0 0,-1 0 0,0-1 0,1 1 0,-1 0 0,0 0 0,1 0 0,-1 0 0,0-1 0,0 1 0,1 0 0,-1 0 0,0-1 0,0 1 0,1 0 0,-1 0 0,0-1 0,0 1 0,0 0 0,0-1 0,1 1 0,-1 0 0,0-1 0,0 1 0,0 0 0,0-1 0,0 1 0,0 0-1,0-1 1,0 1 0,0 0 0,0-1 0,0 1 0,0 0 0,0-1 0,0 1 0,0 0 0,-1-1 0,1 1 0,0 0 0,0 0 0,0-1 0,0 1 0,-1 0 0,1-1 0,0 1 0,0 0 0,0 0 0,-1-1 0,1 1 0,0 0 0,-1 0 0,1 0 0,0-1 0,0 1 0,-1 0 0,1 0 0,-1 0 0,14-4 103,-1 1 0,1 0 0,0 1 1,0 0-1,0 1 0,0 1 0,0 0 0,20 2 1,-23-1-71,0 1 0,0 0 0,0 1 0,-1 0 0,1 0 1,-1 1-1,1 0 0,-1 0 0,-1 1 0,1 1 1,12 9-1,-18-12-15,0 0 0,-1 1 0,1-1 0,-1 0 0,1 1 0,-1 0 0,0 0 0,-1-1 0,1 1 0,-1 0 0,1 0 0,-1 1 0,0-1 0,-1 0 0,1 0 0,-1 0 0,0 1-1,0-1 1,0 0 0,-1 0 0,1 1 0,-1-1 0,0 0 0,0 0 0,-3 7 0,-5 11 83,0 0 0,-2-1-1,-20 31 1,8-12 27,-6 15 142,2 2 0,-31 95 0,49-120-226,1 1-1,1 1 1,2 0 0,2-1-1,1 1 1,3 48-1,0-55-42,2 0 1,1 0-1,1 0 0,1 0 0,2-1 0,13 33 0,-15-47-14,-1-1-1,2-1 1,-1 1 0,2-1 0,-1-1 0,1 1 0,1-1-1,-1 0 1,2-1 0,-1 0 0,1-1 0,0 0-1,1 0 1,-1-1 0,1 0 0,15 4 0,75 27 1274,-115 20 31,10 2-1151,2 64 0,2-1-85,-8 7-15,-5-1-1,-38 167 1,-4-33 5,-45 164 77,78-352-133,-63 173-3,-61 66 29,143-307 26,0-1 0,0 1 0,-1-1 0,0 0 1,0 0-1,0 0 0,-1-1 0,0 1 0,0-1 1,0 0-1,0-1 0,0 1 0,-1-1 0,0 0 0,0 0 1,1-1-1,-2 1 0,1-2 0,-8 3 0,-16 7 69,9-5-1829,29-13-2670,34-16-762,-6 8 1851,8 0-1042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22 131 9285,'-22'1'837,"46"1"-212,5 0-464,342 17 902,-175-13-791,251 22 162,92 4 1053,-523-31-1179,1-1-1,0 0 1,0-2-1,0 1 1,18-6 0,-31 6-219,0 0 1,0 0-1,-1-1 1,1 1-1,0-1 1,-1 0-1,0 0 1,1 0-1,-1 0 1,0-1-1,0 1 1,0-1 0,0 0-1,-1 0 1,1 0-1,-1 0 1,1 0-1,-1-1 1,0 1-1,-1-1 1,1 1-1,-1-1 1,1 0-1,-1 0 1,0 1-1,0-1 1,0-5-1,0-7 132,0 0-1,0 0 1,-2 1-1,0-1 1,-6-27-1,7 43-219,0 0 0,0-1 0,0 1 0,-1 0 0,1 0 0,0 0 0,0-1 0,0 1 0,0 0 0,0 0 0,0-1 0,0 1 0,0 0 0,0 0 0,0 0-1,0-1 1,0 1 0,0 0 0,0 0 0,0-1 0,0 1 0,0 0 0,0 0 0,0-1 0,0 1 0,1 0 0,-1 0 0,0 0 0,0-1 0,0 1 0,0 0 0,0 0 0,1 0 0,-1 0 0,0-1 0,0 1 0,0 0 0,0 0-1,1 0 1,-1 0 0,0 0 0,0 0 0,1-1 0,-1 1 0,0 0 0,0 0 0,0 0 0,1 0 0,-1 0 0,0 0 0,17 6 2,13 13-14,-21-12 22,0 1-1,-1 0 0,0 0 0,0 1 1,-1 0-1,0 1 0,0 0 0,-1 0 1,-1 0-1,1 0 0,-2 1 0,6 17 1,-8-19-176,0-1 0,0 0 1,-1 1-1,0-1 1,-1 1-1,0-1 1,0 1-1,-1-1 1,0 1-1,0-1 0,-1 0 1,0 1-1,-1-1 1,1 0-1,-2 0 1,1-1-1,-10 15 1,-10 0-3382,5-13-2357,15-8 4460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0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94 9133,'-11'-11'337,"-1"-1"1,0 1-1,0 1 0,-1 0 1,0 1-1,-1 0 0,-23-11 1,37 20-297,-1 0-1,0-1 1,0 1 0,0 0 0,0 0 0,0 0 0,1 0-1,-1 0 1,0 0 0,0 0 0,0 0 0,0 0 0,0 0-1,1 0 1,-1 1 0,0-1 0,0 0 0,0 1 0,0-1-1,1 0 1,-1 1 0,0-1 0,1 1 0,-1-1 0,0 1-1,0 0 1,-13 26 431,4 31-60,10-57-391,-52 730 225,43-669-2616,-7-23-4203,12-34 3287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1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83 8533,'-3'-30'2662,"3"23"932,9 28-2314,-5-9-1125,0-1-1,-1 1 1,-1 0-1,0 0 1,-1 0-1,1 23 1,-10 79 292,3-65-225,-3 41 878,28-126-414,-13 22-620,5-12-16,1 1 0,1 1 1,1 0-1,1 0 0,37-40 0,-52 63-50,0 0 0,0 0 1,0 0-1,1 0 0,-1 0 0,0 0 0,1 0 0,-1 1 0,1-1 1,-1 1-1,0-1 0,1 1 0,0-1 0,-1 1 0,1 0 0,-1-1 1,1 1-1,-1 0 0,1 0 0,-1 0 0,1 1 0,0-1 0,-1 0 1,3 1-1,-1 1 0,0-1 0,0 1 0,0 0 0,-1 0 0,1 0 0,-1 0 0,1 0 0,-1 1 0,0-1 0,0 1 0,3 3 0,0 4 1,1-1 0,-1 1 1,-1 0-1,1 1 0,-2-1 0,4 14 0,10 82 239,-17-105-234,0-1 0,0 0 0,0 0 0,0 1 1,1-1-1,-1 0 0,0 0 0,0 1 0,0-1 0,0 0 0,0 0 0,0 1 0,0-1 0,1 0 0,-1 0 0,0 1 0,0-1 0,0 0 0,0 0 1,1 0-1,-1 0 0,0 1 0,0-1 0,0 0 0,1 0 0,-1 0 0,0 0 0,0 0 0,1 0 0,-1 1 0,0-1 0,0 0 0,1 0 1,-1 0-1,0 0 0,1 0 0,-1 0 0,0 0 0,0 0 0,1 0 0,-1 0 0,0 0 0,0-1 0,1 1 0,-1 0 0,0 0 0,0 0 0,1 0 1,14-15 125,10-26-57,-24 39-64,6-11 16,12-21-55,25-34-1,-44 67 27,1 0-1,-1 0 1,1 0-1,0 0 0,0 0 1,-1 1-1,1-1 1,0 0-1,0 0 1,0 1-1,0-1 1,0 0-1,0 1 0,0-1 1,0 1-1,0-1 1,0 1-1,0 0 1,0-1-1,1 1 1,-1 0-1,0 0 0,0 0 1,0 0-1,0 0 1,0 0-1,1 0 1,-1 0-1,0 0 0,0 1 1,0-1-1,0 0 1,0 1-1,0-1 1,0 1-1,0-1 1,0 1-1,2 1 0,3 3-5,0 0-1,0 1 1,-1 0-1,10 12 1,8 9-15,-14-21 16,1 0 0,-1-1-1,1 0 1,0-1 0,0 0 0,0 0 0,0-1-1,1 0 1,-1-1 0,1 0 0,0-1 0,0 0 0,0-1-1,-1 0 1,14-2 0,-6 0 8,-1-1 0,1 0-1,-1-1 1,0-1 0,-1 0 0,1-1-1,-1-1 1,27-16 0,-37 18 8,1-1 1,-1 1 0,0-1-1,-1 0 1,1 0-1,-1-1 1,-1 0-1,1 0 1,-1 0 0,0 0-1,-1-1 1,0 1-1,4-12 1,-6 14 27,1 0 0,-1 0-1,0 0 1,0 0 0,0 0 0,-1 0 0,1 0 0,-1-1 0,-1 1 0,1 0-1,-1 0 1,0 0 0,0-1 0,0 1 0,-1 0 0,0 0 0,0 1 0,0-1-1,0 0 1,-1 1 0,0-1 0,-3-3 0,4 6-18,0 0 0,0 0 0,0 1 1,0-1-1,0 1 0,0-1 0,0 1 0,0 0 0,0 0 0,-1 0 1,1 0-1,0 1 0,-1-1 0,1 0 0,-1 1 0,1 0 0,-1 0 1,1-1-1,-5 2 0,3-1 0,-1 1 0,1 1 0,-1-1-1,1 0 1,-1 1 0,1 0 0,0 0 0,0 1 0,0-1 0,-4 3 0,1 1-3,-1 0 1,1 1 0,1 0-1,-1 0 1,1 0 0,0 0-1,1 1 1,0 0 0,-8 17-1,12-21-21,0 1 0,0-1 0,0 1-1,0-1 1,1 1 0,0-1-1,0 1 1,0 0 0,1-1 0,-1 1-1,1-1 1,0 1 0,0-1-1,1 0 1,-1 1 0,1-1 0,4 7-1,-5-9-8,1 0 0,-1 0-1,0 0 1,1 0 0,0-1-1,-1 1 1,1 0 0,0-1 0,0 1-1,0-1 1,0 0 0,0 0-1,0 1 1,0-1 0,0-1 0,0 1-1,1 0 1,-1 0 0,0-1-1,1 0 1,-1 1 0,0-1-1,1 0 1,-1 0 0,1 0 0,-1 0-1,0-1 1,1 1 0,-1-1-1,0 1 1,1-1 0,-1 0-1,0 0 1,0 0 0,0 0 0,3-2-1,-3 2 8,0-1 0,1 1-1,-1-1 1,0 0 0,0 0-1,0 0 1,-1 0-1,1-1 1,0 1 0,-1 0-1,1-1 1,-1 1 0,0-1-1,0 0 1,0 1 0,0-1-1,1-4 1,4-54 141,-2 17 162,0 32-210,-1 18-23,7 15-49,-5-14-60,0-1 1,1 0-1,-1 0 0,1-1 1,0 1-1,1-1 0,-1-1 1,1 1-1,0-1 0,0 0 1,1-1-1,-1 0 0,1 0 1,-1 0-1,1-1 0,0 0 1,0-1-1,0 1 0,0-2 1,0 1-1,0-1 0,0 0 1,1-1-1,-1 0 0,0 0 1,0-1-1,-1 0 0,1 0 1,0-1-1,-1 0 0,1 0 1,-1-1-1,0 0 0,0 0 1,0-1-1,-1 0 0,0 0 1,0 0-1,0-1 1,0 0-1,-1 0 0,0 0 1,0-1-1,7-13 0,26-73-58,-40 109-7,1 1-1,1-1 0,0 0 1,1 1-1,4 20 1,-2-13 41,-1-7 33,14 237-312,-17-224 333,-1 1 0,-1-1 0,-2 0 0,-1-1 0,-1 1 0,-17 40 0,13-42 31,-2-1 0,-1 0 0,-1-1 1,-1-1-1,-2 0 0,0-1 1,-1-1-1,-23 20 0,41-42-8,1 0-1,-1 0 1,0 0 0,0 0-1,0 0 1,0 0 0,0 0-1,0-1 1,0 1-1,0 0 1,0 0 0,-1-1-1,1 1 1,0-1 0,0 1-1,-1-1 1,1 0 0,-2 1-1,9-20 59,25-33-52,71-88-31,206-219 1,-228 273 27,-68 73-14,0 1 132,-1-1-1,0 0 0,-1 0 1,-1-1-1,13-23 0,-20 34-97,-1 0-1,0-1 0,0 1 0,0 0 1,0-1-1,-1 1 0,1-1 0,-1 0 1,0 1-1,0-1 0,0 1 0,0-1 1,-1 1-1,1-1 0,-1 1 0,0-1 0,0 1 1,0 0-1,-1-1 0,1 1 0,-1 0 1,0 0-1,0 0 0,0 0 0,0 0 1,0 0-1,-1 1 0,1-1 0,-1 1 1,0 0-1,1 0 0,-5-3 0,6 5-22,0-1-1,0 0 0,0 0 1,0 1-1,0-1 0,0 1 1,0-1-1,0 1 0,0-1 1,0 1-1,-1-1 0,1 1 1,0 0-1,0 0 1,0 0-1,-1 0 0,1 0 1,0 0-1,0 0 0,-1 0 1,1 0-1,0 1 0,0-1 1,0 0-1,-1 1 0,1-1 1,-1 2-1,-1 0 3,1 0 0,-1 0 0,1 0-1,0 0 1,0 1 0,0-1 0,0 1-1,0-1 1,1 1 0,-3 5 0,0 1-2,0 2 1,0-1 0,1 0-1,1 1 1,-3 16-1,5-19-166,0 0 0,0-1-1,1 1 1,-1 0 0,2-1-1,-1 1 1,1-1 0,0 1-1,1-1 1,0 0 0,0 0-1,1 0 1,-1 0 0,2 0-1,-1-1 1,1 0 0,-1 0-1,2 0 1,-1 0 0,1-1-1,0 0 1,8 5 0,0 0-919,1-2 1,0 0-1,0-1 0,1 0 1,0-2-1,0 1 0,0-2 1,1 0-1,20 1 1,6 0-3606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1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52 9881,'6'-7'286,"-3"3"206,0 1 1,0 0-1,-1-1 0,1 1 1,-1-1-1,0 0 1,0 0-1,0 0 0,2-8 1,-42 28 637,33-12-1084,-1 0 0,1 0 0,0 1 0,0 0 0,0 0 0,0 0 0,1 0 0,0 1 0,0 0-1,1-1 1,-1 2 0,1-1 0,1 0 0,-4 11 0,5-12-69,0-1 0,0 1 0,1 0 0,-1 0 0,1 0 0,0 0 0,1 0 0,-1 0 0,1 0 0,0-1 0,0 1 0,1 0 0,-1-1 0,1 1 0,0-1 0,0 1 0,1-1 0,-1 0 0,1 0 0,6 7 1,13 13-293,-12-15 181,-2 0 1,1 1-1,-1 0 0,13 22 0,-20-30 130,0 1-1,1-1 1,-1 1-1,0 0 1,-1-1-1,1 1 1,0 0-1,-1 0 0,0 0 1,0-1-1,1 1 1,-2 0-1,1 0 1,0 0-1,0 0 0,-1-1 1,0 1-1,1 0 1,-1 0-1,0-1 1,-1 1-1,1 0 1,0-1-1,-1 0 0,1 1 1,-1-1-1,-2 3 1,-3 2-81,1 0 0,-1 0-1,0-1 1,0 0 0,-1 0 0,0-1 0,0 0 0,0-1 0,-1 0 0,1 0-1,-1 0 1,0-1 0,0-1 0,-12 3 0,20-5 6,1 0-1,0 0 1,-1 0-1,1 0 1,0 1 0,-1-1-1,1 0 1,-1 0 0,1 0-1,0 0 1,-1 0-1,1-1 1,-1 1 0,1 0-1,0 0 1,-1 0-1,1 0 1,0 0 0,-1 0-1,1-1 1,0 1 0,-1 0-1,1 0 1,0 0-1,-1-1 1,1 1 0,0 0-1,0-1 1,-1 1 0,1 0-1,0-1 1,0 1-1,0 0 1,-1-1 0,1 1-1,0 0 1,0-1-1,0 1 1,0 0 0,0-1-1,0 1 1,0 0 0,0-1-1,0 1 1,0-1-1,0 1 1,0 0 0,0-1-1,0 1 1,0 0 0,0-1-1,0 1 1,0-1-1,1 1 1,-1-1 0,14-17-4504,-1 8 1427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7929,'3'-9'830,"-2"1"0,1-1 0,-1 0 0,0 1 0,-1-1 1,0 0-1,-1 1 0,0-1 0,-3-16 0,9 40-583,-1 0-1,-1 0 1,0 0-1,1 23 1,7 37-2715,6-30-5560,-8-44 2917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2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18 169 6805,'-3'-31'428,"-3"5"116,3 5 100,3 8 64,-3 0 76,3 3-116,-3 2-36,3 0-64,0 1-104,0-1-212,3 3-280,-3 0-320,0-1-364,3 1-252,0 5-636,11-2-2621,-5 7 1453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1.9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3720 0 6741,'0'1'9,"1"0"0,-1 0-1,0-1 1,0 1 0,1 0 0,-1 0 0,0 0 0,0-1 0,0 1 0,0 0 0,0 0 0,0 0 0,0 0 0,0-1 0,0 1 0,0 0 0,-1 0 0,1 0 0,0-1 0,-1 1 0,1 0 0,0 0 0,-1-1 0,0 2 0,-15 30 75,11-22-21,-70 128 452,-6-3 1,-117 148-1,-223 231 296,283-352-620,-1139 1327 957,1109-1299-1055,-290 319 197,-22-23-227,186-244-1465,291-239 1126,0 0-1,-1 0 0,0-1 0,0 1 1,0-1-1,0 0 0,0 0 1,0 0-1,-1 0 0,1-1 1,0 1-1,-1-1 0,1-1 1,-1 1-1,0-1 0,1 1 0,-1-1 1,1 0-1,-7-2 0,-5-3-2185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2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6825,'1'5'251,"1"-1"1,-1 0-1,1 0 1,0 0-1,0 0 1,0 0-1,1-1 0,0 1 1,-1-1-1,1 1 1,0-1-1,0 0 1,1 0-1,-1 0 1,1-1-1,4 3 1,2 1 91,0-1-1,1-1 1,0 0 0,0-1-1,15 3 1,-11-2-81,0-1 0,0 2 0,0 0 0,0 0 0,-1 2 1,17 9-1,-30-15-208,0 0 0,0 1 0,0-1 0,0 0 0,0 1 0,0-1 0,0 1 0,0-1 0,-1 1 1,1 0-1,-1-1 0,1 1 0,-1 0 0,0-1 0,1 1 0,-1 0 0,0-1 0,0 1 0,0 0 0,0 0 0,-1-1 1,1 1-1,0 0 0,-1-1 0,1 1 0,-1-1 0,0 1 0,1 0 0,-3 2 0,-28 50 798,25-46-743,-42 58 497,29-43-440,2 1 0,0 1 0,-15 32 0,36-53-82,11-5-29,29-11-28,-20 6-73,-17 6 48,0 1-1,0-1 1,0 2-1,0-1 0,0 1 1,-1 0-1,1 0 1,-1 1-1,1 0 0,-1 0 1,0 0-1,0 1 1,10 7-1,-6-4 11,0-1 0,1 0 1,0 0-1,15 4 0,-19-8-8,0 0-1,0-1 1,1 0-1,-1 0 1,0-1-1,0 0 1,0-1-1,1 1 1,-1-1-1,0 0 1,0-1-1,0 0 1,0 0-1,-1-1 1,1 1-1,-1-1 1,1-1-1,-1 1 1,0-1-1,0 0 1,0-1-1,-1 1 1,0-1-1,8-9 1,-3 2 11,-2 1 0,1-1 0,-2-1 1,0 0-1,0 0 0,-1 0 0,-1-1 0,0 1 1,-1-1-1,0-1 0,1-15 0,-5 30-12,0-1-1,1 1 1,-1-1 0,0 1 0,0 0-1,0-1 1,0 1 0,0-1-1,0 1 1,0-1 0,0 1-1,0 0 1,0-1 0,0 1-1,0-1 1,0 1 0,0-1 0,-1 1-1,1 0 1,0-1 0,0 1-1,0 0 1,0-1 0,-1 1-1,1 0 1,0-1 0,-1 1-1,1 0 1,0-1 0,0 1 0,-1 0-1,0-1 1,-12 6 65,-13 18 11,19-14-88,1 0 0,0 1 0,1 0-1,0 0 1,0 0 0,1 1 0,1 0 0,0-1-1,0 1 1,1 0 0,0 1 0,1-1 0,0 0 0,1 0-1,0 0 1,1 1 0,0-1 0,5 18 0,-3-17-438,1 0 1,0-1-1,0 0 0,2 0 1,-1-1-1,1 1 1,1-1-1,0 0 1,0-1-1,17 18 1,47 30-7572,-53-41 3427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3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25 9749,'-5'-24'1800,"-1"25"-234,0 15-1058,2-1-323,1 1 1,1-1-1,0 1 0,1 0 0,1 0 1,3 27-1,-2-34-150,0 0 0,1 1 0,0-1 0,1 0 0,0 0 0,0 0-1,1-1 1,0 1 0,0-1 0,1 0 0,0 0 0,9 10 0,-11-15-15,0-1-1,-1 1 1,1-1 0,0 0 0,0 0-1,1 0 1,-1 0 0,0 0-1,1-1 1,-1 0 0,1 1 0,-1-1-1,1-1 1,-1 1 0,1 0-1,0-1 1,-1 0 0,1 0-1,0 0 1,-1 0 0,1 0 0,0-1-1,-1 0 1,1 0 0,0 0-1,5-2 1,-5 1 114,1-1 0,0 1 0,-1-1-1,0 0 1,0 0 0,0 0 0,0-1 0,0 1-1,0-1 1,-1 0 0,0 0 0,0 0 0,0-1-1,0 1 1,-1-1 0,0 1 0,0-1 0,2-6-1,0 0 1073,-2 11-538,0 23-341,2 17-157,-1-34-161,0 0 0,0 0 0,1-1 0,0 1 0,0-1 0,0 0 0,1 0 1,-1 0-1,1-1 0,0 1 0,1-1 0,-1 0 0,1-1 0,0 1 0,0-1 0,0-1 1,0 1-1,0-1 0,1 0 0,-1 0 0,8 1 0,-9-2-5,-1 0 0,1 0 0,0 0 0,-1-1 0,1 0 0,0 0 0,0 0 0,-1 0 0,1-1 0,0 1-1,0-1 1,-1-1 0,1 1 0,-1 0 0,1-1 0,-1 0 0,0 0 0,0-1 0,0 1 0,0-1 0,0 0 0,0 0 0,-1 0 0,1 0 0,-1-1 0,0 1-1,0-1 1,0 0 0,4-7 0,-5 6-65,1-1-1,-1 0 1,0 1-1,-1-1 0,1 0 1,-1 0-1,0 0 1,-1 0-1,1 0 0,-1 0 1,0-1-1,-1 1 1,1 0-1,-1 0 0,-4-11 1,3 16-225,1 0 0,-1 0 1,0 0-1,0 1 0,0-1 1,0 0-1,0 1 0,0 0 1,0-1-1,0 1 0,0 0 1,0 0-1,0 0 0,0 0 0,0 0 1,0 1-1,0-1 0,0 1 1,-2 0-1,3-1-123,0 0 1,0 0-1,0 0 0,0 1 0,0-1 1,0 0-1,0 1 0,0-1 0,0 0 1,0 1-1,1-1 0,-1 1 0,0-1 1,0 1-1,0 0 0,1-1 0,-1 1 1,0 0-1,1 0 0,-2 1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4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9229,'20'-41'6464,"-20"40"-6390,0 1-1,0 0 0,0-1 0,0 1 1,0 0-1,0-1 0,0 1 0,0-1 1,0 1-1,0 0 0,0-1 0,0 1 1,0 0-1,0-1 0,1 1 0,-1 0 0,0-1 1,0 1-1,0 0 0,1-1 0,-1 1 1,0 0-1,0 0 0,1-1 0,-1 1 1,0 0-1,1 0 0,-1-1 0,0 1 1,1 0-1,-1 0 0,0 0 0,1 0 0,-1 0 1,0 0-1,1 0 0,-1-1 0,1 1 1,-1 0-1,0 0 0,1 0 0,-1 0 1,0 0-1,1 1 0,12 16 849,4 27-817,-14 17-957,4 18-2883,9-32-5405,-13-39 4707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4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29 169 9613,'-9'-21'244,"3"3"64,1 5 72,2 0 64,0 3 16,3 2 32,-3-2-68,3 2-48,6 0-44,-3 1-196,2-4-296,4 4-352,0-1-376,-1 0-736,1 0-312,5 3 224,1 2-457,2 1-183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30 6445,'-3'-17'2243,"1"5"1749,9 21-2537,-1 7-1233,0 0 1,-1 1 0,-1 0 0,-1 0 0,0 0 0,-1 0-1,-1 31 1,1-12-72,3 53-451,4 54-1930,6-49-6280,-12-83 5338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36 445 7753,'-3'-1'245,"0"-1"0,1 1 1,-1-1-1,1 0 0,-1 0 1,1 0-1,-1-1 0,1 1 1,0 0-1,0-1 0,0 0 1,1 1-1,-1-1 0,-1-3 0,3 5-162,0 1 0,0-1 0,0 0-1,0 0 1,0 1 0,0-1 0,0 0-1,1 1 1,-1-1 0,0 0 0,0 1-1,1-1 1,-1 0 0,0 1 0,1-1 0,-1 1-1,0-1 1,1 1 0,-1-1 0,1 1-1,-1-1 1,1 1 0,0-1 0,27-12 439,38-5-25,-29 9-680,-1-2 0,44-19-1,-71 26 239,1-1 0,-1 0 0,0-1 0,0 0 0,0 0 0,-1-1 0,0 0 0,-1 0 0,1-1 0,-1 0 0,-1 0 0,10-15 0,-14 16 156,1 1 1,-1-1 0,0 1 0,0-1-1,-1 0 1,0 1 0,0-1-1,-1 0 1,0 0 0,0 0 0,0 0-1,-1 1 1,-2-12 0,-4-9 1350,-18-50-1,24 74-1446,-6 61 787,6 54-577,15 135 0,-8-171-222,-6-69-90,0-2-1,0 0 1,0 1-1,1-1 0,0 0 1,-1 0-1,2 0 1,-1 0-1,1 0 1,-1 0-1,1 0 1,1-1-1,3 7 1,-4-13-14,1 1-1,-1-1 1,1 0 0,-1 0 0,0 0 0,0 0 0,0 0 0,0-1-1,0 1 1,2-5 0,9-14-18,1-3-41,0 1 0,2 1 0,22-26 0,-38 48 57,1-1 0,0 0-1,-1 0 1,1 0 0,0 1-1,0-1 1,0 0-1,0 1 1,0-1 0,0 0-1,0 1 1,0-1 0,0 1-1,0 0 1,0-1-1,0 1 1,0 0 0,0 0-1,0 0 1,0-1 0,0 1-1,0 0 1,0 0-1,1 1 1,-1-1 0,0 0-1,0 0 1,0 0 0,0 1-1,0-1 1,0 1-1,0-1 1,0 1 0,0-1-1,0 1 1,0-1 0,0 1-1,0 0 1,-1 0-1,1-1 1,0 1 0,0 0-1,-1 0 1,1 0 0,-1 0-1,1 0 1,-1 0-1,1 0 1,0 1 0,4 8-13,0 0 1,-1 1-1,6 20 0,-7-20-28,9 36-650,-9-32-313,1 0 0,0 0 0,8 18 0,-10-29-104,0 0 0,1 1 0,-1-1 0,1 0 0,0-1 0,0 1 0,1-1 0,6 6 0,1-1-4400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5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285 153 10073,'28'-134'1481,"-27"133"-1435,-1 0 0,0 1-1,0-1 1,1 1 0,-1-1-1,0 1 1,0-1 0,0 0-1,0 1 1,0-1 0,0 1-1,0-1 1,0 0 0,0 1-1,0-1 1,0 0 0,0 1-1,-1-1 1,1 1 0,0-1-1,0 1 1,-1-1 0,1 1-1,0-1 1,-1 1 0,1-1-1,0 1 1,-1-1 0,1 1-1,-1-1 1,0 0 0,-18 6 848,-18 25-15,26-14-705,0 0-1,2 1 1,-1-1-1,2 2 0,0-1 1,2 1-1,-8 28 0,-21 137 394,30-145-454,-17 169 457,6 318 0,1 5-58,15-524-536,-1 23-442,-2 0 1,-1 0-1,-1-1 1,-1 0-1,-15 39 1,21-66 308,0 0-1,-1 0 1,1 0 0,0-1 0,-1 1-1,1 0 1,0 0 0,-1-1 0,1 1 0,-1 0-1,1-1 1,-1 1 0,0 0 0,1-1 0,-1 1-1,0-1 1,1 1 0,-1-1 0,0 1-1,0-1 1,1 0 0,-1 1 0,0-1 0,0 0-1,0 1 1,0-1 0,1 0 0,-1 0 0,0 0-1,0 0 1,0 0 0,0 0 0,0 0-1,0 0 1,1 0 0,-1-1 0,0 1 0,0 0-1,0 0 1,1-1 0,-1 1 0,0-1-1,0 1 1,0 0 0,1-1 0,-1 0 0,0 1-1,1-1 1,-1 1 0,1-1 0,-1 0 0,1 1-1,-1-1 1,1 0 0,-1 0 0,1 1-1,-1-1 1,1 0 0,0 0 0,0 0 0,-1 1-1,1-1 1,0 0 0,0 0 0,0-1-1,-3-18-3300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5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42 8045,'-7'-5'285,"4"3"-68,1 0-1,0 1 0,-1-1 0,1 0 1,0 0-1,0 0 0,0-1 0,1 1 1,-1 0-1,0-1 0,1 1 0,0-1 0,-2-2 1,7 4-33,-1 0 1,1 0 0,-1 1-1,1-1 1,-1 1-1,1 0 1,7 1 0,-9-1-41,235 18 2333,-119-6-2701,1-6-3867,-92-9-2324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6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30 7353,'-2'1'185,"0"-1"-1,1 1 1,-1 0 0,0 0 0,0-1 0,-1 1 0,1-1 0,0 0-1,0 1 1,0-1 0,0 0 0,0 0 0,-3-1 0,-6 1 946,10 0-389,-4-6 571,5 6-1291,0 0-1,0 0 1,1 0-1,-1 0 1,0 0-1,0 0 1,1 0 0,-1 0-1,0 0 1,0 0-1,1 0 1,-1 0-1,0 0 1,0 0-1,1-1 1,-1 1 0,0 0-1,0 0 1,1 0-1,-1 0 1,0 0-1,0-1 1,0 1 0,0 0-1,1 0 1,-1-1-1,0 1 1,0 0-1,0 0 1,0 0 0,0-1-1,0 1 1,0 0-1,0 0 1,1-1-1,-1 1 1,0 0-1,0-1 1,0 1 0,0 0-1,0 0 1,0-1-1,0 1 1,-1 0-1,1 0 1,0-1 0,0 1-1,0 0 1,0 0-1,0-1 1,0 1-1,0 0 1,-1 0-1,1 0 1,0-1 0,0 1-1,0 0 1,0 0-1,-1 0 1,1-1-1,0 1 1,0 0 0,0 0-1,-1 0 1,1 0-1,0 0 1,-1-1-1,4-1 71,0 0 1,0 0-1,1 1 0,-1-1 0,0 1 0,1-1 0,-1 1 0,1 0 1,-1 0-1,1 1 0,0-1 0,-1 1 0,1 0 0,0 0 0,-1 0 1,1 0-1,0 0 0,-1 1 0,1 0 0,-1 0 0,1 0 0,-1 0 1,1 0-1,-1 1 0,0-1 0,1 1 0,-1 0 0,0 0 0,0 0 1,0 1-1,-1-1 0,1 1 0,-1-1 0,5 6 0,-3-1-2,1 0-1,-1 0 1,-1 0-1,1 0 1,-1 1-1,0-1 1,-1 1-1,0 0 1,0-1-1,-1 1 1,0 0-1,0 1 0,-1-1 1,0 15-1,-3-8-1,0 1-1,-1-1 1,-1 0-1,0 0 1,-1 0-1,0-1 1,-13 20-1,-69 92 455,28-44 93,59-81-612,0 1 1,0-1 0,0 0 0,0 1-1,0-1 1,1 0 0,-1 1 0,0-1-1,1 1 1,-1-1 0,1 1 0,0-1-1,-1 1 1,1 0 0,0-1 0,0 1-1,0-1 1,0 1 0,0 0 0,1-1 0,-1 1-1,0-1 1,2 4 0,-1-4 5,1 1 0,-1 0 1,1 0-1,-1-1 0,1 1 1,0-1-1,0 0 0,-1 1 0,1-1 1,0 0-1,0 0 0,0 0 1,1 0-1,3 0 0,8 3 92,1-1 0,-1-1 0,30 1 0,-39-3-103,62 0 104,-41-1-1261,0 1-1,0 1 0,36 7 1,-54-7 442,0 1 1,-1 1 0,1-1 0,-1 1 0,1 1 0,-1-1-1,0 1 1,-1 0 0,1 1 0,0 0 0,-1 0-1,0 0 1,-1 1 0,1 0 0,6 9 0,23 31-4421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693 222 10085,'12'-63'419,"-8"47"79,-1 1 0,0-1 0,-1 1 0,-1-1-1,0 0 1,-1 0 0,-3-21 0,3 37-465,0-1 0,0 1 0,0-1 0,0 1-1,0-1 1,0 1 0,-1-1 0,1 1 0,0-1-1,0 1 1,0-1 0,-1 1 0,1 0 0,0-1-1,0 1 1,-1-1 0,1 1 0,0 0 0,-1-1-1,1 1 1,-1 0 0,1-1 0,0 1 0,-1 0-1,1-1 1,-1 1 0,1 0 0,-1 0 0,1 0-1,-1-1 1,1 1 0,-1 0 0,1 0 0,-1 0-1,1 0 1,-1 0 0,1 0 0,-1 0 0,1 0-1,-1 0 1,1 0 0,-1 0 0,1 1 0,-1-1-1,-29 20 522,-23 38-163,33-29-295,1 2 1,1 0 0,2 1 0,1 0 0,2 2-1,1-1 1,-12 56 0,6 6 76,-10 153 1,16 29-2,0 20 5,4-217-96,-27 128 1,22-156 9,-30 75 0,35-106-9,-1-2 1,-1 1-1,0-1 1,-2-1-1,0 0 0,-22 24 1,31-38-89,0-1 0,0 0 0,0 0 1,0 0-1,-1 0 0,1-1 0,-1 0 1,0 1-1,0-1 0,1 0 0,-1-1 1,0 1-1,-1-1 0,1 0 0,0 0 1,0 0-1,-1 0 0,1-1 0,0 0 0,-1 1 1,1-2-1,0 1 0,-1 0 0,1-1 1,0 0-1,0 0 0,0 0 0,0-1 1,-1 1-1,-5-4 0,4 1-192,0-1 1,1 1-1,-1-1 1,1 0-1,0 0 0,0-1 1,0 0-1,1 1 0,0-1 1,0-1-1,0 1 0,1-1 1,0 1-1,0-1 0,1 0 1,0 0-1,-2-10 0,-1-11-1612,2 0 1,1 0-1,1 0 0,1 0 0,7-49 0,-1 40-1038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2.3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4040 1 5881,'-1'0'-4,"0"0"-1,0 0 1,0 0 0,0-1 0,0 1 0,0 0 0,0 0 0,0 1 0,1-1 0,-1 0 0,0 0 0,0 0 0,0 1 0,0-1 0,0 0 0,0 1 0,1-1 0,-1 1 0,0-1 0,0 1 0,1-1 0,-1 1 0,0 0 0,0 0 0,-24 20 96,20-17-75,-313 328 810,150-149-308,-1741 1898 2527,1614-1755-2731,-249 315 183,131-148-260,344-413-1355,-114 102 0,175-176 498,1 0 1,-2 0-1,1-1 0,-1 0 0,0 0 0,-13 5 0,5-8-2291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38 7133,'-13'-13'64,"-6"-9"2465,21 19-1327,13 9-835,18 8 16,0-3 0,0 0 0,2-2 0,-1-2 0,68 6 1,-21-2 2,62 7 313,-10-2-702,-46 0-2789,-86-15 2560,0-1 1,0 0-1,0 1 1,0-1-1,-1 0 1,1 1-1,0-1 1,0 1-1,0-1 1,0 1-1,-1 0 1,1-1-1,0 1 1,-1 0-1,1 0 1,-1-1-1,1 1 1,-1 0-1,1 0 1,-1 0-1,1 0 1,-1 0-1,0 0 1,1 0-1,-1 0 1,0 0-1,0-1 1,0 1-1,0 0 1,0 0-1,0 0 1,0 2-1,0 9-2156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1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24 6929,'-1'-23'5554,"3"41"-2776,1 46-1955,-3-1 1,-13 102-1,-1 41-2711,14-200 1449,1-1-1,-1 0 0,1 0 1,-1 0-1,2 0 0,-1-1 0,3 8 1,-4-11 120,1 1 1,0 0 0,0 0 0,0-1 0,0 1-1,1 0 1,-1-1 0,0 1 0,1-1 0,-1 0-1,1 1 1,-1-1 0,1 0 0,0 0 0,-1 0-1,1 0 1,0 0 0,0 0 0,0-1 0,0 1-1,3 0 1,12 0-3151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2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683 1 7465,'2'-1'248,"0"1"0,0 0 0,-1 0 0,1 0 0,0 0 0,0 0 1,0 1-1,-1-1 0,1 0 0,0 1 0,0-1 0,-1 1 0,1 0 0,0 0 1,1 0-1,-3 0-148,0 0 1,0-1 0,0 1-1,0-1 1,0 1 0,0-1-1,0 1 1,-1-1-1,1 1 1,0 0 0,0-1-1,0 1 1,-1-1 0,1 1-1,0-1 1,-1 0 0,1 1-1,0-1 1,-1 1-1,1-1 1,-1 0 0,1 1-1,0-1 1,-1 0 0,1 1-1,-1-1 1,1 0-1,-1 0 1,0 1 0,-56 26 2067,-20-2-603,-157 29 0,-28 7 185,255-59-1681,0 0 1,0 1-1,0 0 0,0 0 1,0 0-1,-9 8 1,14-10-57,1 0 0,0 1 1,-1-1-1,1 0 0,0 1 1,0-1-1,0 1 1,0 0-1,1-1 0,-1 1 1,0 0-1,1 0 0,-1-1 1,1 1-1,-1 0 0,1 0 1,0 0-1,0-1 1,0 1-1,0 0 0,0 0 1,0 0-1,1 0 0,-1-1 1,0 1-1,1 0 1,0 0-1,-1-1 0,1 1 1,0 0-1,1 2 0,21 36 97,1-1-1,2-1 1,48 55-1,28 39 8,-95-121-178,176 288-1955,-179-287 1151,1 3-4451,-4-15 5101,-1 1 1,0-1-1,1 0 1,-1 0-1,1 1 1,-1-1-1,0 0 0,1 0 1,-1 0-1,1 0 1,-1 0-1,0 0 1,1 0-1,-1 0 1,1 0-1,-1 0 1,1 0-1,-1 0 1,0 0-1,1 0 1,-1 0-1,1 0 1,-1 0-1,1 0 1,-1-1-1,0 1 1,1 0-1,-1 0 1,0 0-1,1-1 1,-1 1-1,0 0 1,1-1-1,-1 1 1,0 0-1,1-1 1,10-8-4705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20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725 170 9993,'3'-10'196,"-1"1"0,0-1 0,0 0 0,-1 0 0,-1 1 0,1-1-1,-2 0 1,1 0 0,-4-16 0,3 23-93,0 0 0,0 0 0,0 0 0,0 0-1,-1 0 1,1 0 0,-1 1 0,0-1 0,0 1 0,0-1 0,0 1-1,0 0 1,-1-1 0,1 1 0,-1 0 0,1 1 0,-1-1-1,1 0 1,-1 1 0,0-1 0,0 1 0,0 0 0,0 0-1,0 0 1,0 1 0,0-1 0,0 1 0,-1-1 0,1 1-1,0 0 1,0 0 0,0 1 0,-5 0 0,2 0-33,-1 0 0,1 1 0,0 0 0,0 0 0,0 1 0,0 0 0,0 0 0,0 0 1,1 1-1,-1-1 0,1 1 0,0 1 0,0-1 0,1 1 0,-1-1 0,-6 11 0,-4 6 79,2 0 0,-22 45 1,10-8-4,3 0 0,2 2 0,-21 108 0,-6 192 149,36 11-20,-1 0-61,6-308-171,-2-1-1,-4 0 0,-34 110 1,39-151-113,0-1 1,-2 1 0,0-1-1,-1-1 1,-1 0 0,-1-1-1,-18 23 1,29-39-18,-1-1 1,1 1-1,0 0 0,-1-1 1,1 1-1,-1-1 0,1 0 1,-1 0-1,0 1 0,1-1 1,-1 0-1,0 0 0,0 0 1,0-1-1,0 1 0,0 0 1,0-1-1,0 1 1,0-1-1,0 0 0,0 0 1,0 0-1,0 0 0,0 0 1,0 0-1,0 0 0,0-1 1,0 1-1,0-1 0,0 1 1,0-1-1,0 0 0,0 0 1,0 0-1,0 0 0,1 0 1,-1 0-1,0 0 0,1-1 1,-1 1-1,1-1 0,-1 1 1,1-1-1,-2-3 0,-4-4-717,2 0-1,-1-1 1,1 0-1,0 0 1,1-1-1,-5-19 0,1-16-2147,3-5-779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23 8177,'-22'-12'1859,"22"7"-360,13 3-1018,101 0 739,34 0-3822,-2 13-3854,-108-4 4134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3:21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11 6193,'-89'-10'7233,"94"10"-6943,0 1-203,1 0 1,-1 0-1,1 0 1,-1 1-1,0-1 1,1 2 0,-1-1-1,0 0 1,0 1-1,0 0 1,-1 0-1,1 0 1,-1 1-1,0 0 1,0 0-1,0 0 1,0 0-1,-1 0 1,1 1-1,-1-1 1,0 1-1,0 0 1,-1 0-1,0 0 1,0 1-1,0-1 1,0 0-1,-1 1 1,0-1-1,0 1 1,0 0-1,-1-1 1,0 1-1,-1 10 1,-1-6 21,-1 0 0,0 0 0,-1 0 0,0 0 0,0 0 0,-1-1 0,0 0 0,-1 0 0,0 0 1,-8 8-1,-8 6 224,-48 41 1,-5 5 331,73-68-636,1 0-1,-1 0 1,1 1 0,-1-1-1,1 0 1,0 1 0,0-1-1,0 1 1,0-1-1,0 1 1,0 0 0,0-1-1,0 1 1,1 0 0,-1 0-1,0 0 1,1-1-1,0 1 1,-1 0 0,1 0-1,0 0 1,0 0 0,0 0-1,0 0 1,1 0 0,-1-1-1,0 1 1,1 0-1,0 0 1,-1 0 0,1-1-1,0 1 1,0 0 0,-1-1-1,2 1 1,-1 0-1,0-1 1,0 1 0,0-1-1,1 0 1,-1 1 0,0-1-1,1 0 1,-1 0 0,1 0-1,0 0 1,-1 0-1,5 1 1,8 5 127,1-1-1,0 0 0,0-1 1,24 5-1,-36-10-136,223 54-1202,-221-52 601,1 0-1,-1 0 0,1 0 1,-1 1-1,0-1 0,0 1 1,8 6-1,-11-7 50,1 0 1,-1 1-1,0-1 0,0 0 0,-1 1 0,1-1 1,0 1-1,-1-1 0,1 1 0,-1 0 0,0-1 1,0 1-1,0 0 0,0 0 0,-1 0 0,1 4 1,0 11-4221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5:31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2278 636 5104,'1'0'214,"-1"0"-1,0-1 0,0 1 0,1 0 0,-1 0 0,0-1 1,0 1-1,1 0 0,-1 0 0,0-1 0,1 1 0,-1 0 0,0 0 1,1 0-1,-1 0 0,0 0 0,1 0 0,-1 0 0,0-1 0,1 1 1,-1 0-1,0 0 0,1 0 0,-1 0 0,0 0 0,1 1 0,-1-1 1,0 0-1,1 0 0,-1 0 0,0 0 0,1 0 0,-1 0 0,0 0 1,1 1-1,-1-1 0,0 0 0,1 0 0,-1 1 0,0-1 1,0 0-1,1 0 0,-1 1 0,0-1 0,0 0 0,0 0 0,1 1 1,-1-1-1,0 0 0,0 1 0,0 0 0,2-9 216,-1-1 0,0 1 0,-1 0 0,0 0 0,0-1 0,-1 1 0,0 0 0,0 0 0,-1-1 0,0 1 0,-1 0 0,0 1 0,0-1 0,0 0 0,-8-11 0,-4-5-25,0 1 0,-2 1 1,-25-27-1,10 13-181,-2 1 1,-1 2-1,-2 2 1,-1 1 0,-1 2-1,-1 1 1,-54-25-1,52 33-195,-2 1 0,0 2 0,-1 2 1,-1 2-1,0 2 0,0 3 0,-1 1 0,0 2 0,0 2 0,0 3 0,0 1 0,-69 13 0,74-4-32,-1 2 0,2 2 0,0 1-1,1 3 1,1 1 0,1 2-1,0 1 1,-52 45 0,50-32 2,1 2 1,-57 74 0,-53 97-3,92-125 4,-21 29 86,-67 131-1,121-197 84,2 2 0,2 1-1,3 1 1,1 0 0,-15 100-1,22-90 72,3 0 0,3 1 0,2-1 0,4 1 0,1-1 0,25 114 0,66 142 214,-80-279-411,2-1 0,1 0 0,2-1 0,2-1 1,1-1-1,29 32 0,-24-33-35,238 248 379,-235-258-432,0-1 0,2-1 0,62 29 0,-50-28 18,-1-1 21,1-2 0,1-3 0,1-1-1,0-2 1,1-3 0,0-2-1,1-1 1,61-1 0,90 10 14,-121-7 25,-1-4 1,129-7-1,-122-8-1,-2-3-1,0-5 0,0-2 1,-2-5-1,-1-2 0,148-75 1,-173 71 47,0-3 0,82-67-1,-112 79-6,-1-1 0,-1-1-1,-1 0 1,-1-2-1,-1-1 1,32-56-1,-21 20 79,-3-2 0,-3-1 1,20-82-1,-33 96-36,-2 0 1,-2-1 0,-3-1 0,-2-97 0,-6-12-115,3 97 0,-2 0 0,-3 0 0,-17-81 0,3 66 0,-4 1 0,-3 0 0,-4 2 0,-53-100 0,60 142 0,-2 0 0,-36-40 0,-18-24 0,65 81 0,-2 1 0,-32-29 0,-14-17 0,22 21 0,-2 1 0,-95-72 0,122 105 0,0 0 0,-1 2 0,0-1 0,0 2 0,-1 0 0,1 1 0,-20-3 0,-46-16 0,-184-77 0,229 88 0,23 9 0,0-1 0,1 0 0,-18-10 0,-5 7 0,29 4 0,6 3 0,-1 0 0,1 0 0,-1 0 0,1 0 0,0 0 0,-1 1 0,0-1 0,1 0 0,-1 1 0,1-1 0,-1 1 0,0 0 0,1 0 0,-1-1 0,0 1 0,1 0 0,-1 1 0,0-1 0,1 0 0,-3 1 0,-9 1 0,-42 3 0,49-5 0,0-2 0,0 4 0,-1 0 0,0-1 0,2-1 0,2 2 0,0 1 0,0 0 0,2 1 0,-1-1 0,-1 0 0,0-1 0,0 1 0,2 0 0,4-3 0,0-3 0,0-1 0,-1 0 0,1 0 0,-1 1 0,0-1 0,0 0 0,2-7 0,-4 6 0,-2 0 0,-2 4 0,0 6-19,3-4-311,-11-24-12274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5:38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6792 1333 17442,'1'-1'-72,"1"-1"-1,-1 1 1,1-1 0,-1 1 0,0-1 0,0 0 0,0 1 0,0-1 0,0 0 0,0 0 0,0 0 0,-1 0 0,1 0 0,-1 0 0,1 0 0,-1 0 0,0 0-1,1 0 1,-1 0 0,0 0 0,-1-4 0,0 2 217,-1-1 0,1 0-1,-1 0 1,0 1 0,0-1 0,0 1-1,-1 0 1,-5-8 0,-3-2 408,-2 1-1,1 0 1,-2 1 0,-15-12 0,-161-103 2451,0 0-985,9-4-1214,-268-143 1,363 230-615,-2 3 0,-183-55-1,134 61-107,-198-25 0,208 44-110,-1 5 1,0 6-1,0 5 1,1 5 0,-230 41-1,212-11 2,3 5-1,1 7 1,-202 98-1,208-75 16,-188 131 0,-110 117-13,244-175 20,-423 352 12,489-381-1,4 7 0,-169 222 0,236-266 6,3 1 0,-42 94 0,-62 179-29,78-174 11,17-36 34,7 3-1,-41 182 1,-29 298 58,97-434-61,-1 253 0,29-335 8,4 0 0,6 0 0,40 162 0,129 302 93,-137-457-106,4-3 1,6-1 0,5-4 0,4-2 0,4-3 0,5-3 0,4-3 0,5-4 0,107 93 0,54 46 46,48 43-21,-186-187 14,165 104-1,136 42 43,-355-207-86,1-4 0,1-1 1,69 16-1,171 24 194,-7-1-34,-16-3 688,321 26 1,-553-79-737,542 22 1344,-161-15-651,-230-4-810,210-20-1,186-54-9,-188-25-3,-202 42 0,-104 25 0,-1-3 0,-1-5 0,-1-3 0,132-77 0,-118 50 0,-3-4 0,-3-5 0,109-105 0,-54 27 0,159-205 0,99-195 0,-347 458 0,-4-3 0,67-145 0,-63 98 0,106-219 0,-144 311 0,-3 0 0,-2-2 0,16-62 0,27-169 0,-15 62 0,-26 110 0,10-148 0,8-44 0,-28 233 0,-3 1 0,-2-2 0,-4 1 0,-3 0 0,-13-95 0,-26-94 0,28 209 0,-2 1 0,-2 0 0,-25-52 0,-15-22 0,-79-164 0,100 223 0,-3 2 0,-62-80 0,-48-56 0,-60-73 0,-24-3 0,-71-80 0,244 282 0,-50-77 0,67 87 0,-3 2 0,-87-91 0,40 65 0,-3 4 0,-4 4 0,-211-126 0,-108 9 0,-86-30 0,454 204 0,-2 2 0,-84-19 0,-36-13 0,75 20 0,-154-28 0,182 45 0,-129-12 0,-11-2 0,117 10-84,0 3 1,-2 5-1,-95 1 0,-71 28-46,217-13-68,1 1-1,1 3 0,-64 23 1,-158 56-176,55-20 274,69-27-83,-28 9-313,100-21 331,-117 74 0,69-36 68,-42 20 83,121-68 8,-2-2 1,-60 22-1,87-36 25,0-1 1,0 0-1,0-1 1,0 1-1,-16 0 0,25-3-1,-1 0-8,-15 5-19,-1-1 0,-30 2 0,-15 4-51,50-9 25,11-2 33,1 1 0,-1 0-1,1 0 1,-1 0-1,1 0 1,-1 0 0,1 0-1,-1 1 1,0-1 0,1 0-1,0 1 1,-1-1-1,1 1 1,-1 0 0,-1 0-1,3 0-1,-29 13-72,26-11 89,-20 27-144,22-30 130,1 1 0,0-1 0,-1 0-1,1 1 1,-1-1 0,1 0 0,0 1 0,0-1-1,-1 1 1,1-1 0,0 0 0,0 1 0,0-1-1,-1 1 1,1-1 0,0 1 0,0-1 0,0 1-1,0-1 1,0 1 0,0-1 0,0 1 0,0-1-1,0 1 1,0-1 0,0 1 0,0-1 0,0 0-1,0 1 1,1-1 0,-1 1 0,0-1 0,0 1-1,0-1 1,1 1 0,-1-1 0,0 0 0,1 1-1,-1-1 1,0 0 0,1 1 0,-1-1 0,0 0-1,1 1 1,-1-1 0,1 0 0,-1 0 0,0 0-1,1 1 1,-1-1 0,1 0 0,-1 0 0,1 0-1,-1 0 1,1 0 0,-1 0 0,1 0 0,-1 0-1,1 0 1,-1 0 0,1 0 0,0 0-2,37 6 314,-38-5-294,0-1 0,0 1-1,0-1 1,0 1 0,1-1-1,-1 1 1,0-1 0,1 1-1,-1-1 1,0 1 0,1-1-1,-1 0 1,0 1 0,1-1-1,-1 0 1,1 1-1,-1-1 1,1 0 0,-1 1-1,1-1 1,-1 0 0,1 0-1,-1 0 1,1 1 0,-1-1-1,1 0 1,-1 0 0,1 0-1,-1 0 1,1 0 0,-1 0-1,1 0 1,-1 0 0,2 0-1,0 1-1176,-5 11-2142,-1-3 8,-1 9-8951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0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62 10377,'-3'-35'3114,"-2"22"2048,5 13-5101,-1 3 65,0 1 1,0 0-1,0 0 1,0 0-1,1 0 1,0 0 0,-1 0-1,1 0 1,1 0-1,-1 0 1,1 0-1,0 0 1,-1 0-1,4 7 1,-4-10-120,1-1 0,0 1 1,-1 0-1,1 0 0,0 0 0,-1-1 1,1 1-1,0 0 0,0-1 1,0 1-1,-1 0 0,1-1 0,0 1 1,0-1-1,0 0 0,0 1 0,0-1 1,0 0-1,0 0 0,0 1 0,2-1 1,0 0 12,0-1 0,0 1 0,-1 0 1,1-1-1,0 0 0,0 0 0,0 0 1,-1 0-1,1 0 0,-1-1 0,4-1 1,-5 2-9,0 1 1,0-1-1,0 0 1,0 0-1,0 1 1,0-1-1,0 0 1,-1 0-1,1 0 1,0 0-1,0 0 1,-1 0-1,1-1 1,-1 1-1,1 0 1,-1 0-1,1 0 0,-1 0 1,0-1-1,1 1 1,-1 0-1,0 0 1,0-1-1,0 1 1,0 0-1,0-1 1,0 1-1,-1 0 1,1 0-1,0 0 1,0-1-1,-1 1 1,1 0-1,-1 0 1,1 0-1,-1 0 1,0-1-1,1 1 1,-1 0-1,0 0 1,0 0-1,0 1 1,0-1-1,0 0 1,-2-1-1,1-1 19,-1 1 0,1-1 0,-1 1 0,0 0 0,0 0 0,0 0 0,0 0 0,0 1 0,-1-1 0,1 1 0,0 0 0,-1 0 0,1 0 0,-1 0 0,-5 0 0,1 2-16,0 1 0,1 0 1,-1 1-1,1-1 0,-14 9 1,19-11-14,0 1 1,0 0 0,0 0-1,0 0 1,1 0 0,-1 0-1,0 1 1,1-1 0,-1 1-1,1-1 1,-1 1 0,1-1-1,-1 1 1,1 0 0,0-1-1,0 1 1,0 0 0,0 0-1,0 0 1,1 0 0,-1 0-1,0 0 1,1 0 0,0 0-1,-1 0 1,1 3 0,1-4-3,-1 1-1,1-1 1,-1 0 0,1 0 0,0 0 0,0 1-1,0-1 1,0 0 0,0 0 0,0 0 0,0-1 0,0 1-1,0 0 1,0 0 0,0 0 0,0-1 0,1 1-1,-1-1 1,0 1 0,1-1 0,-1 1 0,0-1 0,1 0-1,-1 0 1,0 0 0,1 1 0,-1-1 0,1-1-1,-1 1 1,0 0 0,1 0 0,-1 0 0,0-1 0,3 0-1,3 0 1,0-1 0,-1 0 0,1 0 0,-1-1 0,10-4 0,-15 6 3,-1 1-1,1 0 1,-1-1 0,0 1-1,1-1 1,-1 1 0,1-1-1,-1 1 1,0-1 0,1 1-1,-1-1 1,0 1 0,0-1-1,1 1 1,-1-1 0,0 1-1,0-1 1,0 1 0,0-1-1,0 0 1,0 1 0,0-1-1,0 1 1,0-1 0,0 0-1,0 1 1,0-1 0,0 1-1,0-1 1,0 0-1,-1 1 1,1-1 0,0 1-1,0-1 1,-1 1 0,1-1-1,0 1 1,-1-1 0,1 1-1,-1 0 1,1-1 0,-1 0-1,0 0 2,0 0-1,0 0 1,0 0-1,-1 1 1,1-1-1,0 0 0,0 0 1,-1 1-1,1-1 1,0 1-1,-1-1 1,1 1-1,0 0 0,-1 0 1,1-1-1,-1 1 1,1 0-1,0 0 1,-1 0-1,1 0 0,-1 1 1,1-1-1,-2 1 1,-3 1-4,1 0 1,-1 1-1,1 0 1,0 0-1,0 1 1,-8 6 0,11-9-4,1 0 0,-1 1 0,1-1 0,-1 0 0,1 1 0,-1-1 0,1 1 0,0-1 0,0 1 0,0 0 0,0-1 0,0 1 0,0 0 0,1 0 0,-1-1 0,0 1 0,1 0 0,0 0 0,-1 0 0,1 0 1,0 0-1,0 0 0,0 0 0,0 3 0,0-5 2,1 1 0,-1-1 0,0 1 0,0-1 0,0 0-1,1 1 1,-1-1 0,0 1 0,1-1 0,-1 1 0,0-1 0,1 0 0,-1 1 0,0-1 0,1 0 0,-1 1 0,1-1 0,-1 0 0,1 0 0,-1 1 0,0-1 0,1 0 0,-1 0 0,1 0 0,-1 0 0,1 0 0,-1 0 0,1 1-1,-1-1 1,1 0 0,-1 0 0,2-1 0,17-8-11,9-21 43,-5-48 626,-23 78-699,0 0 0,0 0 0,-1 1 0,1-1 0,0 0 0,0 0 0,0 0 0,0 0 0,0 0 0,0 0 0,0 0 0,0 0 0,0 0 0,0 0 0,0 0 0,0 0 0,-1 0 0,1 0 0,0 0 0,0 0 0,0 0 0,0 0 0,0 0 0,0 0 0,0 0 0,0 0 0,0 0 0,0 0 0,0-1 0,0 1 0,0 0 0,-1 0 0,1 0 0,0 0 0,0 0 0,0 0 0,0 0 0,0 0 0,0 0 0,0 0 0,0 0 0,0 0 0,0 0 0,0 0 0,0 0 0,0-1 0,0 1 0,0 0 0,0 0 0,0 0 0,0 0 0,0 0 0,0 0 0,0 0 0,0 0 0,0 0 0,0 0 0,0 0 0,-10 8-2006,-8 17-2108,3 15-2600,7-11 1040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2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316 134 10701,'-1'-2'81,"0"-1"0,0 1 0,0 0-1,-1-1 1,1 1 0,-1 0 0,1 0 0,-1 0 0,0 1 0,0-1 0,0 0-1,0 1 1,-3-3 0,2 4 81,1-1 0,-1 1 0,0 0-1,1 0 1,-1 0 0,0 1 0,1-1 0,-1 1 0,1-1-1,-1 1 1,0 0 0,1 0 0,-4 2 0,-37 19 1841,36-17-1418,-1-1 0,0 0 0,0 0 0,0 0 0,0-1 0,-12 2 0,21-5-557,1-1 0,0 0 0,-1 0 0,1 0 0,-1 0 0,1 0 0,-1 0 0,1-1 0,-1 1 0,0 0 0,0-1 0,0 1 0,0-1 0,0 1 0,0-1 0,0 0 0,0 1 0,0-1 0,-1 0 0,2-3 0,6-35 779,-8 38-756,1 1 1,-1-1-1,0 1 0,0-1 1,0 1-1,-1-1 0,1 1 0,0-1 1,0 1-1,-1-1 0,1 1 1,-1-1-1,1 1 0,-1 0 1,0-1-1,0 1 0,0 0 1,1 0-1,-1-1 0,0 1 0,0 0 1,-1 0-1,1 0 0,0 0 1,0 0-1,0 0 0,-1 1 1,0-2-1,-1 2-19,1-1 1,-1 1-1,0 0 0,1 0 1,-1 0-1,1 0 1,-1 0-1,1 0 1,-1 1-1,1-1 0,-1 1 1,1 0-1,-1 0 1,1 0-1,-3 1 0,0 1-24,0 0 0,0 0 0,1 0 0,-1 0 0,1 1 0,-1 0-1,-3 4 1,7-7-1,-1 1-1,1-1 0,0 1 1,0-1-1,0 1 1,0 0-1,0-1 0,0 1 1,0 0-1,0 0 1,1 0-1,-1 0 0,1-1 1,-1 1-1,1 0 1,0 0-1,0 0 0,0 3 1,1-4-9,0 1 0,0-1 0,0 1 0,0-1 1,0 0-1,0 1 0,1-1 0,-1 0 0,0 0 0,1 0 0,-1 0 0,1 0 1,-1 0-1,1 0 0,0-1 0,-1 1 0,1-1 0,0 1 0,-1-1 1,1 1-1,0-1 0,0 0 0,0 0 0,-1 0 0,1 0 0,3-1 1,54-3-40,-53 3 42,-4 1 5,0 0-1,-1 0 1,1 0 0,0 0 0,0 0-1,-1-1 1,1 1 0,0-1-1,-1 1 1,1-1 0,0 0 0,-1 1-1,1-1 1,-1 0 0,1 0 0,-1 0-1,1 0 1,-1 0 0,0-1 0,0 1-1,1 0 1,-1-1 0,0 1 0,0-1-1,0 1 1,-1-1 0,1 1-1,0-1 1,-1 0 0,1 1 0,0-1-1,-1 0 1,0 1 0,1-1 0,-1 0-1,0 0 1,0 1 0,0-1 0,-1-2-1,1 1 6,-1 0 0,0 0-1,0 0 1,-1 0-1,1 1 1,-1-1 0,1 0-1,-1 1 1,0-1-1,0 1 1,0 0 0,0-1-1,0 1 1,0 0-1,-1 1 1,1-1 0,-1 0-1,1 1 1,-1-1-1,0 1 1,0 0 0,-3-2-1,1 2 4,-26-7-27,31 8 12,-1 0-1,1 0 0,-1 0 0,1 0 0,-1-1 0,0 1 0,1 0 1,-1 0-1,1 0 0,-1 0 0,0 0 0,1 0 0,-1 1 0,1-1 0,-1 0 1,0 0-1,1 0 0,-1 0 0,1 1 0,-1-1 0,1 0 0,-1 1 1,1-1-1,-1 0 0,1 1 0,-1-1 0,1 1 0,0-1 0,-1 1 0,1-1 1,-1 1-1,1-1 0,0 1 0,0-1 0,-1 1 0,1-1 0,0 1 1,0-1-1,0 1 0,-1 0 0,2 1-7,-1-1 1,1 1-1,-1-1 1,1 0-1,-1 0 1,1 1-1,0-1 0,0 0 1,-1 0-1,1 0 1,0 0-1,0 0 1,0 0-1,0 0 0,1 0 1,-1 0-1,0-1 1,0 1-1,0 0 1,1-1-1,-1 1 1,0-1-1,1 1 0,-1-1 1,0 1-1,1-1 1,-1 0-1,1 0 1,-1 0-1,0 0 1,1 0-1,2 0 0,47-4-288,-2-17 114,-31 3 161,-18 18 24,0-1 1,1 0 0,-1 1 0,0-1-1,0 0 1,0 0 0,0 1-1,0-1 1,0 0 0,0 0-1,0 1 1,0-1 0,0 0 0,0 1-1,-1-1 1,1 0 0,0 1-1,0-1 1,-1 0 0,1 1-1,0-1 1,-1 0 0,1 1 0,-1-1-1,1 1 1,-1-1 0,1 1-1,-1-1 1,0 0 0,-1 0 7,1 0 0,-1 1-1,0-1 1,0 0 0,1 1 0,-1-1 0,0 1 0,0-1 0,0 1-1,0 0 1,1 0 0,-1 0 0,0 0 0,0 0 0,0 0 0,0 1-1,1-1 1,-1 1 0,0-1 0,-2 2 0,-41 17 170,37-15-140,-4 3-1,-1 0 1,1 1 0,1 0-1,-17 15 1,24-20-36,0 1 0,1-1 0,-1 1 0,1 0 0,0 0 0,0 0 0,0 1-1,0-1 1,1 1 0,-1-1 0,1 1 0,1 0 0,-1 0 0,1 0 0,-2 9 0,3-13-3,0 0 0,0-1-1,0 1 1,0 0 0,0-1 0,0 1 0,0-1 0,0 1 0,0 0-1,0-1 1,1 1 0,-1 0 0,0-1 0,0 1 0,1-1 0,-1 1 0,0-1-1,1 1 1,-1-1 0,1 1 0,-1-1 0,0 1 0,1-1 0,-1 1-1,1-1 1,-1 0 0,1 1 0,0-1 0,-1 0 0,1 1 0,0-1-1,23-4 40,-19 2-15,1-1 0,-1 0 0,0 0 0,0 0 0,10-9 0,-14 11-9,1-1 1,-1 1 0,0-1-1,1 0 1,-1 0 0,0 0-1,0 0 1,0 0 0,0 0-1,-1 0 1,1 0-1,-1 0 1,1 0 0,-1 0-1,1 0 1,-1 0 0,0-1-1,0 1 1,0 0 0,-1 0-1,1 0 1,0 0 0,-1-1-1,1 1 1,-1 0 0,0 0-1,0 0 1,0 0 0,0 0-1,0 1 1,0-1 0,0 0-1,0 0 1,-1 1 0,1-1-1,-1 0 1,-2-1 0,2 1-9,-1 0 1,1 1-1,0-1 1,-1 1 0,1-1-1,-1 1 1,1 0-1,-1 0 1,0 0 0,1 0-1,-1 1 1,0-1-1,0 1 1,1 0-1,-1-1 1,0 1 0,0 0-1,0 1 1,1-1-1,-1 1 1,0-1 0,0 1-1,1 0 1,-1 0-1,0 0 1,1 0 0,-1 0-1,1 0 1,-3 3-1,3-3-16,0 0 0,0 0 1,0 1-1,0-1 0,0 1 0,0-1 0,0 1 0,1 0 0,-1-1 0,1 1 0,-1 0 0,1 0 0,0 0 0,0 0 0,0 1 0,0-1 1,0 0-1,0 0 0,1 1 0,-1-1 0,1 0 0,-1 1 0,1-1 0,0 1 0,0-1 0,0 0 0,0 1 0,1-1 0,-1 0 0,1 4 1,1-3-13,0-1 0,0 0 1,0 1-1,0-1 0,0 0 1,1 0-1,-1 0 1,1-1-1,-1 1 0,1-1 1,0 1-1,-1-1 1,1 0-1,0 0 0,0 0 1,0 0-1,0 0 1,0-1-1,0 0 0,0 1 1,0-1-1,6-1 1,-6 2 9,1-1 1,-1 0 0,0-1 0,1 1 0,-1 0 0,1-1 0,-1 0-1,0 0 1,0 0 0,1 0 0,-1 0 0,0-1 0,0 0 0,0 1 0,-1-1-1,1 0 1,0 0 0,-1-1 0,1 1 0,-1 0 0,0-1 0,1 0-1,-1 1 1,0-1 0,1-4 0,1-1 152,-2 0 1,1 0-1,-1-1 1,0 0-1,-1 1 1,0-1-1,0 0 1,-1-12-1,0 20-195,0 1-1,0 0 1,0-1 0,0 1-1,0 0 1,0-1 0,0 1-1,0 0 1,0-1 0,0 1-1,0 0 1,0-1-1,0 1 1,-1 0 0,1-1-1,0 1 1,0 0 0,0 0-1,0-1 1,-1 1 0,1 0-1,0-1 1,0 1 0,-1 0-1,1 0 1,0 0 0,0-1-1,-1 1 1,1 0 0,0 0-1,-1 0 1,1 0 0,0-1-1,-1 1 1,1 0-1,0 0 1,-1 0 0,1 0-1,-1 0 1,-16 6-3192,-13 19-7884,22-8 3911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3.1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6705 0 6745,'-93'114'764,"-145"138"1,110-121-434,41-40-122,-460 470 379,-94 166 238,234-248-396,13-41-151,-802 999 266,282-319-372,790-981-165,-681 704 31,293-353-25,430-411-25,-60 57-34,-126 153-1,249-264-231,0-2-1,-1 0 0,-24 19 0,44-40 203,-1 1-1,1-1 1,-1 0-1,1 1 1,0-1 0,-1 0-1,1 1 1,-1-1-1,1 0 1,-1 0 0,1 0-1,-1 1 1,1-1-1,-1 0 1,0 0-1,1 0 1,-1 0 0,1 0-1,-1 0 1,1 0-1,-1 0 1,1 0 0,-1 0-1,1 0 1,-1 0-1,0 0 1,1-1 0,-1 1-1,1 0 1,-1 0-1,1-1 1,-1 1 0,1 0-1,0-1 1,-1 1-1,1 0 1,-1-1 0,0 0-143,0 0 0,1-1 1,-1 1-1,1 0 1,-1 0-1,1-1 0,-1 1 1,1 0-1,0-1 0,-1 1 1,1 0-1,0-1 1,0 1-1,0 0 0,0-2 1,3-16-2083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3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76 999 12489,'-12'11'-72,"0"0"-1,-1-1 1,-21 12-1,30-19 2450,16-11-1582,354-302 1157,51-46-1016,-105 34 263,-303 312-1123,-6 8-7,0-1-1,0 0 1,0-1-1,0 1 1,-1 0-1,1-1 1,-1 0-1,0 1 1,0-1-1,-1 0 1,1 0-1,1-4 1,-44 17 301,-262 7-90,302-16-302,5 0-128,23-1 33,-15 1 39,0-1 0,1 2 0,-1-1 0,23 5 0,-32-4 70,1 0-1,-1 0 0,0 1 0,0-1 0,0 1 0,0-1 0,0 1 1,0 0-1,0 0 0,0 1 0,-1-1 0,1 0 0,-1 1 0,1-1 0,-1 1 1,0 0-1,0 0 0,0 0 0,-1 0 0,1 0 0,-1 0 0,2 6 1,4 20-226,-2 1 0,-1-1 1,-2 1-1,0 1 1,-2-1-1,-8 56 1,7-76-611,-1-1 1,0 0-1,-1 0 1,0 0-1,0-1 1,-1 1-1,0-1 1,0 1-1,-1-1 1,0-1-1,-1 1 1,0-1-1,-9 9 1,-8 6-4050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4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113 129 9329,'3'-10'384,"0"0"0,-1 0 1,1 0-1,-2 0 0,0 0 1,0 0-1,-1 0 0,0 0 1,-3-20-1,3 30-358,0 0 1,0-1 0,0 1-1,0 0 1,0-1 0,0 1-1,-1 0 1,1-1-1,0 1 1,0 0 0,0-1-1,0 1 1,-1 0-1,1-1 1,0 1 0,0 0-1,0-1 1,-1 1 0,1 0-1,0 0 1,-1-1-1,1 1 1,0 0 0,-1 0-1,1 0 1,0-1-1,-1 1 1,1 0 0,0 0-1,-1 0 1,1 0 0,0 0-1,-1 0 1,1 0-1,-1 0 1,1 0 0,0 0-1,-1 0 1,1 0-1,0 0 1,-1 0 0,-15 13 796,-8 21 1,20-25-732,0-1 0,1 1-1,0 0 1,1 0 0,0 0 0,0 1 0,1-1 0,0 16 0,7 84 209,-2-56-162,-3 47 145,4 48 42,3 46 12,-8-191-360,1-1 0,-1 1 1,0-1-1,0 1 0,0 0 1,-1-1-1,1 1 0,-1-1 1,1 1-1,-2 3 0,2-6-99,-1 1-1,1 0 0,-1-1 0,1 1 0,0-1 0,-1 1 0,1 0 0,-1-1 1,0 1-1,1-1 0,-1 1 0,1-1 0,-1 0 0,0 1 0,1-1 0,-1 0 1,0 1-1,1-1 0,-1 0 0,0 0 0,1 0 0,-1 1 0,-1-1 1,-1-1-550,0 1 1,0-1-1,-1 0 1,1 0-1,0 0 1,1 0 0,-1 0-1,0-1 1,0 1-1,0-1 1,1 0 0,-1 0-1,1 0 1,-3-3-1,-6-3-2405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4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38 221 7017,'-2'-1'62,"0"1"0,0-1 1,0 1-1,0-1 0,1 0 1,-1 0-1,0 1 1,0-2-1,0 1 0,1 0 1,-1 0-1,0 0 0,1-1 1,-1 1-1,1-1 1,0 1-1,-1-1 0,1 0 1,0 1-1,0-1 0,0 0 1,0 0-1,0-2 1,1 2 3,0 0 1,0 0 0,1 0-1,-1 0 1,1 0 0,0 0 0,-1 0-1,1 0 1,0 0 0,0 1 0,0-1-1,0 0 1,0 1 0,1-1-1,-1 0 1,1 1 0,-1 0 0,3-3-1,11-7 305,1-1 0,0 2 0,30-14 0,-42 22-336,96-42-626,-12 7-5220,-67 25 2769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4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7185,'14'11'3586,"-13"42"-2335,9 58 0,-6-79-2765,2-1-1,1 0 1,2 0-1,1-1 0,25 52 1,-13-43-816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7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2290 5869,'-6'11'361,"-1"-1"1,0 1 0,-1-1 0,0-1-1,0 1 1,-11 8 0,-1 5 3909,35-25-2649,51-31-1464,-57 28 85,528-304 2248,-320 169-1488,451-317 2192,-335 217-2606,203-167 639,-65 21-616,-454 373-609,48-36 28,126-72 0,-117 73-21,-59 36-7,1 1 0,0 1 0,1 1-1,23-10 1,-28 14 7,-1-1-1,1 0 0,18-14 0,23-13-30,-19 15-125,-22 9 8,-12 9 141,0 0-1,0 0 0,0-1 1,0 1-1,0 0 0,1 0 1,-1 0-1,0 0 1,0 0-1,0 0 0,0 0 1,0-1-1,0 1 0,0 0 1,0 0-1,0 0 1,0 0-1,0 0 0,0-1 1,0 1-1,1 0 0,-1 0 1,0 0-1,0 0 0,0 0 1,0-1-1,-1 1 1,1 0-1,0 0 0,0 0 1,0 0-1,0 0 0,0-1 1,0 1-1,0 0 1,0 0-1,0 0 0,0 0 1,0 0-1,0 0 0,0-1 1,-1 1-1,1 0 0,0 0 1,0 0-1,0 0 1,0 0-1,0 0 0,0 0 1,0 0-1,-1 0 0,1 0 1,0-1-1,-13-1 20,0 0-1,0 0 0,0 1 1,0 1-1,0 0 0,0 1 1,0 0-1,0 1 0,-25 7 1,-21 1-34,46-8-76,18-3 38,104-13-1,-98 12 50,20-5-8,0 2-1,40-1 1,-70 6 9,1 0 0,-1 0 0,1 1 0,-1-1 0,1 0 1,-1 1-1,1-1 0,-1 1 0,1-1 0,-1 1 0,1-1 0,-1 1 0,0 0 0,1 0 0,-1 0 0,0 0 0,0 0 0,0 0 0,0 0 0,0 0 0,0 1 0,0-1 1,1 2-1,0 1-1,0 0 1,-1 0 0,1 0-1,-1 0 1,0 1 0,0-1 0,0 1-1,-1 5 1,1 7-166,-2 0 0,0 0 0,-5 21 0,0-8-1182,-1-1 0,-2 0 0,-16 39 0,-51 76-9273,53-105 5409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7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135 131 10249,'2'-16'-110,"1"2"317,-2 1-1,0 0 1,0-1 0,-1 1 0,-2-18 0,2 31-177,0-1 1,0 0-1,-1 1 0,1-1 1,0 0-1,0 0 0,0 1 1,0-1-1,-1 0 1,1 1-1,0-1 0,0 1 1,-1-1-1,1 0 1,-1 1-1,1-1 0,-1 1 1,1-1-1,-1 1 1,1-1-1,-1 1 0,1-1 1,-1 1-1,1 0 1,-1-1-1,0 1 0,1 0 1,-1-1-1,1 1 1,-1 0-1,0 0 0,0 0 1,1 0-1,-1-1 1,0 1-1,1 0 0,-1 0 1,0 0-1,1 1 1,-1-1-1,0 0 0,1 0 1,-1 0-1,0 0 1,1 1-1,-1-1 0,0 0 1,1 0-1,-1 1 1,0-1-1,1 1 0,-1-1 1,1 1-1,-1-1 1,1 0-1,-1 1 0,1 0 1,0-1-1,-1 2 1,-26 32 910,20-17-765,1 1 0,1 0-1,1 0 1,0 1 0,1-1 0,0 31 0,9 112 333,4-83-315,4-2 0,30 98 0,11 52 101,-52-205-236,-1 0 0,0 0 0,-2 1 0,0-1 0,-2 0 0,-6 35 0,7-47-254,-1-1-1,0-1 0,0 1 0,-1 0 0,0 0 1,0-1-1,-1 0 0,0 1 0,0-2 0,-1 1 1,0 0-1,0-1 0,0 0 0,-1 0 1,0 0-1,0-1 0,-1 0 0,1 0 0,-1-1 1,-10 6-1,15-10-134,0 1-1,-1 0 1,1-1 0,-1 1 0,1-1-1,-1 0 1,1 0 0,-1 0-1,1 0 1,-1 0 0,1-1 0,-1 1-1,1-1 1,-1 1 0,1-1 0,0 0-1,-1 0 1,1 0 0,0 0-1,0-1 1,0 1 0,-1-1 0,1 1-1,-1-3 1,-12-11-2621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7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15 212 6613,'-6'-5'-8,"0"3"72,3-1 36,6 0 60,0-2 72,8-2 40,4 1 20,5-1 4,12-9-16,5-2-16,6-3-36,6 1-212,6-4-228,2 4-276,-11-1-424,-3 5-1537,-2-2-443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8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87 6693,'0'0'1149,"-4"-1"-638,3 1-404,0 0 1,0 0 0,0-1-1,-1 1 1,1 0 0,0-1-1,0 1 1,0-1 0,0 1-1,0-1 1,0 1 0,0-1-1,0 0 1,0 0 0,0 1-1,0-1 1,0 0 0,1 0-1,-1 0 1,0 0-1,1 0 1,-1 0 0,0 0-1,1 0 1,-1 0 0,1 0-1,0-1 1,-1 1 0,1 0-1,0-2 1,1 1-18,0 0 1,0 0-1,0 0 0,0 1 1,1-1-1,-1 0 1,0 1-1,1-1 0,0 1 1,-1-1-1,1 1 0,0 0 1,0 0-1,0 0 0,2-1 1,11-5 121,-1 1 0,1 0 0,30-6 1,-35 10-99,1 1 0,0 0 0,0 0 0,0 1 0,0 1 0,-1-1 0,1 2 1,13 3-1,-21-5-75,0 1 1,0 0 0,0 0 0,0 0-1,-1 1 1,1-1 0,0 1 0,-1-1 0,0 1-1,1 0 1,-1 0 0,0 0 0,0 0-1,0 1 1,0-1 0,0 0 0,0 1-1,-1-1 1,1 1 0,-1 0 0,0 0 0,0-1-1,0 1 1,0 0 0,0 0 0,0 0-1,-1 0 1,0 0 0,1 0 0,-1 0-1,0 0 1,-1 0 0,1 0 0,-1 4 0,-3 13 115,-2 0 1,0-1 0,-1 1-1,-1-2 1,0 1 0,-15 22 0,-23 54 663,45-93-790,1-1-1,-1 0 1,1 1 0,-1-1-1,1 1 1,-1-1 0,1 1-1,0 0 1,0-1 0,0 1-1,0-1 1,0 1 0,0-1-1,0 1 1,1-1 0,-1 1-1,1 2 1,0-3-12,0 0 0,-1-1 0,1 1 0,0 0 0,-1-1 0,1 1-1,0 0 1,0-1 0,0 1 0,0-1 0,0 1 0,-1-1 0,1 0 0,0 1 0,0-1 0,0 0 0,0 0 0,0 0-1,0 0 1,0 0 0,1 0 0,8 0 62,-1-2 0,1 1 1,-1-1-1,17-6 0,-9 3-29,208-59-474,2 0-3191,4 16-6060,-174 41 5598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3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234 362 7685,'6'-85'3953,"-6"84"-3676,-4 6-87,2-1 0,-1 1 0,1 0-1,-1 0 1,1 0 0,-2 11 0,-80 293 2495,-29 66 1591,113-373-4248,0-1 0,0 0-1,-1 0 1,1 0 0,0 0 0,-1 0 0,1 0-1,-1-1 1,1 1 0,-1 0 0,0 0-1,1 0 1,-1 0 0,0 0 0,1-1-1,-1 1 1,0 0 0,-1 0 0,-5-12 456,2-32-56,10 1-303,2 0 0,1 0 0,3 0 0,20-54 0,79-156-4,-51 122-82,-25 57-53,3 2 0,56-80-1,-92 149 14,0 0 0,0 1-1,0-1 1,0 0-1,0 1 1,1-1-1,-1 1 1,0-1 0,1 1-1,-1-1 1,1 1-1,0 0 1,-1 0-1,1 0 1,0 0 0,0 0-1,0 0 1,0 1-1,0-1 1,3 0-1,-4 1 2,1 1-1,-1-1 0,1 1 0,-1-1 0,0 1 1,1 0-1,-1-1 0,0 1 0,0 0 1,0 0-1,0 0 0,0 0 0,0 0 0,0 0 1,0 0-1,0 1 0,0-1 0,0 0 1,-1 0-1,1 1 0,0 1 0,5 11 2,-2 0-1,0 0 1,0 0-1,1 19 1,30 434 173,-12-93-74,-21-359-209,1 3-512,-1 0 1,-1-1-1,-1 1 0,0 0 0,-4 24 1,3-41 341,1 0-1,0 0 1,-1 0 0,1 0 0,-1 0 0,0 0 0,1-1 0,-1 1 0,1 0 0,-1 0-1,0 0 1,0 0 0,0-1 0,1 1 0,-1 0 0,0-1 0,0 1 0,0-1 0,0 1-1,0-1 1,0 1 0,0-1 0,0 0 0,0 0 0,0 1 0,0-1 0,-1 0-1,1 0 1,0 0 0,0 0 0,0 0 0,0 0 0,0 0 0,0-1 0,0 1 0,0 0-1,0-1 1,0 1 0,0 0 0,0-1 0,0 1 0,0-1 0,-2-1 0,-8-7-4368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3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71 9645,'-1'0'24,"1"-1"1,0 1-1,-1-1 0,1 1 1,0-1-1,-1 1 1,1-1-1,0 1 0,0-1 1,0 1-1,-1-1 1,1 1-1,0-1 0,0 1 1,0-1-1,0 1 0,0-1 1,0 1-1,0-1 1,0 1-1,0-1 0,0 1 1,0-1-1,0 1 1,0-1-1,1 1 0,-1-1 1,0 1-1,0-1 0,1 1 1,-1-1-1,0 1 1,0-1-1,1 1 0,-1 0 1,1-1-1,-1 1 1,1-1-1,28-10 719,56 3 221,-63 7-761,104-12 597,119-5-2864,-245 18 1972,3 0-533,0 0 1,1 0-1,-1 0 1,0 0 0,0 1-1,-1-1 1,1 1 0,0 0-1,5 2 1,-2 1-2426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3.8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5564 0 5657,'-74'100'466,"-140"149"0,-111 68 516,169-168-607,-486 527 789,32 34-405,491-570-649,-162 188 127,-305 368 301,435-506-340,-472 555 322,257-393-276,-27-33 223,41-35-91,250-192-237,-117 134 0,21-24-12,105-111-967,75-69-30,16-18 315,0-1 0,0 0 0,0 0 0,-1 0 0,1 0 0,-1 0 0,0-1 0,0 1 0,0-1 0,0 0 0,-4 2 0,1-3-2183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6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588 39 7385,'12'-35'2084,"-10"31"-236,-8 23-1119,-7 15-448,-1-2-1,-2 0 0,-1 0 0,-1-2 0,-2 0 1,-1-1-1,-1-1 0,-2-2 0,0 0 0,-2-1 1,-1-1-1,-1-2 0,0-1 0,-2-1 0,-36 18 1,58-34-237,0 0 0,0 0 1,0-1-1,-1 0 0,1-1 1,-1 0-1,0 0 1,1-1-1,-1 0 0,0-1 1,0 0-1,-17-2 0,23 1-35,-1 0 1,0 0-1,0 0 0,1-1 0,-1 1 0,1-1 0,-1 0 0,1 0 0,0 0 0,-1-1 0,1 1 0,1-1 1,-1 0-1,0 0 0,1 0 0,-1 0 0,1 0 0,0 0 0,0-1 0,0 1 0,0-1 0,1 1 1,-1-1-1,1 0 0,0 0 0,0 1 0,1-1 0,-1 0 0,1 0 0,0-7 0,-1-7 0,1 1 0,1-1 0,1 0 0,6-27 0,-7 37-10,1 1-1,0 0 1,1-1 0,0 1-1,0 0 1,0 0 0,1 1 0,0-1-1,0 1 1,1 0 0,0 0-1,0 0 1,6-5 0,-10 10 0,0 0-1,0 0 1,1 0 0,-1 1 0,0-1 0,1 0-1,-1 1 1,1-1 0,-1 1 0,1-1-1,-1 1 1,1 0 0,-1 0 0,1-1-1,0 1 1,-1 0 0,1 1 0,-1-1 0,1 0-1,-1 0 1,1 1 0,-1-1 0,2 1-1,1 1 3,-1 0 0,1 0 0,-1 0 0,0 0 0,0 1 0,0-1 0,0 1 0,-1 0 0,4 4 0,5 8 5,-1 0-1,0 1 0,8 19 0,-15-28-11,35 74-55,-16-31-188,2-2 0,57 86-1,-71-121-158,0-1 0,0 0 0,1 0 0,1-1 0,-1-1 0,2 0 0,0 0 0,0-1 0,0-1 0,1-1 0,0 0 0,1 0 0,0-1 0,22 5 0,-10-5-2104,48 3 1,-31-10-1091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6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441 141 8165,'-1'-34'1090,"-7"-64"1,8 98-1070,0-1 1,0 1 0,0 0 0,0-1 0,0 1 0,0 0 0,-1-1-1,1 1 1,0 0 0,0-1 0,0 1 0,0 0 0,0-1 0,0 1-1,-1 0 1,1 0 0,0-1 0,0 1 0,-1 0 0,1-1-1,0 1 1,0 0 0,-1 0 0,1 0 0,0-1 0,0 1 0,-1 0-1,1 0 1,0 0 0,-1 0 0,1 0 0,0-1 0,-1 1-1,1 0 1,0 0 0,-1 0 0,1 0 0,0 0 0,-1 0 0,1 0-1,0 0 1,-1 0 0,1 0 0,-1 0 0,1 1 0,0-1 0,-1 0-1,1 0 1,0 0 0,-22 18 549,-14 30 139,36-48-685,-29 45 253,2 1 0,3 1 0,1 1 0,2 1 0,3 1 0,1 1 0,3 0 0,3 1 0,1 0 0,3 1 0,2 0 0,3 79 0,11 54 79,0 110 172,-11-256-550,-1 0 0,-2-1-1,-2 0 1,-1 0 0,-18 49-1,26-85-114,-1-1-1,0 1 0,0-1 1,1 0-1,-1 1 0,-1-1 1,1 0-1,0 0 0,0 0 1,-1 1-1,1-1 1,-1-1-1,0 1 0,0 0 1,0 0-1,1-1 0,-2 1 1,1-1-1,0 1 0,0-1 1,0 0-1,-1 0 0,1 0 1,0 0-1,-1-1 1,-3 2-1,3-3-250,0 0 1,0 0-1,0 0 1,0 0-1,-1 0 1,2-1-1,-1 1 1,0-1-1,0 0 1,0 0-1,1 0 1,-1 0-1,1 0 1,0 0-1,-1-1 1,1 1-1,0-1 1,0 0-1,1 0 1,-2-3-1,-14-21-3067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6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73 8829,'-16'-13'911,"17"7"167,28 4 662,-2 1-1629,213-23 992,-113 10-3021,-1 2-5228,-111 12 4294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7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7021,'-6'-32'3425,"7"27"-1338,0 20-1724,-4 241 890,-2-147-1221,2-62-419,0 31-1271,9-29-3102,-2-39 2242,4-6-484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7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22 120 7305,'-6'-14'150,"3"10"127,1 0 0,0-1 0,0 0 0,0 1 0,1-1 0,0 0 0,0 0 0,-1-7 0,3 9-163,-1 0 0,1 1 1,0-1-1,0 1 0,0-1 1,0 1-1,0-1 0,1 1 0,-1-1 1,1 1-1,-1 0 0,1 0 1,0 0-1,0 0 0,0 0 1,0 1-1,0-1 0,0 0 0,4-1 1,-3 1-45,1 1 0,-1-1-1,1 1 1,0 0 0,-1 0 0,1 0 0,0 0 0,0 1 0,0 0 0,-1-1 0,1 1 0,0 1-1,0-1 1,0 0 0,0 1 0,-1 0 0,1 0 0,0 0 0,-1 1 0,1-1 0,0 1-1,-1-1 1,6 5 0,8 4 93,-2 1 1,1 0-1,18 18 0,-32-27-104,1 1 1,-1-1-1,0 1 1,-1-1-1,1 1 1,0 0-1,-1 0 1,1 0-1,-1 0 1,0 0-1,0 0 0,0 0 1,-1 0-1,1 0 1,-1 0-1,1 1 1,-1-1-1,0 0 1,0 0-1,-1 1 0,1-1 1,-1 0-1,1 0 1,-1 0-1,0 0 1,0 0-1,-1 0 1,1 0-1,0 0 1,-4 4-1,-6 11 146,-1 0 0,0 0 0,-25 25 0,13-16-16,-2 4 16,19-25-153,0 1 0,0 0 0,1 0 0,0 1 0,1 0 0,0 0 0,0 0 0,0 0 0,1 1 0,1 0 0,-1 0 0,-2 14 0,6-21-41,0 1 0,1-1 0,-1 1 0,1 0 0,-1-1 0,1 1 0,0-1 0,0 0 0,0 1 0,0-1 0,0 1 0,1-1 0,-1 0 0,1 0 0,-1 0 0,1 0 0,0 0 0,0 0 0,0-1 0,0 1 0,0 0 0,0-1 0,1 0 0,-1 1 0,0-1 0,1 0 0,-1 0 0,3 0 0,10 5-17,0-2 1,1 0-1,21 3 0,-25-5-41,34 4-122,-32-5-349,1 0 0,-1 2 1,0-1-1,0 2 0,21 8 0,-32-11 126,1 1 0,0 0 0,-1 1 0,0-1 0,0 1 0,0-1 0,0 1 0,0 0 0,0 0 0,0 0 0,-1 1 0,0-1 0,0 0 0,0 1 0,0 0 0,0-1 0,-1 1 0,1 0-1,-1 0 1,0 0 0,0 0 0,-1 0 0,1 0 0,-1 6 0,1 18-3221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0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36 9297,'-19'-32'1135,"19"31"-1099,0 1-1,0 0 1,-1 0-1,1 0 1,0-1-1,0 1 1,0 0-1,-1 0 1,1 0 0,0 0-1,0-1 1,0 1-1,-1 0 1,1 0-1,0 0 1,0 0 0,-1 0-1,1 0 1,0 0-1,0 0 1,-1 0-1,1 0 1,0 0-1,0 0 1,-1 0 0,1 0-1,0 0 1,0 0-1,-1 0 1,1 0-1,0 0 1,0 0 0,-1 0-1,1 0 1,0 1-1,0-1 1,0 0-1,-1 0 1,-3 20 382,-15 317 200,-23-6-5276,36-288 3528,-1 24-1285,4-8-381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8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316 425 8469,'4'-28'2036,"-1"-1"-1,-2-43 1,-18 109-535,-30 100 137,-10 25-348,-146 308 2211,266-664-2716,11-11-764,177-347 0,-236 524-31,-2 3-32,1 0 0,24-31 0,-37 55 41,0 0-1,0 0 0,0 0 0,0 0 0,-1-1 1,1 1-1,1 0 0,-1 1 0,0-1 0,0 0 1,0 0-1,0 0 0,1 1 0,-1-1 0,0 1 1,1-1-1,-1 1 0,0-1 0,1 1 0,-1 0 0,1 0 1,-1-1-1,0 1 0,3 1 0,-2-1 1,0 1 1,-1 0-1,1 0 0,-1 0 0,1 0 0,-1 0 0,0 1 1,1-1-1,-1 0 0,0 1 0,0-1 0,0 1 0,0-1 0,0 1 1,0-1-1,1 4 0,3 9 4,0 0 0,-1 1 0,4 23 0,-7-33-2,20 151 86,1 259 0,-17-224-2,-3-158-113,0-16-198,-1 0-1,-1-1 1,-1 1-1,-3 28 1,3-45 104,1 1 0,0 0 1,0-1-1,0 1 0,0 0 0,0-1 1,0 1-1,-1 0 0,1-1 0,0 1 0,-1-1 1,1 1-1,0-1 0,-1 1 0,1 0 0,0-1 1,-1 1-1,1-1 0,-1 0 0,1 1 0,-1-1 1,0 1-1,1-1 0,-1 0 0,1 1 1,-1-1-1,0 0 0,1 0 0,-1 1 0,0-1 1,1 0-1,-1 0 0,0 0 0,1 0 0,-1 0 1,0 0-1,1 0 0,-1 0 0,0 0 0,1 0 1,-1 0-1,0-1 0,1 1 0,-1 0 1,1 0-1,-1-1 0,0 1 0,1 0 0,-1-1 1,1 1-1,-1 0 0,1-1 0,-2 0 0,-31-32-6570,25 25 4033,-6-5-1807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8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60 9777,'-40'-23'1363,"67"16"-746,124-3-201,-36 3-2182,0-2-3753,-75 6 2487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9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935 235 6921,'-28'-85'1249,"14"41"584,-22-49 0,35 92-1784,1 0 0,0 0 0,-1 1 0,1-1 0,-1 0 0,1 1 0,-1-1 0,1 0 0,-1 1 0,0-1 0,1 1 0,-1-1 1,0 1-1,1-1 0,-1 1 0,0 0 0,0-1 0,0 1 0,1 0 0,-1-1 0,0 1 0,0 0 0,0 0 0,1 0 0,-1 0 0,-2 0 0,-25 9 708,-19 25 16,-9 19 136,-77 91 0,78-80-382,-77 70 0,113-118-396,-1 0 1,-1-1-1,0-1 1,0-1-1,-1 0 1,-1-2-1,0-1 1,-36 11-1,53-19-99,0-1 0,0 0-1,-1 0 1,1 0 0,0 0 0,0-1 0,-1 0 0,1 0-1,0-1 1,0 0 0,0 0 0,0 0 0,0-1-1,0 0 1,0 0 0,-6-3 0,8 2-22,1 1 0,-1-1 0,1 0-1,0 0 1,0-1 0,0 1 0,0 0 0,0-1 0,1 0 0,0 0 0,-1 0 0,1 0 0,1 0 0,-1 0-1,1 0 1,-1 0 0,1-1 0,1 1 0,-1-1 0,0 1 0,1-1 0,0-7 0,1-2-7,0 0 0,1 0 0,0 0 0,1 0 0,1 0 0,0 1 1,0 0-1,2 0 0,-1 0 0,2 0 0,0 1 0,0 0 0,1 0 0,18-19 0,-24 29-2,1 0-1,-1 1 1,0-1-1,1 1 1,-1-1-1,1 1 0,0 0 1,-1 0-1,1 0 1,0 1-1,0-1 0,0 0 1,0 1-1,-1 0 1,1 0-1,0 0 0,0 0 1,0 0-1,0 0 1,0 1-1,-1 0 0,1-1 1,0 1-1,0 0 1,-1 0-1,1 1 0,-1-1 1,1 0-1,-1 1 1,1 0-1,-1-1 1,0 1-1,0 0 0,0 0 1,3 3-1,7 7 8,-1 1 1,0 0-1,-1 1 0,14 22 0,-9-9-84,2-1-1,1 0 0,1-1 0,28 27 0,-38-44-276,1 0 0,-1 0 0,2-1 0,-1 0 0,1-1 0,0 0 0,0-1 1,0 0-1,1-1 0,0 0 0,0-1 0,0 0 0,22 1 0,-15-3-967,-1 0 0,1-2-1,-1 0 1,1-1 0,20-5-1,9-3-3192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1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65 6781,'-3'-1'183,"0"-1"1,0 0-1,1 0 1,-1 0 0,1-1-1,-1 1 1,1-1 0,0 1-1,0-1 1,0 0-1,0 0 1,1 0 0,-3-5-1,4 7-129,-1 1 1,1-1-1,0 0 0,0 0 1,0 1-1,0-1 0,0 0 1,0 0-1,0 1 0,0-1 1,0 0-1,0 0 0,0 1 1,1-1-1,-1 0 0,0 1 0,0-1 1,1 0-1,-1 0 0,1 1 1,-1-1-1,0 1 0,2-2 1,-1 1-30,0 0 0,1 0 0,-1 1 0,1-1 0,-1 0 0,1 1-1,0-1 1,-1 1 0,1-1 0,-1 1 0,1 0 0,0 0 0,-1 0 0,1-1 0,2 2 0,7-1 173,0 0 1,0 1-1,0 0 0,0 1 0,0 0 0,19 7 0,-28-9-148,1 2 0,-1-1-1,1 0 1,-1 0 0,0 1-1,0-1 1,1 1 0,-1-1-1,0 1 1,0 0 0,-1 0-1,1 0 1,0 0 0,-1 1-1,1-1 1,-1 0 0,0 0-1,0 1 1,1-1-1,-2 1 1,1-1 0,0 1-1,0 0 1,-1-1 0,0 1-1,1 0 1,-1-1 0,0 1-1,0 0 1,-1-1 0,1 1-1,0 0 1,-1-1 0,-1 4-1,-3 9 131,0 0 0,-2 0 0,1-1 0,-2 0-1,0 0 1,-1 0 0,0-1 0,-1-1 0,-20 20-1,-27 38 274,56-69-443,0 1 0,-1-1-1,1 1 1,0-1 0,0 1 0,0 0-1,0-1 1,1 1 0,-1 0-1,0 0 1,1 0 0,-1-1 0,1 1-1,0 0 1,-1 0 0,1 0 0,0 0-1,0 0 1,0 0 0,1 0-1,0 2 1,0-2 0,-1-1 0,2 1 1,-1-1-1,0 0 0,0 0 0,0 0 0,1 1 0,-1-1 0,0 0 0,1-1 1,-1 1-1,1 0 0,-1 0 0,1-1 0,0 1 0,-1-1 0,1 1 0,3 0 1,9 0-32,0 1 0,0-2 0,0 0 0,19-3 0,132-18-2909,-1-7-4065,-143 24 5775,31-6-2511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4.5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6189 1 6105,'-18'41'123,"-3"-1"1,-1-1-1,-2 0 1,-49 60-1,-19 28 552,-391 568 1360,-65-46-477,-372 332-564,414-431-699,-297 304-11,-259 157-196,450-434-83,466-440-5,-355 355 58,395-376-75,-117 116-1120,223-231 1058,-1 0-1,0-1 0,1 1 1,-1 0-1,0-1 0,1 1 1,-1-1-1,0 1 0,0 0 0,0-1 1,1 0-1,-1 1 0,0-1 1,0 0-1,0 1 0,0-1 1,0 0-1,0 0 0,0 0 0,0 0 1,0 0-1,-1 0 0,2 0-162,-1-1 0,0 0 0,0 0 0,1 0 0,-1 1 1,1-1-1,-1 0 0,1 0 0,-1 0 0,1 0 0,0 0 0,-1 0 0,1 0 0,0 0 0,0 0 0,-1 0 0,1 0 0,0 0 0,0-2 0,0-12-2790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2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458 291 8337,'-8'-71'109,"5"32"523,-1 0-1,-3 0 1,-11-39-1,18 76-583,-1 1-1,1 0 0,0 0 0,-1 0 0,1 0 1,-1-1-1,1 1 0,-1 0 0,0 0 0,1 0 1,-1 0-1,0 0 0,0 0 0,0 0 1,0 1-1,1-1 0,-1 0 0,0 0 0,-1 1 1,1-1-1,0 1 0,0-1 0,0 1 0,0-1 1,0 1-1,-1 0 0,1-1 0,0 1 0,-2 0 1,0 0 30,0 1 0,-1 0 0,1-1 1,0 1-1,0 0 0,0 1 0,1-1 1,-1 1-1,0-1 0,0 1 0,-3 3 1,-7 5 188,1 2 0,0-1 0,-14 20 1,11-11-124,1 1 1,2 1 0,0 0 0,1 1-1,1 0 1,2 0 0,0 1-1,1 0 1,1 0 0,2 1 0,-2 30-1,1 33 150,14 164 0,-2-125-115,-3-33-68,-4 1 0,-5 0 0,-3-1-1,-31 138 1,37-225-130,-23 77 47,23-78-166,0 0 1,-1 0-1,1 0 1,-1 0-1,-1-1 1,1 1 0,-1-1-1,0 0 1,0 0-1,-1 0 1,-4 4-1,8-9 3,-1 1-1,1-1 1,0 0-1,0 1 0,0-1 1,-1 0-1,1 0 0,0 0 1,0 0-1,-1 0 1,1 0-1,0 0 0,0-1 1,0 1-1,-1 0 0,1 0 1,0-1-1,0 1 1,0-1-1,0 1 0,0-1 1,0 0-1,0 1 0,0-1 1,0 0-1,0 0 1,0 0-1,0 0 0,0 0 1,1 0-1,-1 0 0,0 0 1,1 0-1,-1 0 1,1 0-1,-1 0 0,1 0 1,-1-2-1,-20-48-5004,15 16 1612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2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97 7609,'-10'-17'121,"-4"-8"1191,14 24-1278,1 0 1,-1 0-1,0 1 0,0-1 0,1 0 0,-1 0 0,1 1 0,-1-1 0,0 0 0,1 1 0,-1-1 0,1 0 1,-1 1-1,1-1 0,0 1 0,-1-1 0,1 1 0,0-1 0,-1 1 0,1-1 0,0 1 0,0 0 0,-1-1 1,1 1-1,0 0 0,0 0 0,-1 0 0,1 0 0,0-1 0,0 1 0,0 0 0,0 0 0,-1 0 1,2 1-1,283-34 783,-94 26-3863,-113 13-776,-46-1 1493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3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41 6285,'-17'-31'6313,"18"30"-6245,0 0 0,1 0 0,-1 1 0,0-1 0,1 0 0,-1 0 0,1 1 0,-1-1 0,1 1 0,-1-1 0,1 1 0,-1-1 0,1 1 0,0 0 0,-1 0 0,1 0 0,-1 0 0,1 0 0,2 1 0,33 2 376,-28-2-360,1 1 1,-1 0-1,0 1 0,1 0 1,-1 0-1,-1 1 1,1 1-1,0-1 0,-1 1 1,14 11-1,-19-13-52,-1-1 0,1 1 0,0 0 0,-1 1 1,0-1-1,0 0 0,0 1 0,0-1 0,0 1 0,-1 0 0,1-1 0,-1 1 0,0 0 0,0 0 1,-1 0-1,1 0 0,-1 0 0,0 0 0,0 0 0,0 0 0,0 0 0,-1 0 0,0 0 0,0 0 0,0 0 1,0-1-1,0 1 0,-4 6 0,-1 1 24,0 0 1,-1 0-1,0-1 1,-1 0-1,0 0 1,-1-1 0,0 0-1,0 0 1,-15 10-1,-34 34 172,58-53-227,0 0 1,0 0-1,0 0 0,0 1 0,0-1 0,0 0 1,-1 0-1,1 0 0,0 0 0,0 0 1,0 1-1,0-1 0,0 0 0,0 0 0,0 0 1,0 0-1,0 0 0,0 1 0,0-1 0,0 0 1,0 0-1,0 0 0,0 0 0,0 1 0,0-1 1,0 0-1,0 0 0,1 0 0,-1 0 0,0 0 1,0 1-1,0-1 0,0 0 0,0 0 0,0 0 1,0 0-1,0 0 0,1 0 0,-1 0 1,0 1-1,0-1 0,0 0 0,0 0 0,0 0 1,1 0-1,-1 0 0,0 0 0,0 0 0,0 0 1,0 0-1,0 0 0,1 0 0,-1 0 0,0 0 1,17 3 15,17-3-108,-9-2-748,0-1 0,-1-1 1,45-14-1,-27 4-3554,53-28 0,-56 24 1343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3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58 7309,'-21'-29'1306,"20"28"-1242,1 0 0,-1 1 0,1-1 0,-1 0-1,1 0 1,-1 1 0,1-1 0,0 0 0,-1 0-1,1 0 1,0 1 0,0-1 0,0 0 0,-1 0-1,1 0 1,0 0 0,0 1 0,0-1 0,0 0-1,1 0 1,-1 0 0,0 0 0,0 0 0,0 1 0,1-1-1,-1 0 1,0 0 0,1 1 0,-1-1 0,1 0-1,-1 0 1,2 0 0,-1 0-45,0 1-1,0 0 1,-1 0 0,1 0 0,0 0-1,0 0 1,0 0 0,0 0 0,0 0 0,0 0-1,0 1 1,0-1 0,0 0 0,0 0-1,0 1 1,0-1 0,0 1 0,0-1-1,-1 1 1,1-1 0,0 1 0,0 0-1,-1-1 1,1 1 0,0 0 0,-1 0-1,1-1 1,0 1 0,-1 0 0,0 0-1,1 0 1,-1 0 0,1 0 0,-1 0-1,0 0 1,0-1 0,1 1 0,-1 0-1,0 0 1,0 0 0,0 0 0,0 0-1,0 1 1,4 43 1563,-4-45-1442,1 0-117,-1 1 0,1-1 0,-1 1 1,1 0-1,-1-1 0,0 1 0,1-1 0,-1 1 1,0 0-1,1-1 0,-1 1 0,0 0 0,0-1 0,1 1 1,-1 0-1,0-1 0,0 1 0,0 0 0,0 0 1,0-1-1,0 1 0,0 0 0,0-1 0,-1 1 1,1 0-1,0 0 0,0-1 0,-1 1 0,1-1 0,0 1 1,-1 0-1,1-1 0,0 1 0,-1 0 0,1-1 1,-1 1-1,1-1 0,-1 1 0,1-1 0,-1 0 1,1 1-1,-1-1 0,0 1 0,0-1 0,-39 21-59,19-10 128,21-11-91,-1 1 1,1-1 0,0 0 0,0 0 0,0 1 0,0-1-1,0 0 1,0 1 0,0-1 0,-1 0 0,1 0 0,0 0-1,0 1 1,0-1 0,0 0 0,-1 0 0,1 0 0,0 1-1,0-1 1,-1 0 0,1 0 0,0 0 0,0 0 0,-1 0-1,1 1 1,0-1 0,0 0 0,-1 0 0,1 0 0,0 0-1,-1 0 1,1 0 0,0 0 0,0 0 0,-1 0 0,1 0-1,0 0 1,-1 0 0,1 0 0,0 0 0,0 0 0,-1-1-1,1 1 1,0 0 0,0 0 0,-1 0 0,1 0 0,0 0-1,0-1 1,-1 1 0,1 0 0,0 0 0,0-1 0,0 1-1,-1 0 1,1 0 0,0 0 0,0-1 0,0 1 0,0 0-1,0-1 1,0 1 0,0 0 0,-1 0 0,1-1 0,8-19-1,1 11-5,0 1 0,1 0-1,0 1 1,0 0 0,1 1 0,0 0-1,0 0 1,0 1 0,23-6 0,-28 9 1,0 1 0,0 0 0,1 0 0,-1 1 0,1-1 0,-1 1 0,0 0 0,1 1 0,8 1 0,-12-1 5,1 0 0,-1 1 0,0-1 0,1 1 0,-1-1 0,0 1 1,0 0-1,0 0 0,0 0 0,0 0 0,-1 1 0,1-1 0,-1 1 0,1 0 0,-1 0 0,0 0 1,2 4-1,-2-2 54,0-1 0,-1 1 0,0-1 0,0 1 0,-1-1 0,1 1 0,-1 0-1,0 0 1,0-1 0,0 1 0,-1 0 0,0-1 0,0 1 0,0-1 0,0 1 0,-1-1 0,1 1 0,-1-1 0,-1 0 0,1 0 0,-4 5 0,-8 13 120,0-1 0,-28 30 0,34-42-125,-54 56 232,41-46-185,2 1 0,1 1 0,-25 35 0,43-56-94,-1 1 1,1 0-1,0-1 1,-1 1-1,1 0 1,0-1-1,-1 1 1,1 0-1,0 0 1,0-1-1,-1 1 1,1 0 0,0 0-1,0-1 1,0 1-1,0 0 1,0 0-1,0-1 1,0 1-1,0 0 1,1 0-1,-1-1 1,0 1-1,0 0 1,1 0 0,-1-1-1,0 1 1,1 0-1,-1-1 1,1 2-1,1-1 6,-1 0-1,1 1 0,0-1 0,0 0 1,0 0-1,0 0 0,0-1 1,0 1-1,0 0 0,0-1 1,3 1-1,68 4 14,-59-4-92,128-3-3536,-44 1-4114,-72 1 3753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0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42 6137,'-22'-11'1535,"0"0"1,-31-9-1,73 24-746,1-2-1,39 1 1,-10-2-527,17 4-80,1171 48 1525,-1231-53-1846,-3-1-66,0 1 1,0 0-1,0 0 0,0 0 1,-1 0-1,1 1 0,0-1 0,0 1 1,0 0-1,0 0 0,4 3 0,-43 6-5041,13-6 2705,-4 1-480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0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99 7373,'-12'-16'641,"-1"1"0,0 1 1,0 0-1,-18-14 1,18 17 456,13 10-784,21 36 234,-1 31-110,-3 0 0,14 113-1,-17-89-285,4 17 134,8 191 0,-26-265-224,-1 0 0,-1 0 0,-2 0 0,-1 0 1,-1 0-1,-2-1 0,-2 0 0,0-1 0,-3 0 1,-18 35-1,23-52 21,0-1 1,-1 0 0,-1 0 0,0-1-1,0-1 1,-1 1 0,-1-2 0,0 0-1,0 0 1,-1-1 0,0-1 0,-1 0-1,1 0 1,-2-2 0,1 1 0,-1-2-1,0 0 1,0-1 0,0-1 0,-1 0-1,1-1 1,-1 0 0,1-1 0,-1-1-1,0-1 1,1 0 0,-31-7 0,24 2-40,1-2 1,0 0 0,1-1 0,-1-1 0,2-1 0,-1 0 0,2-2 0,0 0-1,0-1 1,-16-18 0,22 20-739,2 0 0,0-1 0,1 0 0,0-1 0,-8-16 0,15 27 208,1 0-1,0 1 0,0-1 1,0 0-1,0 0 1,0 0-1,0 0 0,1 0 1,0 0-1,-1 0 0,1 0 1,0 0-1,0 0 0,1 0 1,0-5-1,6-3-3806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1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945 46 9205,'0'-11'-4,"0"-19"1363,-7 25-563,-6 15-340,-11 19 168,1 0 0,-37 63 0,-13 20-3,24-49 27,-2-3-1,-74 66 0,89-94-290,-1-3-1,-1-1 1,-1-1-1,-1-3 0,-49 22 1,78-41-239,0 0 1,0-1 0,-1 0-1,0-1 1,1 0 0,-1-1-1,0 0 1,-1-1 0,-18-1-1,26 0-88,1-1 0,-1 0-1,1 0 1,-1 0-1,1 0 1,0-1 0,0 0-1,0 0 1,0 0-1,0 0 1,0-1 0,0 1-1,1-1 1,-1 0-1,1 0 1,0 0 0,0-1-1,0 1 1,0-1-1,1 0 1,-1 0 0,1 0-1,0 0 1,0 0-1,0 0 1,1 0 0,-2-9-1,-1-3 15,1-1 1,1 1-1,1-1 0,0 0 0,1 0 0,1 0 0,1 0 0,4-17 1,1-4 7,3 1 0,20-51 0,-28 83-48,0 0 0,0 0 0,0 0 0,1 0 0,0 0 0,0 1 0,0-1 0,0 1 0,1 0 0,0 0 0,5-5 0,-7 8-3,0 0 0,0 0 0,0 1 0,0-1 0,0 0 0,0 1 0,1 0 0,-1-1 1,0 1-1,0 0 0,0 0 0,0 0 0,1 0 0,-1 1 0,0-1 0,0 0 0,0 1 0,0 0 0,0-1 0,0 1 0,0 0 0,0 0 0,0 0 0,0 0 0,0 1 0,-1-1 0,1 0 0,0 1 0,-1-1 0,3 4 0,25 25 14,-2 1 0,-1 1 0,-2 1 0,-1 2 0,18 38 0,41 58 0,-62-104-549,1 1 1,1-2-1,1-1 1,53 43-1,-60-56-340,1-1 0,1 0 0,0-1 0,0-1 0,1-1-1,0-1 1,1 0 0,0-2 0,31 6 0,6-3-2509,-2-3-1109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3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136 335 8669,'-10'-4'277,"0"1"1,0-2 0,0 1-1,0-1 1,1-1-1,-1 0 1,1 0 0,1-1-1,-12-10 1,17 14-184,0 0 0,1 0 0,-1 0 0,1 0 0,0 0 1,0-1-1,0 1 0,0-1 0,0 1 0,1-1 0,-1 0 0,1 0 0,0 1 0,1-1 1,-1 0-1,0 0 0,1 0 0,0 0 0,0 0 0,0 0 0,1 0 0,-1 0 0,1 0 0,0 0 1,0 0-1,0 1 0,1-1 0,2-4 0,2-4 6,1 0-1,0 0 1,0 1-1,2 1 1,-1-1 0,1 1-1,1 1 1,0 0-1,0 0 1,1 1-1,20-13 1,-22 17-65,0-1 0,0 2-1,1-1 1,0 1 0,-1 1-1,1 0 1,0 0 0,0 1 0,0 0-1,0 0 1,0 2 0,0-1 0,0 1-1,0 0 1,0 1 0,14 4-1,4 4 15,0 0 0,0 1 0,-2 2 0,37 23 0,-51-29-34,-1 1 0,1 0 0,-2 1-1,0 0 1,0 1 0,0 0 0,-1 1-1,-1 0 1,0 0 0,0 0 0,11 24-1,-17-26 23,0-1-1,0 0 0,-1 1 1,0-1-1,-1 1 0,0 0 0,0-1 1,0 1-1,-1-1 0,-1 1 1,1-1-1,-2 0 0,1 1 0,-1-1 1,0 0-1,0 0 0,-6 7 1,-9 19 226,-3-1 0,-35 43 0,42-56-208,-20 25 130,2 1 1,1 2-1,-34 75 1,55-97-286,0 0 0,1 1 0,2 0 0,1 1 1,1-1-1,1 1 0,2 0 0,1 56 0,28 119-6669,-12-107 1609,-9-45 1223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3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311 133 8221,'0'-1'159,"0"-1"0,1 0 0,-1 0 0,0 0 0,0 1 0,0-1 0,-1 0 0,1 0 0,0 1 0,-1-1-1,1 0 1,-1 0 0,1 1 0,-1-1 0,0 0 0,0 1 0,0-1 0,0 1 0,0-1 0,0 1 0,0 0 0,0-1 0,-1 1 0,1 0 0,0 0 0,-1 0 0,1 0 0,-1 0 0,1 0 0,-1 0 0,0 0 0,1 1 0,-1-1 0,0 1 0,0-1 0,1 1 0,-1 0 0,0-1 0,0 1 0,0 0 0,1 0 0,-1 0 0,0 1 0,0-1 0,1 0 0,-1 1 0,0-1 0,0 1 0,1-1 0,-1 1 0,-2 1 0,-4 2 84,0 1 1,0 0-1,0 1 1,0-1-1,1 1 1,0 1-1,0-1 1,-10 14-1,15-17-203,-1 0-1,1 1 1,-1-1-1,1 0 1,0 1-1,1-1 0,-1 1 1,1 0-1,-1 0 1,1-1-1,0 1 1,0 0-1,1 0 0,-1 0 1,1 0-1,0 0 1,0 0-1,0 0 1,1 0-1,-1 0 1,1 0-1,0 0 0,3 6 1,-4-8-28,1 0 0,0-1 1,0 1-1,0-1 0,1 1 1,-1-1-1,0 0 0,0 1 1,1-1-1,-1 0 0,1 0 1,-1 0-1,1 0 0,0 0 1,-1 0-1,1-1 0,0 1 1,-1 0-1,1-1 0,3 1 1,-1 0 3,1-1-1,-1 0 1,1 0 0,-1-1 0,0 1 0,1-1 0,-1 0 0,7-2-1,-3 0 28,0 0-1,0 0 1,-1-1-1,1 0 1,-1-1-1,0 1 1,0-1-1,11-11 1,-13 9 66,0 0 1,-1 0-1,0-1 1,0 0-1,-1 0 1,0 0-1,0 0 1,0 0-1,-1 0 1,-1-1-1,2-12 1,-3 16-57,1 1 1,-1-1-1,0 0 1,0 0-1,0 0 1,-1 1-1,0-1 1,0 0-1,0 0 0,0 1 1,-1-1-1,0 1 1,0-1-1,0 1 1,0 0-1,-1 0 1,1-1-1,-1 2 1,0-1-1,-1 0 1,-3-3-1,3 5-191,0 0 0,1 0 0,-1 1 0,0-1-1,0 1 1,0 0 0,0 1 0,0-1 0,0 1 0,0-1 0,0 1-1,0 0 1,0 1 0,0-1 0,0 1 0,0-1 0,0 1 0,0 0-1,0 1 1,1-1 0,-1 1 0,-6 3 0,-3 2-869,1 0-1,-1 1 1,1 1-1,1 0 1,-12 11 0,6-2-607,1 0 0,0 2 0,-25 40 0,-3 21-3753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5:31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2278 636 5104,'1'0'214,"-1"0"-1,0-1 0,0 1 0,1 0 0,-1 0 0,0-1 1,0 1-1,1 0 0,-1 0 0,0-1 0,1 1 0,-1 0 0,0 0 1,1 0-1,-1 0 0,0 0 0,1 0 0,-1 0 0,0-1 0,1 1 1,-1 0-1,0 0 0,1 0 0,-1 0 0,0 0 0,1 1 0,-1-1 1,0 0-1,1 0 0,-1 0 0,0 0 0,1 0 0,-1 0 0,0 0 1,1 1-1,-1-1 0,0 0 0,1 0 0,-1 1 0,0-1 1,0 0-1,1 0 0,-1 1 0,0-1 0,0 0 0,0 0 0,1 1 1,-1-1-1,0 0 0,0 1 0,0 0 0,2-9 216,-1-1 0,0 1 0,-1 0 0,0 0 0,0-1 0,-1 1 0,0 0 0,0 0 0,-1-1 0,0 1 0,-1 0 0,0 1 0,0-1 0,0 0 0,-8-11 0,-4-5-25,0 1 0,-2 1 1,-25-27-1,10 13-181,-2 1 1,-1 2-1,-2 2 1,-1 1 0,-1 2-1,-1 1 1,-54-25-1,52 33-195,-2 1 0,0 2 0,-1 2 1,-1 2-1,0 2 0,0 3 0,-1 1 0,0 2 0,0 2 0,0 3 0,0 1 0,-69 13 0,74-4-32,-1 2 0,2 2 0,0 1-1,1 3 1,1 1 0,1 2-1,0 1 1,-52 45 0,50-32 2,1 2 1,-57 74 0,-53 97-3,92-125 4,-21 29 86,-67 131-1,121-197 84,2 2 0,2 1-1,3 1 1,1 0 0,-15 100-1,22-90 72,3 0 0,3 1 0,2-1 0,4 1 0,1-1 0,25 114 0,66 142 214,-80-279-411,2-1 0,1 0 0,2-1 0,2-1 1,1-1-1,29 32 0,-24-33-35,238 248 379,-235-258-432,0-1 0,2-1 0,62 29 0,-50-28 18,-1-1 21,1-2 0,1-3 0,1-1-1,0-2 1,1-3 0,0-2-1,1-1 1,61-1 0,90 10 14,-121-7 25,-1-4 1,129-7-1,-122-8-1,-2-3-1,0-5 0,0-2 1,-2-5-1,-1-2 0,148-75 1,-173 71 47,0-3 0,82-67-1,-112 79-6,-1-1 0,-1-1-1,-1 0 1,-1-2-1,-1-1 1,32-56-1,-21 20 79,-3-2 0,-3-1 1,20-82-1,-33 96-36,-2 0 1,-2-1 0,-3-1 0,-2-97 0,-6-12-115,3 97 0,-2 0 0,-3 0 0,-17-81 0,3 66 0,-4 1 0,-3 0 0,-4 2 0,-53-100 0,60 142 0,-2 0 0,-36-40 0,-18-24 0,65 81 0,-2 1 0,-32-29 0,-14-17 0,22 21 0,-2 1 0,-95-72 0,122 105 0,0 0 0,-1 2 0,0-1 0,0 2 0,-1 0 0,1 1 0,-20-3 0,-46-16 0,-184-77 0,229 88 0,23 9 0,0-1 0,1 0 0,-18-10 0,-5 7 0,29 4 0,6 3 0,-1 0 0,1 0 0,-1 0 0,1 0 0,0 0 0,-1 1 0,0-1 0,1 0 0,-1 1 0,1-1 0,-1 1 0,0 0 0,1 0 0,-1-1 0,0 1 0,1 0 0,-1 1 0,0-1 0,1 0 0,-3 1 0,-9 1 0,-42 3 0,49-5 0,0-2 0,0 4 0,-1 0 0,0-1 0,2-1 0,2 2 0,0 1 0,0 0 0,2 1 0,-1-1 0,-1 0 0,0-1 0,0 1 0,2 0 0,4-3 0,0-3 0,0-1 0,-1 0 0,1 0 0,-1 1 0,0-1 0,0 0 0,2-7 0,-4 6 0,-2 0 0,-2 4 0,0 6-19,3-4-311,-11-24-12274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27.0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2664 362 7485,'0'-1'36,"0"0"0,0 0 0,1 0 1,-1-1-1,0 1 0,0 0 0,-1 0 1,1 0-1,0-1 0,0 1 0,-1 0 1,1 0-1,0 0 0,-1 0 0,1 0 1,-1-1-1,0 1 0,1 0 0,-1 0 1,0 0-1,0 1 0,1-1 0,-1 0 1,-1-1-1,0 2 10,1 0 0,0 0 0,0 0 0,0 0 0,-1 0 0,1 0 0,0 0 0,0 0 0,-1 0 0,1 1 0,0-1 0,0 1 0,0-1 0,0 1 0,0-1 0,0 1 0,0-1 0,0 1 0,-1 1-1,-8 5 184,1 1-1,1 0 1,-12 14-1,-15 25 146,2 0 0,-43 87 0,33-56-184,-443 788 1748,12-57-845,282-489-784,-398 847 1170,540-1058-1342,22-53 24,3 2 0,-26 87-1,54-145-45,6-9-73,10-17-13,209-299 98,31 17-69,-174 208-46,547-600 28,-207 236-22,364-371 20,-702 746-33,-71 73 9,-8 9 1,-1 0-1,0 0 1,-1-1 0,1 1-1,-1-1 1,-1-1-1,7-11 1,-12 20-14,0-1 0,0 1-1,0 0 1,0 0 0,0 0 0,0-1 0,0 1-1,0 0 1,0 0 0,0-1 0,0 1 0,0 0-1,0 0 1,0 0 0,0-1 0,0 1 0,0 0-1,0 0 1,0-1 0,0 1 0,0 0 0,-1 0-1,1 0 1,0 0 0,0-1 0,0 1 0,0 0-1,0 0 1,-1 0 0,1 0 0,0-1 0,0 1-1,0 0 1,0 0 0,-1 0 0,1 0 0,0 0-1,0 0 1,0 0 0,-1-1 0,1 1 0,0 0-1,0 0 1,-1 0 0,1 0 0,0 0 0,0 0-1,0 0 1,-1 0 0,1 0 0,0 0 0,-22 4 27,-18 10 7,-169 68 3,-368 93 1,-236-22-45,217-113 93,0-51 87,508 8-124,47 0-42,32 1-16,-1 0-1,0 1 1,0 1-1,0-1 1,1 2-1,-1-1 1,0 2-1,0-1 1,-17 6-1,27-7 9,-1 0 0,1 0 0,0 1 1,-1-1-1,1 0 0,-1 1 0,1-1 0,0 1 0,-1-1 0,1 0 0,0 1 1,-1-1-1,1 1 0,0-1 0,0 1 0,0-1 0,-1 1 0,1-1 1,0 1-1,0-1 0,0 1 0,0-1 0,0 1 0,0-1 0,0 1 0,0 0 1,0-1-1,0 1 0,0-1 0,0 1 0,0-1 0,1 2 0,12 21 8,24 17 5,794 634 89,-706-580-74,387 274 26,16 12 23,-369-253-19,51 38 99,-210-164-155,1 0 1,0 0-1,0 0 1,0-1-1,0 1 1,0 0-1,0 0 1,0-1-1,0 1 1,0-1-1,1 1 1,-1-1-1,0 1 1,0-1-1,0 0 1,1 0-1,-1 1 1,0-1-1,0 0 1,1 0-1,-1 0 1,0 0-1,0-1 1,1 1-1,-1 0 1,0 0-1,0-1 1,0 1-1,1-1 1,-1 1-1,0-1 1,0 1-1,0-1 1,0 0-1,0 0 1,0 1-1,0-1 1,0 0-1,0 0 1,-1 0-1,1 0 1,0 0-1,0 0 1,-1 0-1,1 0 1,-1 0-1,1 0 1,-1-1-1,1 1 1,-1 0-1,0 0 1,0-1-1,1 0 1,2-12 3,-1 0 0,0 0 0,-1-27-1,-1 30 1,-31-612 18,16 463-32,8 67 7,-58-855-17,58 643-29,36-339 0,6 359 2,9-104 21,-43 385-70,-1 0 0,0 0 0,0 0 0,0 0 0,0 0 0,-1 0 0,1 0 0,-3-8 0,2 11-5,0 0 1,1 1-1,-1-1 0,0 0 0,0 0 0,0 1 0,0-1 1,0 0-1,0 1 0,0-1 0,0 1 0,0-1 1,0 1-1,0 0 0,0-1 0,0 1 0,0 0 0,0 0 1,-1 0-1,1 0 0,0 0 0,0 0 0,0 0 0,0 0 1,0 0-1,0 1 0,-1-1 0,1 0 0,0 1 1,0-1-1,0 1 0,0-1 0,0 1 0,0-1 0,0 2 1,-20 7-1392,0 1 0,1 1 1,1 0-1,0 2 0,-25 21 0,-4 8-1810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5.1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4560 0 7417,'-845'739'1120,"65"66"57,472-438-760,-407 438 180,69-126-227,427-441-97,-507 577 520,465-511-1101,254-294 19,-16 16-1214,23-26 1366,-1 0 0,1 1 0,-1-1-1,1 1 1,-1-1 0,1 0 0,-1 0-1,1 1 1,-1-1 0,0 0 0,1 0-1,-1 0 1,1 1 0,-1-1 0,0 0-1,1 0 1,-1 0 0,0 0 0,1 0 0,-1 0-1,0-1 1,1 1 0,-1 0 0,1 0-1,-1 0 1,0 0 0,1-1 0,-1 1-1,1 0 1,-1-1 0,1 1 0,-1 0-1,1-1 1,-1 1 0,1-1 0,-1 1-1,1-1 1,0 1 0,-1-1 0,1 1 0,-1-1-1,1-1 1,-7-8-2170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5:38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6792 1333 17442,'1'-1'-72,"1"-1"-1,-1 1 1,1-1 0,-1 1 0,0-1 0,0 0 0,0 1 0,0-1 0,0 0 0,0 0 0,0 0 0,-1 0 0,1 0 0,-1 0 0,1 0 0,-1 0 0,0 0-1,1 0 1,-1 0 0,0 0 0,-1-4 0,0 2 217,-1-1 0,1 0-1,-1 0 1,0 1 0,0-1 0,0 1-1,-1 0 1,-5-8 0,-3-2 408,-2 1-1,1 0 1,-2 1 0,-15-12 0,-161-103 2451,0 0-985,9-4-1214,-268-143 1,363 230-615,-2 3 0,-183-55-1,134 61-107,-198-25 0,208 44-110,-1 5 1,0 6-1,0 5 1,1 5 0,-230 41-1,212-11 2,3 5-1,1 7 1,-202 98-1,208-75 16,-188 131 0,-110 117-13,244-175 20,-423 352 12,489-381-1,4 7 0,-169 222 0,236-266 6,3 1 0,-42 94 0,-62 179-29,78-174 11,17-36 34,7 3-1,-41 182 1,-29 298 58,97-434-61,-1 253 0,29-335 8,4 0 0,6 0 0,40 162 0,129 302 93,-137-457-106,4-3 1,6-1 0,5-4 0,4-2 0,4-3 0,5-3 0,4-3 0,5-4 0,107 93 0,54 46 46,48 43-21,-186-187 14,165 104-1,136 42 43,-355-207-86,1-4 0,1-1 1,69 16-1,171 24 194,-7-1-34,-16-3 688,321 26 1,-553-79-737,542 22 1344,-161-15-651,-230-4-810,210-20-1,186-54-9,-188-25-3,-202 42 0,-104 25 0,-1-3 0,-1-5 0,-1-3 0,132-77 0,-118 50 0,-3-4 0,-3-5 0,109-105 0,-54 27 0,159-205 0,99-195 0,-347 458 0,-4-3 0,67-145 0,-63 98 0,106-219 0,-144 311 0,-3 0 0,-2-2 0,16-62 0,27-169 0,-15 62 0,-26 110 0,10-148 0,8-44 0,-28 233 0,-3 1 0,-2-2 0,-4 1 0,-3 0 0,-13-95 0,-26-94 0,28 209 0,-2 1 0,-2 0 0,-25-52 0,-15-22 0,-79-164 0,100 223 0,-3 2 0,-62-80 0,-48-56 0,-60-73 0,-24-3 0,-71-80 0,244 282 0,-50-77 0,67 87 0,-3 2 0,-87-91 0,40 65 0,-3 4 0,-4 4 0,-211-126 0,-108 9 0,-86-30 0,454 204 0,-2 2 0,-84-19 0,-36-13 0,75 20 0,-154-28 0,182 45 0,-129-12 0,-11-2 0,117 10-84,0 3 1,-2 5-1,-95 1 0,-71 28-46,217-13-68,1 1-1,1 3 0,-64 23 1,-158 56-176,55-20 274,69-27-83,-28 9-313,100-21 331,-117 74 0,69-36 68,-42 20 83,121-68 8,-2-2 1,-60 22-1,87-36 25,0-1 1,0 0-1,0-1 1,0 1-1,-16 0 0,25-3-1,-1 0-8,-15 5-19,-1-1 0,-30 2 0,-15 4-51,50-9 25,11-2 33,1 1 0,-1 0-1,1 0 1,-1 0-1,1 0 1,-1 0 0,1 0-1,-1 1 1,0-1 0,1 0-1,0 1 1,-1-1-1,1 1 1,-1 0 0,-1 0-1,3 0-1,-29 13-72,26-11 89,-20 27-144,22-30 130,1 1 0,0-1 0,-1 0-1,1 1 1,-1-1 0,1 0 0,0 1 0,0-1-1,-1 1 1,1-1 0,0 0 0,0 1 0,0-1-1,-1 1 1,1-1 0,0 1 0,0-1 0,0 1-1,0-1 1,0 1 0,0-1 0,0 1 0,0-1-1,0 1 1,0-1 0,0 1 0,0-1 0,0 0-1,0 1 1,1-1 0,-1 1 0,0-1 0,0 1-1,0-1 1,1 1 0,-1-1 0,0 0 0,1 1-1,-1-1 1,0 0 0,1 1 0,-1-1 0,0 0-1,1 1 1,-1-1 0,1 0 0,-1 0 0,0 0-1,1 1 1,-1-1 0,1 0 0,-1 0 0,1 0-1,-1 0 1,1 0 0,-1 0 0,1 0 0,-1 0-1,1 0 1,-1 0 0,1 0 0,0 0-2,37 6 314,-38-5-294,0-1 0,0 1-1,0-1 1,0 1 0,1-1-1,-1 1 1,0-1 0,1 1-1,-1-1 1,0 1 0,1-1-1,-1 0 1,0 1 0,1-1-1,-1 0 1,1 1-1,-1-1 1,1 0 0,-1 1-1,1-1 1,-1 0 0,1 0-1,-1 0 1,1 1 0,-1-1-1,1 0 1,-1 0 0,1 0-1,-1 0 1,1 0 0,-1 0-1,1 0 1,-1 0 0,2 0-1,0 1-1176,-5 11-2142,-1-3 8,-1 9-8951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0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62 10377,'-3'-35'3114,"-2"22"2048,5 13-5101,-1 3 65,0 1 1,0 0-1,0 0 1,0 0-1,1 0 1,0 0 0,-1 0-1,1 0 1,1 0-1,-1 0 1,1 0-1,0 0 1,-1 0-1,4 7 1,-4-10-120,1-1 0,0 1 1,-1 0-1,1 0 0,0 0 0,-1-1 1,1 1-1,0 0 0,0-1 1,0 1-1,-1 0 0,1-1 0,0 1 1,0-1-1,0 0 0,0 1 0,0-1 1,0 0-1,0 0 0,0 1 0,2-1 1,0 0 12,0-1 0,0 1 0,-1 0 1,1-1-1,0 0 0,0 0 0,0 0 1,-1 0-1,1 0 0,-1-1 0,4-1 1,-5 2-9,0 1 1,0-1-1,0 0 1,0 0-1,0 1 1,0-1-1,0 0 1,-1 0-1,1 0 1,0 0-1,0 0 1,-1 0-1,1-1 1,-1 1-1,1 0 1,-1 0-1,1 0 0,-1 0 1,0-1-1,1 1 1,-1 0-1,0 0 1,0-1-1,0 1 1,0 0-1,0-1 1,0 1-1,-1 0 1,1 0-1,0 0 1,0-1-1,-1 1 1,1 0-1,-1 0 1,1 0-1,-1 0 1,0-1-1,1 1 1,-1 0-1,0 0 1,0 0-1,0 1 1,0-1-1,0 0 1,-2-1-1,1-1 19,-1 1 0,1-1 0,-1 1 0,0 0 0,0 0 0,0 0 0,0 0 0,0 1 0,-1-1 0,1 1 0,0 0 0,-1 0 0,1 0 0,-1 0 0,-5 0 0,1 2-16,0 1 0,1 0 1,-1 1-1,1-1 0,-14 9 1,19-11-14,0 1 1,0 0 0,0 0-1,0 0 1,1 0 0,-1 0-1,0 1 1,1-1 0,-1 1-1,1-1 1,-1 1 0,1-1-1,-1 1 1,1 0 0,0-1-1,0 1 1,0 0 0,0 0-1,0 0 1,1 0 0,-1 0-1,0 0 1,1 0 0,0 0-1,-1 0 1,1 3 0,1-4-3,-1 1-1,1-1 1,-1 0 0,1 0 0,0 0 0,0 1-1,0-1 1,0 0 0,0 0 0,0 0 0,0-1 0,0 1-1,0 0 1,0 0 0,0 0 0,0-1 0,1 1-1,-1-1 1,0 1 0,1-1 0,-1 1 0,0-1 0,1 0-1,-1 0 1,0 0 0,1 1 0,-1-1 0,1-1-1,-1 1 1,0 0 0,1 0 0,-1 0 0,0-1 0,3 0-1,3 0 1,0-1 0,-1 0 0,1 0 0,-1-1 0,10-4 0,-15 6 3,-1 1-1,1 0 1,-1-1 0,0 1-1,1-1 1,-1 1 0,1-1-1,-1 1 1,0-1 0,1 1-1,-1-1 1,0 1 0,0-1-1,1 1 1,-1-1 0,0 1-1,0-1 1,0 1 0,0-1-1,0 0 1,0 1 0,0-1-1,0 1 1,0-1 0,0 0-1,0 1 1,0-1 0,0 1-1,0-1 1,0 0-1,-1 1 1,1-1 0,0 1-1,0-1 1,-1 1 0,1-1-1,0 1 1,-1-1 0,1 1-1,-1 0 1,1-1 0,-1 0-1,0 0 2,0 0-1,0 0 1,0 0-1,-1 1 1,1-1-1,0 0 0,0 0 1,-1 1-1,1-1 1,0 1-1,-1-1 1,1 1-1,0 0 0,-1 0 1,1-1-1,-1 1 1,1 0-1,0 0 1,-1 0-1,1 0 0,-1 1 1,1-1-1,-2 1 1,-3 1-4,1 0 1,-1 1-1,1 0 1,0 0-1,0 1 1,-8 6 0,11-9-4,1 0 0,-1 1 0,1-1 0,-1 0 0,1 1 0,-1-1 0,1 1 0,0-1 0,0 1 0,0 0 0,0-1 0,0 1 0,0 0 0,1 0 0,-1-1 0,0 1 0,1 0 0,0 0 0,-1 0 0,1 0 1,0 0-1,0 0 0,0 0 0,0 3 0,0-5 2,1 1 0,-1-1 0,0 1 0,0-1 0,0 0-1,1 1 1,-1-1 0,0 1 0,1-1 0,-1 1 0,0-1 0,1 0 0,-1 1 0,0-1 0,1 0 0,-1 1 0,1-1 0,-1 0 0,1 0 0,-1 1 0,0-1 0,1 0 0,-1 0 0,1 0 0,-1 0 0,1 0 0,-1 0 0,1 1-1,-1-1 1,1 0 0,-1 0 0,2-1 0,17-8-11,9-21 43,-5-48 626,-23 78-699,0 0 0,0 0 0,-1 1 0,1-1 0,0 0 0,0 0 0,0 0 0,0 0 0,0 0 0,0 0 0,0 0 0,0 0 0,0 0 0,0 0 0,0 0 0,0 0 0,-1 0 0,1 0 0,0 0 0,0 0 0,0 0 0,0 0 0,0 0 0,0 0 0,0 0 0,0 0 0,0 0 0,0 0 0,0-1 0,0 1 0,0 0 0,-1 0 0,1 0 0,0 0 0,0 0 0,0 0 0,0 0 0,0 0 0,0 0 0,0 0 0,0 0 0,0 0 0,0 0 0,0 0 0,0 0 0,0-1 0,0 1 0,0 0 0,0 0 0,0 0 0,0 0 0,0 0 0,0 0 0,0 0 0,0 0 0,0 0 0,0 0 0,0 0 0,-10 8-2006,-8 17-2108,3 15-2600,7-11 1040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2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316 134 10701,'-1'-2'81,"0"-1"0,0 1 0,0 0-1,-1-1 1,1 1 0,-1 0 0,1 0 0,-1 0 0,0 1 0,0-1 0,0 0-1,0 1 1,-3-3 0,2 4 81,1-1 0,-1 1 0,0 0-1,1 0 1,-1 0 0,0 1 0,1-1 0,-1 1 0,1-1-1,-1 1 1,0 0 0,1 0 0,-4 2 0,-37 19 1841,36-17-1418,-1-1 0,0 0 0,0 0 0,0 0 0,0-1 0,-12 2 0,21-5-557,1-1 0,0 0 0,-1 0 0,1 0 0,-1 0 0,1 0 0,-1 0 0,1-1 0,-1 1 0,0 0 0,0-1 0,0 1 0,0-1 0,0 1 0,0-1 0,0 0 0,0 1 0,0-1 0,-1 0 0,2-3 0,6-35 779,-8 38-756,1 1 1,-1-1-1,0 1 0,0-1 1,0 1-1,-1-1 0,1 1 0,0-1 1,0 1-1,-1-1 0,1 1 1,-1-1-1,1 1 0,-1 0 1,0-1-1,0 1 0,0 0 1,1 0-1,-1-1 0,0 1 0,0 0 1,-1 0-1,1 0 0,0 0 1,0 0-1,0 0 0,-1 1 1,0-2-1,-1 2-19,1-1 1,-1 1-1,0 0 0,1 0 1,-1 0-1,1 0 1,-1 0-1,1 0 1,-1 1-1,1-1 0,-1 1 1,1 0-1,-1 0 1,1 0-1,-3 1 0,0 1-24,0 0 0,0 0 0,1 0 0,-1 0 0,1 1 0,-1 0-1,-3 4 1,7-7-1,-1 1-1,1-1 0,0 1 1,0-1-1,0 1 1,0 0-1,0-1 0,0 1 1,0 0-1,0 0 1,1 0-1,-1 0 0,1-1 1,-1 1-1,1 0 1,0 0-1,0 0 0,0 3 1,1-4-9,0 1 0,0-1 0,0 1 0,0-1 1,0 0-1,0 1 0,1-1 0,-1 0 0,0 0 0,1 0 0,-1 0 0,1 0 1,-1 0-1,1 0 0,0-1 0,-1 1 0,1-1 0,0 1 0,-1-1 1,1 1-1,0-1 0,0 0 0,0 0 0,-1 0 0,1 0 0,3-1 1,54-3-40,-53 3 42,-4 1 5,0 0-1,-1 0 1,1 0 0,0 0 0,0 0-1,-1-1 1,1 1 0,0-1-1,-1 1 1,1-1 0,0 0 0,-1 1-1,1-1 1,-1 0 0,1 0 0,-1 0-1,1 0 1,-1 0 0,0-1 0,0 1-1,1 0 1,-1-1 0,0 1 0,0-1-1,0 1 1,-1-1 0,1 1-1,0-1 1,-1 0 0,1 1 0,0-1-1,-1 0 1,0 1 0,1-1 0,-1 0-1,0 0 1,0 1 0,0-1 0,-1-2-1,1 1 6,-1 0 0,0 0-1,0 0 1,-1 0-1,1 1 1,-1-1 0,1 0-1,-1 1 1,0-1-1,0 1 1,0 0 0,0-1-1,0 1 1,0 0-1,-1 1 1,1-1 0,-1 0-1,1 1 1,-1-1-1,0 1 1,0 0 0,-3-2-1,1 2 4,-26-7-27,31 8 12,-1 0-1,1 0 0,-1 0 0,1 0 0,-1-1 0,0 1 0,1 0 1,-1 0-1,1 0 0,-1 0 0,0 0 0,1 0 0,-1 1 0,1-1 0,-1 0 1,0 0-1,1 0 0,-1 0 0,1 1 0,-1-1 0,1 0 0,-1 1 1,1-1-1,-1 0 0,1 1 0,-1-1 0,1 1 0,0-1 0,-1 1 0,1-1 1,-1 1-1,1-1 0,0 1 0,0-1 0,-1 1 0,1-1 0,0 1 1,0-1-1,0 1 0,-1 0 0,2 1-7,-1-1 1,1 1-1,-1-1 1,1 0-1,-1 0 1,1 1-1,0-1 0,0 0 1,-1 0-1,1 0 1,0 0-1,0 0 1,0 0-1,0 0 0,1 0 1,-1 0-1,0-1 1,0 1-1,0 0 1,1-1-1,-1 1 1,0-1-1,1 1 0,-1-1 1,0 1-1,1-1 1,-1 0-1,1 0 1,-1 0-1,0 0 1,1 0-1,2 0 0,47-4-288,-2-17 114,-31 3 161,-18 18 24,0-1 1,1 0 0,-1 1 0,0-1-1,0 0 1,0 0 0,0 1-1,0-1 1,0 0 0,0 0-1,0 1 1,0-1 0,0 0 0,0 1-1,-1-1 1,1 0 0,0 1-1,0-1 1,-1 0 0,1 1-1,0-1 1,-1 0 0,1 1 0,-1-1-1,1 1 1,-1-1 0,1 1-1,-1-1 1,0 0 0,-1 0 7,1 0 0,-1 1-1,0-1 1,0 0 0,1 1 0,-1-1 0,0 1 0,0-1 0,0 1-1,0 0 1,1 0 0,-1 0 0,0 0 0,0 0 0,0 0 0,0 1-1,1-1 1,-1 1 0,0-1 0,-2 2 0,-41 17 170,37-15-140,-4 3-1,-1 0 1,1 1 0,1 0-1,-17 15 1,24-20-36,0 1 0,1-1 0,-1 1 0,1 0 0,0 0 0,0 0 0,0 1-1,0-1 1,1 1 0,-1-1 0,1 1 0,1 0 0,-1 0 0,1 0 0,-2 9 0,3-13-3,0 0 0,0-1-1,0 1 1,0 0 0,0-1 0,0 1 0,0-1 0,0 1 0,0 0-1,0-1 1,1 1 0,-1 0 0,0-1 0,0 1 0,1-1 0,-1 1 0,0-1-1,1 1 1,-1-1 0,1 1 0,-1-1 0,0 1 0,1-1 0,-1 1-1,1-1 1,-1 0 0,1 1 0,0-1 0,-1 0 0,1 1 0,0-1-1,23-4 40,-19 2-15,1-1 0,-1 0 0,0 0 0,0 0 0,10-9 0,-14 11-9,1-1 1,-1 1 0,0-1-1,1 0 1,-1 0 0,0 0-1,0 0 1,0 0 0,0 0-1,-1 0 1,1 0-1,-1 0 1,1 0 0,-1 0-1,1 0 1,-1 0 0,0-1-1,0 1 1,0 0 0,-1 0-1,1 0 1,0 0 0,-1-1-1,1 1 1,-1 0 0,0 0-1,0 0 1,0 0 0,0 0-1,0 1 1,0-1 0,0 0-1,0 0 1,-1 1 0,1-1-1,-1 0 1,-2-1 0,2 1-9,-1 0 1,1 1-1,0-1 1,-1 1 0,1-1-1,-1 1 1,1 0-1,-1 0 1,0 0 0,1 0-1,-1 1 1,0-1-1,0 1 1,1 0-1,-1-1 1,0 1 0,0 0-1,0 1 1,1-1-1,-1 1 1,0-1 0,0 1-1,1 0 1,-1 0-1,0 0 1,1 0 0,-1 0-1,1 0 1,-3 3-1,3-3-16,0 0 0,0 0 1,0 1-1,0-1 0,0 1 0,0-1 0,0 1 0,1 0 0,-1-1 0,1 1 0,-1 0 0,1 0 0,0 0 0,0 0 0,0 1 0,0-1 1,0 0-1,0 0 0,1 1 0,-1-1 0,1 0 0,-1 1 0,1-1 0,0 1 0,0-1 0,0 0 0,0 1 0,1-1 0,-1 0 0,1 4 1,1-3-13,0-1 0,0 0 1,0 1-1,0-1 0,0 0 1,1 0-1,-1 0 1,1-1-1,-1 1 0,1-1 1,0 1-1,-1-1 1,1 0-1,0 0 0,0 0 1,0 0-1,0 0 1,0-1-1,0 0 0,0 1 1,0-1-1,6-1 1,-6 2 9,1-1 1,-1 0 0,0-1 0,1 1 0,-1 0 0,1-1 0,-1 0-1,0 0 1,0 0 0,1 0 0,-1 0 0,0-1 0,0 0 0,0 1 0,-1-1-1,1 0 1,0 0 0,-1-1 0,1 1 0,-1 0 0,0-1 0,1 0-1,-1 1 1,0-1 0,1-4 0,1-1 152,-2 0 1,1 0-1,-1-1 1,0 0-1,-1 1 1,0-1-1,0 0 1,-1-12-1,0 20-195,0 1-1,0 0 1,0-1 0,0 1-1,0 0 1,0-1 0,0 1-1,0 0 1,0-1 0,0 1-1,0 0 1,0-1-1,0 1 1,-1 0 0,1-1-1,0 1 1,0 0 0,0 0-1,0-1 1,-1 1 0,1 0-1,0-1 1,0 1 0,-1 0-1,1 0 1,0 0 0,0-1-1,-1 1 1,1 0 0,0 0-1,-1 0 1,1 0 0,0-1-1,-1 1 1,1 0-1,0 0 1,-1 0 0,1 0-1,-1 0 1,-16 6-3192,-13 19-7884,22-8 3911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3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76 999 12489,'-12'11'-72,"0"0"-1,-1-1 1,-21 12-1,30-19 2450,16-11-1582,354-302 1157,51-46-1016,-105 34 263,-303 312-1123,-6 8-7,0-1-1,0 0 1,0-1-1,0 1 1,-1 0-1,1-1 1,-1 0-1,0 1 1,0-1-1,-1 0 1,1 0-1,1-4 1,-44 17 301,-262 7-90,302-16-302,5 0-128,23-1 33,-15 1 39,0-1 0,1 2 0,-1-1 0,23 5 0,-32-4 70,1 0-1,-1 0 0,0 1 0,0-1 0,0 1 0,0-1 0,0 1 1,0 0-1,0 0 0,0 1 0,-1-1 0,1 0 0,-1 1 0,1-1 0,-1 1 1,0 0-1,0 0 0,0 0 0,-1 0 0,1 0 0,-1 0 0,2 6 1,4 20-226,-2 1 0,-1-1 1,-2 1-1,0 1 1,-2-1-1,-8 56 1,7-76-611,-1-1 1,0 0-1,-1 0 1,0 0-1,0-1 1,-1 1-1,0-1 1,0 1-1,-1-1 1,0-1-1,-1 1 1,0-1-1,-9 9 1,-8 6-4050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4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113 129 9329,'3'-10'384,"0"0"0,-1 0 1,1 0-1,-2 0 0,0 0 1,0 0-1,-1 0 0,0 0 1,-3-20-1,3 30-358,0 0 1,0-1 0,0 1-1,0 0 1,0-1 0,0 1-1,-1 0 1,1-1-1,0 1 1,0 0 0,0-1-1,0 1 1,-1 0-1,1-1 1,0 1 0,0 0-1,0-1 1,-1 1 0,1 0-1,0 0 1,-1-1-1,1 1 1,0 0 0,-1 0-1,1 0 1,0-1-1,-1 1 1,1 0 0,0 0-1,-1 0 1,1 0 0,0 0-1,-1 0 1,1 0-1,-1 0 1,1 0 0,0 0-1,-1 0 1,1 0-1,0 0 1,-1 0 0,-15 13 796,-8 21 1,20-25-732,0-1 0,1 1-1,0 0 1,1 0 0,0 0 0,0 1 0,1-1 0,0 16 0,7 84 209,-2-56-162,-3 47 145,4 48 42,3 46 12,-8-191-360,1-1 0,-1 1 1,0-1-1,0 1 0,0 0 1,-1-1-1,1 1 0,-1-1 1,1 1-1,-2 3 0,2-6-99,-1 1-1,1 0 0,-1-1 0,1 1 0,0-1 0,-1 1 0,1 0 0,-1-1 1,0 1-1,1-1 0,-1 1 0,1-1 0,-1 0 0,0 1 0,1-1 0,-1 0 1,0 1-1,1-1 0,-1 0 0,0 0 0,1 0 0,-1 1 0,-1-1 1,-1-1-550,0 1 1,0-1-1,-1 0 1,1 0-1,0 0 1,1 0 0,-1 0-1,0-1 1,0 1-1,0-1 1,1 0 0,-1 0-1,1 0 1,-3-3-1,-6-3-2405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4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38 221 7017,'-2'-1'62,"0"1"0,0-1 1,0 1-1,0-1 0,1 0 1,-1 0-1,0 1 1,0-2-1,0 1 0,1 0 1,-1 0-1,0 0 0,1-1 1,-1 1-1,1-1 1,0 1-1,-1-1 0,1 0 1,0 1-1,0-1 0,0 0 1,0 0-1,0-2 1,1 2 3,0 0 1,0 0 0,1 0-1,-1 0 1,1 0 0,0 0 0,-1 0-1,1 0 1,0 0 0,0 1 0,0-1-1,0 0 1,0 1 0,1-1-1,-1 0 1,1 1 0,-1 0 0,3-3-1,11-7 305,1-1 0,0 2 0,30-14 0,-42 22-336,96-42-626,-12 7-5220,-67 25 2769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4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7185,'14'11'3586,"-13"42"-2335,9 58 0,-6-79-2765,2-1-1,1 0 1,2 0-1,1-1 0,25 52 1,-13-43-816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7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2290 5869,'-6'11'361,"-1"-1"1,0 1 0,-1-1 0,0-1-1,0 1 1,-11 8 0,-1 5 3909,35-25-2649,51-31-1464,-57 28 85,528-304 2248,-320 169-1488,451-317 2192,-335 217-2606,203-167 639,-65 21-616,-454 373-609,48-36 28,126-72 0,-117 73-21,-59 36-7,1 1 0,0 1 0,1 1-1,23-10 1,-28 14 7,-1-1-1,1 0 0,18-14 0,23-13-30,-19 15-125,-22 9 8,-12 9 141,0 0-1,0 0 0,0-1 1,0 1-1,0 0 0,1 0 1,-1 0-1,0 0 1,0 0-1,0 0 0,0 0 1,0-1-1,0 1 0,0 0 1,0 0-1,0 0 1,0 0-1,0 0 0,0-1 1,0 1-1,1 0 0,-1 0 1,0 0-1,0 0 0,0 0 1,0-1-1,-1 1 1,1 0-1,0 0 0,0 0 1,0 0-1,0 0 0,0-1 1,0 1-1,0 0 1,0 0-1,0 0 0,0 0 1,0 0-1,0 0 0,0-1 1,-1 1-1,1 0 0,0 0 1,0 0-1,0 0 1,0 0-1,0 0 0,0 0 1,0 0-1,-1 0 0,1 0 1,0-1-1,-13-1 20,0 0-1,0 0 0,0 1 1,0 1-1,0 0 0,0 1 1,0 0-1,0 1 0,-25 7 1,-21 1-34,46-8-76,18-3 38,104-13-1,-98 12 50,20-5-8,0 2-1,40-1 1,-70 6 9,1 0 0,-1 0 0,1 1 0,-1-1 0,1 0 1,-1 1-1,1-1 0,-1 1 0,1-1 0,-1 1 0,1-1 0,-1 1 0,0 0 0,1 0 0,-1 0 0,0 0 0,0 0 0,0 0 0,0 0 0,0 0 0,0 1 0,0-1 1,1 2-1,0 1-1,0 0 1,-1 0 0,1 0-1,-1 0 1,0 1 0,0-1 0,0 1-1,-1 5 1,1 7-166,-2 0 0,0 0 0,-5 21 0,0-8-1182,-1-1 0,-2 0 0,-16 39 0,-51 76-9273,53-105 5409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7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135 131 10249,'2'-16'-110,"1"2"317,-2 1-1,0 0 1,0-1 0,-1 1 0,-2-18 0,2 31-177,0-1 1,0 0-1,-1 1 0,1-1 1,0 0-1,0 0 0,0 1 1,0-1-1,-1 0 1,1 1-1,0-1 0,0 1 1,-1-1-1,1 0 1,-1 1-1,1-1 0,-1 1 1,1-1-1,-1 1 1,1-1-1,-1 1 0,1-1 1,-1 1-1,1 0 1,-1-1-1,0 1 0,1 0 1,-1-1-1,1 1 1,-1 0-1,0 0 0,0 0 1,1 0-1,-1-1 1,0 1-1,1 0 0,-1 0 1,0 0-1,1 1 1,-1-1-1,0 0 0,1 0 1,-1 0-1,0 0 1,1 1-1,-1-1 0,0 0 1,1 0-1,-1 1 1,0-1-1,1 1 0,-1-1 1,1 1-1,-1-1 1,1 0-1,-1 1 0,1 0 1,0-1-1,-1 2 1,-26 32 910,20-17-765,1 1 0,1 0-1,1 0 1,0 1 0,1-1 0,0 31 0,9 112 333,4-83-315,4-2 0,30 98 0,11 52 101,-52-205-236,-1 0 0,0 0 0,-2 1 0,0-1 0,-2 0 0,-6 35 0,7-47-254,-1-1-1,0-1 0,0 1 0,-1 0 0,0 0 1,0-1-1,-1 0 0,0 1 0,0-2 0,-1 1 1,0 0-1,0-1 0,0 0 0,-1 0 1,0 0-1,0-1 0,-1 0 0,1 0 0,-1-1 1,-10 6-1,15-10-134,0 1-1,-1 0 1,1-1 0,-1 1 0,1-1-1,-1 0 1,1 0 0,-1 0-1,1 0 1,-1 0 0,1-1 0,-1 1-1,1-1 1,-1 1 0,1-1 0,0 0-1,-1 0 1,1 0 0,0 0-1,0-1 1,0 1 0,-1-1 0,1 1-1,-1-3 1,-12-11-2621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7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15 212 6613,'-6'-5'-8,"0"3"72,3-1 36,6 0 60,0-2 72,8-2 40,4 1 20,5-1 4,12-9-16,5-2-16,6-3-36,6 1-212,6-4-228,2 4-276,-11-1-424,-3 5-1537,-2-2-443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5.6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1921 0 5857,'-5'1'49,"1"0"1,-1 0 0,0 0 0,0 0-1,0 1 1,0 0 0,1 0 0,-1 0-1,1 0 1,0 1 0,-8 6 0,-44 40 142,43-36-131,-74 74 436,-125 163-1,-51 118 340,99-134-662,-355 612 620,434-687-376,-8-5 1,-139 180-1,114-189-777,115-141-109,-9 10-126,14-32-6888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18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87 6693,'0'0'1149,"-4"-1"-638,3 1-404,0 0 1,0 0 0,0-1-1,-1 1 1,1 0 0,0-1-1,0 1 1,0-1 0,0 1-1,0-1 1,0 1 0,0-1-1,0 0 1,0 0 0,0 1-1,0-1 1,0 0 0,1 0-1,-1 0 1,0 0-1,1 0 1,-1 0 0,0 0-1,1 0 1,-1 0 0,1 0-1,0-1 1,-1 1 0,1 0-1,0-2 1,1 1-18,0 0 1,0 0-1,0 0 0,0 1 1,1-1-1,-1 0 1,0 1-1,1-1 0,0 1 1,-1-1-1,1 1 0,0 0 1,0 0-1,0 0 0,2-1 1,11-5 121,-1 1 0,1 0 0,30-6 1,-35 10-99,1 1 0,0 0 0,0 0 0,0 1 0,0 1 0,-1-1 0,1 2 1,13 3-1,-21-5-75,0 1 1,0 0 0,0 0 0,0 0-1,-1 1 1,1-1 0,0 1 0,-1-1 0,0 1-1,1 0 1,-1 0 0,0 0 0,0 0-1,0 1 1,0-1 0,0 0 0,0 1-1,-1-1 1,1 1 0,-1 0 0,0 0 0,0-1-1,0 1 1,0 0 0,0 0 0,0 0-1,-1 0 1,0 0 0,1 0 0,-1 0-1,0 0 1,-1 0 0,1 0 0,-1 4 0,-3 13 115,-2 0 1,0-1 0,-1 1-1,-1-2 1,0 1 0,-15 22 0,-23 54 663,45-93-790,1-1-1,-1 0 1,1 1 0,-1-1-1,1 1 1,-1-1 0,1 1-1,0 0 1,0-1 0,0 1-1,0-1 1,0 1 0,0-1-1,0 1 1,1-1 0,-1 1-1,1 2 1,0-3-12,0 0 0,-1-1 0,1 1 0,0 0 0,-1-1 0,1 1-1,0 0 1,0-1 0,0 1 0,0-1 0,0 1 0,-1-1 0,1 0 0,0 1 0,0-1 0,0 0 0,0 0 0,0 0-1,0 0 1,0 0 0,1 0 0,8 0 62,-1-2 0,1 1 1,-1-1-1,17-6 0,-9 3-29,208-59-474,2 0-3191,4 16-6060,-174 41 5598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3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234 362 7685,'6'-85'3953,"-6"84"-3676,-4 6-87,2-1 0,-1 1 0,1 0-1,-1 0 1,1 0 0,-2 11 0,-80 293 2495,-29 66 1591,113-373-4248,0-1 0,0 0-1,-1 0 1,1 0 0,0 0 0,-1 0 0,1 0-1,-1-1 1,1 1 0,-1 0 0,0 0-1,1 0 1,-1 0 0,0 0 0,1-1-1,-1 1 1,0 0 0,-1 0 0,-5-12 456,2-32-56,10 1-303,2 0 0,1 0 0,3 0 0,20-54 0,79-156-4,-51 122-82,-25 57-53,3 2 0,56-80-1,-92 149 14,0 0 0,0 1-1,0-1 1,0 0-1,0 1 1,1-1-1,-1 1 1,0-1 0,1 1-1,-1-1 1,1 1-1,0 0 1,-1 0-1,1 0 1,0 0 0,0 0-1,0 0 1,0 1-1,0-1 1,3 0-1,-4 1 2,1 1-1,-1-1 0,1 1 0,-1-1 0,0 1 1,1 0-1,-1-1 0,0 1 0,0 0 1,0 0-1,0 0 0,0 0 0,0 0 0,0 0 1,0 0-1,0 1 0,0-1 0,0 0 1,-1 0-1,1 1 0,0 1 0,5 11 2,-2 0-1,0 0 1,0 0-1,1 19 1,30 434 173,-12-93-74,-21-359-209,1 3-512,-1 0 1,-1-1-1,-1 1 0,0 0 0,-4 24 1,3-41 341,1 0-1,0 0 1,-1 0 0,1 0 0,-1 0 0,0 0 0,1-1 0,-1 1 0,1 0 0,-1 0-1,0 0 1,0 0 0,0-1 0,1 1 0,-1 0 0,0-1 0,0 1 0,0-1 0,0 1-1,0-1 1,0 1 0,0-1 0,0 0 0,0 0 0,0 1 0,0-1 0,-1 0-1,1 0 1,0 0 0,0 0 0,0 0 0,0 0 0,0 0 0,0-1 0,0 1 0,0 0-1,0-1 1,0 1 0,0 0 0,0-1 0,0 1 0,0-1 0,-2-1 0,-8-7-4368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3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71 9645,'-1'0'24,"1"-1"1,0 1-1,-1-1 0,1 1 1,0-1-1,-1 1 1,1-1-1,0 1 0,0-1 1,0 1-1,-1-1 1,1 1-1,0-1 0,0 1 1,0-1-1,0 1 0,0-1 1,0 1-1,0-1 1,0 1-1,0-1 0,0 1 1,0-1-1,0 1 1,0-1-1,1 1 0,-1-1 1,0 1-1,0-1 0,1 1 1,-1-1-1,0 1 1,0-1-1,1 1 0,-1 0 1,1-1-1,-1 1 1,1-1-1,28-10 719,56 3 221,-63 7-761,104-12 597,119-5-2864,-245 18 1972,3 0-533,0 0 1,1 0-1,-1 0 1,0 0 0,0 1-1,-1-1 1,1 1 0,0 0-1,5 2 1,-2 1-2426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6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588 39 7385,'12'-35'2084,"-10"31"-236,-8 23-1119,-7 15-448,-1-2-1,-2 0 0,-1 0 0,-1-2 0,-2 0 1,-1-1-1,-1-1 0,-2-2 0,0 0 0,-2-1 1,-1-1-1,-1-2 0,0-1 0,-2-1 0,-36 18 1,58-34-237,0 0 0,0 0 1,0-1-1,-1 0 0,1-1 1,-1 0-1,0 0 1,1-1-1,-1 0 0,0-1 1,0 0-1,-17-2 0,23 1-35,-1 0 1,0 0-1,0 0 0,1-1 0,-1 1 0,1-1 0,-1 0 0,1 0 0,0 0 0,-1-1 0,1 1 0,1-1 1,-1 0-1,0 0 0,1 0 0,-1 0 0,1 0 0,0 0 0,0-1 0,0 1 0,0-1 0,1 1 1,-1-1-1,1 0 0,0 0 0,0 1 0,1-1 0,-1 0 0,1 0 0,0-7 0,-1-7 0,1 1 0,1-1 0,1 0 0,6-27 0,-7 37-10,1 1-1,0 0 1,1-1 0,0 1-1,0 0 1,0 0 0,1 1 0,0-1-1,0 1 1,1 0 0,0 0-1,0 0 1,6-5 0,-10 10 0,0 0-1,0 0 1,1 0 0,-1 1 0,0-1 0,1 0-1,-1 1 1,1-1 0,-1 1 0,1-1-1,-1 1 1,1 0 0,-1 0 0,1-1-1,0 1 1,-1 0 0,1 1 0,-1-1 0,1 0-1,-1 0 1,1 1 0,-1-1 0,2 1-1,1 1 3,-1 0 0,1 0 0,-1 0 0,0 0 0,0 1 0,0-1 0,0 1 0,-1 0 0,4 4 0,5 8 5,-1 0-1,0 1 0,8 19 0,-15-28-11,35 74-55,-16-31-188,2-2 0,57 86-1,-71-121-158,0-1 0,0 0 0,1 0 0,1-1 0,-1-1 0,2 0 0,0 0 0,0-1 0,0-1 0,1-1 0,0 0 0,1 0 0,0-1 0,22 5 0,-10-5-2104,48 3 1,-31-10-1091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6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441 141 8165,'-1'-34'1090,"-7"-64"1,8 98-1070,0-1 1,0 1 0,0 0 0,0-1 0,0 1 0,0 0 0,-1-1-1,1 1 1,0 0 0,0-1 0,0 1 0,0 0 0,0-1 0,0 1-1,-1 0 1,1 0 0,0-1 0,0 1 0,-1 0 0,1-1-1,0 1 1,0 0 0,-1 0 0,1 0 0,0-1 0,0 1 0,-1 0-1,1 0 1,0 0 0,-1 0 0,1 0 0,0-1 0,-1 1-1,1 0 1,0 0 0,-1 0 0,1 0 0,0 0 0,-1 0 0,1 0-1,0 0 1,-1 0 0,1 0 0,-1 0 0,1 1 0,0-1 0,-1 0-1,1 0 1,0 0 0,-22 18 549,-14 30 139,36-48-685,-29 45 253,2 1 0,3 1 0,1 1 0,2 1 0,3 1 0,1 1 0,3 0 0,3 1 0,1 0 0,3 1 0,2 0 0,3 79 0,11 54 79,0 110 172,-11-256-550,-1 0 0,-2-1-1,-2 0 1,-1 0 0,-18 49-1,26-85-114,-1-1-1,0 1 0,0-1 1,1 0-1,-1 1 0,-1-1 1,1 0-1,0 0 0,0 0 1,-1 1-1,1-1 1,-1-1-1,0 1 0,0 0 1,0 0-1,1-1 0,-2 1 1,1-1-1,0 1 0,0-1 1,0 0-1,-1 0 0,1 0 1,0 0-1,-1-1 1,-3 2-1,3-3-250,0 0 1,0 0-1,0 0 1,0 0-1,-1 0 1,2-1-1,-1 1 1,0-1-1,0 0 1,0 0-1,1 0 1,-1 0-1,1 0 1,0 0-1,-1-1 1,1 1-1,0-1 1,0 0-1,1 0 1,-2-3-1,-14-21-3067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6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73 8829,'-16'-13'911,"17"7"167,28 4 662,-2 1-1629,213-23 992,-113 10-3021,-1 2-5228,-111 12 4294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7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7021,'-6'-32'3425,"7"27"-1338,0 20-1724,-4 241 890,-2-147-1221,2-62-419,0 31-1271,9-29-3102,-2-39 2242,4-6-484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7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22 120 7305,'-6'-14'150,"3"10"127,1 0 0,0-1 0,0 0 0,0 1 0,1-1 0,0 0 0,0 0 0,-1-7 0,3 9-163,-1 0 0,1 1 1,0-1-1,0 1 0,0-1 1,0 1-1,0-1 0,1 1 0,-1-1 1,1 1-1,-1 0 0,1 0 1,0 0-1,0 0 0,0 0 1,0 1-1,0-1 0,0 0 0,4-1 1,-3 1-45,1 1 0,-1-1-1,1 1 1,0 0 0,-1 0 0,1 0 0,0 0 0,0 1 0,0 0 0,-1-1 0,1 1 0,0 1-1,0-1 1,0 0 0,0 1 0,-1 0 0,1 0 0,0 0 0,-1 1 0,1-1 0,0 1-1,-1-1 1,6 5 0,8 4 93,-2 1 1,1 0-1,18 18 0,-32-27-104,1 1 1,-1-1-1,0 1 1,-1-1-1,1 1 1,0 0-1,-1 0 1,1 0-1,-1 0 1,0 0-1,0 0 0,0 0 1,-1 0-1,1 0 1,-1 0-1,1 1 1,-1-1-1,0 0 1,0 0-1,-1 1 0,1-1 1,-1 0-1,1 0 1,-1 0-1,0 0 1,0 0-1,-1 0 1,1 0-1,0 0 1,-4 4-1,-6 11 146,-1 0 0,0 0 0,-25 25 0,13-16-16,-2 4 16,19-25-153,0 1 0,0 0 0,1 0 0,0 1 0,1 0 0,0 0 0,0 0 0,0 0 0,1 1 0,1 0 0,-1 0 0,-2 14 0,6-21-41,0 1 0,1-1 0,-1 1 0,1 0 0,-1-1 0,1 1 0,0-1 0,0 0 0,0 1 0,0-1 0,0 1 0,1-1 0,-1 0 0,1 0 0,-1 0 0,1 0 0,0 0 0,0 0 0,0-1 0,0 1 0,0 0 0,0-1 0,1 0 0,-1 1 0,0-1 0,1 0 0,-1 0 0,3 0 0,10 5-17,0-2 1,1 0-1,21 3 0,-25-5-41,34 4-122,-32-5-349,1 0 0,-1 2 1,0-1-1,0 2 0,21 8 0,-32-11 126,1 1 0,0 0 0,-1 1 0,0-1 0,0 1 0,0-1 0,0 1 0,0 0 0,0 0 0,0 0 0,-1 1 0,0-1 0,0 0 0,0 1 0,0 0 0,0-1 0,-1 1 0,1 0-1,-1 0 1,0 0 0,0 0 0,-1 0 0,1 0 0,-1 6 0,1 18-3221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0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36 9297,'-19'-32'1135,"19"31"-1099,0 1-1,0 0 1,-1 0-1,1 0 1,0-1-1,0 1 1,0 0-1,-1 0 1,1 0 0,0 0-1,0-1 1,0 1-1,-1 0 1,1 0-1,0 0 1,0 0 0,-1 0-1,1 0 1,0 0-1,0 0 1,-1 0-1,1 0 1,0 0-1,0 0 1,-1 0 0,1 0-1,0 0 1,0 0-1,-1 0 1,1 0-1,0 0 1,0 0 0,-1 0-1,1 0 1,0 1-1,0-1 1,0 0-1,-1 0 1,-3 20 382,-15 317 200,-23-6-5276,36-288 3528,-1 24-1285,4-8-381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8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316 425 8469,'4'-28'2036,"-1"-1"-1,-2-43 1,-18 109-535,-30 100 137,-10 25-348,-146 308 2211,266-664-2716,11-11-764,177-347 0,-236 524-31,-2 3-32,1 0 0,24-31 0,-37 55 41,0 0-1,0 0 0,0 0 0,0 0 0,-1-1 1,1 1-1,1 0 0,-1 1 0,0-1 0,0 0 1,0 0-1,0 0 0,1 1 0,-1-1 0,0 1 1,1-1-1,-1 1 0,0-1 0,1 1 0,-1 0 0,1 0 1,-1-1-1,0 1 0,3 1 0,-2-1 1,0 1 1,-1 0-1,1 0 0,-1 0 0,1 0 0,-1 0 0,0 1 1,1-1-1,-1 0 0,0 1 0,0-1 0,0 1 0,0-1 0,0 1 1,0-1-1,1 4 0,3 9 4,0 0 0,-1 1 0,4 23 0,-7-33-2,20 151 86,1 259 0,-17-224-2,-3-158-113,0-16-198,-1 0-1,-1-1 1,-1 1-1,-3 28 1,3-45 104,1 1 0,0 0 1,0-1-1,0 1 0,0 0 0,0-1 1,0 1-1,-1 0 0,1-1 0,0 1 0,-1-1 1,1 1-1,0-1 0,-1 1 0,1 0 0,0-1 1,-1 1-1,1-1 0,-1 0 0,1 1 0,-1-1 1,0 1-1,1-1 0,-1 0 0,1 1 1,-1-1-1,0 0 0,1 0 0,-1 1 0,0-1 1,1 0-1,-1 0 0,0 0 0,1 0 0,-1 0 1,0 0-1,1 0 0,-1 0 0,0 0 0,1 0 1,-1 0-1,0-1 0,1 1 0,-1 0 1,1 0-1,-1-1 0,0 1 0,1 0 0,-1-1 1,1 1-1,-1 0 0,1-1 0,-2 0 0,-31-32-6570,25 25 4033,-6-5-1807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6.0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671 1 6965,'-25'13'614,"17"-4"-528,0 0 1,0 1-1,1 0 1,0 0-1,0 0 1,1 1-1,1 0 1,0 0-1,-5 16 1,-4 19 83,-8 51 1,6-26 47,-197 591 1195,82-282-983,-4-1-104,131-370-537,-27 75 471,23-40-1778,10-5-3466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8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60 9777,'-40'-23'1363,"67"16"-746,124-3-201,-36 3-2182,0-2-3753,-75 6 2487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29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935 235 6921,'-28'-85'1249,"14"41"584,-22-49 0,35 92-1784,1 0 0,0 0 0,-1 1 0,1-1 0,-1 0 0,1 1 0,-1-1 0,1 0 0,-1 1 0,0-1 0,1 1 0,-1-1 1,0 1-1,1-1 0,-1 1 0,0 0 0,0-1 0,0 1 0,1 0 0,-1-1 0,0 1 0,0 0 0,0 0 0,1 0 0,-1 0 0,-2 0 0,-25 9 708,-19 25 16,-9 19 136,-77 91 0,78-80-382,-77 70 0,113-118-396,-1 0 1,-1-1-1,0-1 1,0-1-1,-1 0 1,-1-2-1,0-1 1,-36 11-1,53-19-99,0-1 0,0 0-1,-1 0 1,1 0 0,0 0 0,0-1 0,-1 0 0,1 0-1,0-1 1,0 0 0,0 0 0,0 0 0,0-1-1,0 0 1,0 0 0,-6-3 0,8 2-22,1 1 0,-1-1 0,1 0-1,0 0 1,0-1 0,0 1 0,0 0 0,0-1 0,1 0 0,0 0 0,-1 0 0,1 0 0,1 0 0,-1 0-1,1 0 1,-1 0 0,1-1 0,1 1 0,-1-1 0,0 1 0,1-1 0,0-7 0,1-2-7,0 0 0,1 0 0,0 0 0,1 0 0,1 0 0,0 1 1,0 0-1,2 0 0,-1 0 0,2 0 0,0 1 0,0 0 0,1 0 0,18-19 0,-24 29-2,1 0-1,-1 1 1,0-1-1,1 1 1,-1-1-1,1 1 0,0 0 1,-1 0-1,1 0 1,0 1-1,0-1 0,0 0 1,0 1-1,-1 0 1,1 0-1,0 0 0,0 0 1,0 0-1,0 0 1,0 1-1,-1 0 0,1-1 1,0 1-1,0 0 1,-1 0-1,1 1 0,-1-1 1,1 0-1,-1 1 1,1 0-1,-1-1 1,0 1-1,0 0 0,0 0 1,3 3-1,7 7 8,-1 1 1,0 0-1,-1 1 0,14 22 0,-9-9-84,2-1-1,1 0 0,1-1 0,28 27 0,-38-44-276,1 0 0,-1 0 0,2-1 0,-1 0 0,1-1 0,0 0 0,0-1 1,0 0-1,1-1 0,0 0 0,0-1 0,0 0 0,22 1 0,-15-3-967,-1 0 0,1-2-1,-1 0 1,1-1 0,20-5-1,9-3-3192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1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65 6781,'-3'-1'183,"0"-1"1,0 0-1,1 0 1,-1 0 0,1-1-1,-1 1 1,1-1 0,0 1-1,0-1 1,0 0-1,0 0 1,1 0 0,-3-5-1,4 7-129,-1 1 1,1-1-1,0 0 0,0 0 1,0 1-1,0-1 0,0 0 1,0 0-1,0 1 0,0-1 1,0 0-1,0 0 0,0 1 1,1-1-1,-1 0 0,0 1 0,0-1 1,1 0-1,-1 0 0,1 1 1,-1-1-1,0 1 0,2-2 1,-1 1-30,0 0 0,1 0 0,-1 1 0,1-1 0,-1 0 0,1 1-1,0-1 1,-1 1 0,1-1 0,-1 1 0,1 0 0,0 0 0,-1 0 0,1-1 0,2 2 0,7-1 173,0 0 1,0 1-1,0 0 0,0 1 0,0 0 0,19 7 0,-28-9-148,1 2 0,-1-1-1,1 0 1,-1 0 0,0 1-1,0-1 1,1 1 0,-1-1-1,0 1 1,0 0 0,-1 0-1,1 0 1,0 0 0,-1 1-1,1-1 1,-1 0 0,0 0-1,0 1 1,1-1-1,-2 1 1,1-1 0,0 1-1,0 0 1,-1-1 0,0 1-1,1 0 1,-1-1 0,0 1-1,0 0 1,-1-1 0,1 1-1,0 0 1,-1-1 0,-1 4-1,-3 9 131,0 0 0,-2 0 0,1-1 0,-2 0-1,0 0 1,-1 0 0,0-1 0,-1-1 0,-20 20-1,-27 38 274,56-69-443,0 1 0,-1-1-1,1 1 1,0-1 0,0 1 0,0 0-1,0-1 1,1 1 0,-1 0-1,0 0 1,1 0 0,-1-1 0,1 1-1,0 0 1,-1 0 0,1 0 0,0 0-1,0 0 1,0 0 0,1 0-1,0 2 1,0-2 0,-1-1 0,2 1 1,-1-1-1,0 0 0,0 0 0,0 0 0,1 1 0,-1-1 0,0 0 0,1-1 1,-1 1-1,1 0 0,-1 0 0,1-1 0,0 1 0,-1-1 0,1 1 0,3 0 1,9 0-32,0 1 0,0-2 0,0 0 0,19-3 0,132-18-2909,-1-7-4065,-143 24 5775,31-6-2511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2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458 291 8337,'-8'-71'109,"5"32"523,-1 0-1,-3 0 1,-11-39-1,18 76-583,-1 1-1,1 0 0,0 0 0,-1 0 0,1 0 1,-1-1-1,1 1 0,-1 0 0,0 0 0,1 0 1,-1 0-1,0 0 0,0 0 0,0 0 1,0 1-1,1-1 0,-1 0 0,0 0 0,-1 1 1,1-1-1,0 1 0,0-1 0,0 1 0,0-1 1,0 1-1,-1 0 0,1-1 0,0 1 0,-2 0 1,0 0 30,0 1 0,-1 0 0,1-1 1,0 1-1,0 0 0,0 1 0,1-1 1,-1 1-1,0-1 0,0 1 0,-3 3 1,-7 5 188,1 2 0,0-1 0,-14 20 1,11-11-124,1 1 1,2 1 0,0 0 0,1 1-1,1 0 1,2 0 0,0 1-1,1 0 1,1 0 0,2 1 0,-2 30-1,1 33 150,14 164 0,-2-125-115,-3-33-68,-4 1 0,-5 0 0,-3-1-1,-31 138 1,37-225-130,-23 77 47,23-78-166,0 0 1,-1 0-1,1 0 1,-1 0-1,-1-1 1,1 1 0,-1-1-1,0 0 1,0 0-1,-1 0 1,-4 4-1,8-9 3,-1 1-1,1-1 1,0 0-1,0 1 0,0-1 1,-1 0-1,1 0 0,0 0 1,0 0-1,-1 0 1,1 0-1,0 0 0,0-1 1,0 1-1,-1 0 0,1 0 1,0-1-1,0 1 1,0-1-1,0 1 0,0-1 1,0 0-1,0 1 0,0-1 1,0 0-1,0 0 1,0 0-1,0 0 0,0 0 1,1 0-1,-1 0 0,0 0 1,1 0-1,-1 0 1,1 0-1,-1 0 0,1 0 1,-1-2-1,-20-48-5004,15 16 1612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2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97 7609,'-10'-17'121,"-4"-8"1191,14 24-1278,1 0 1,-1 0-1,0 1 0,0-1 0,1 0 0,-1 0 0,1 1 0,-1-1 0,0 0 0,1 1 0,-1-1 0,1 0 1,-1 1-1,1-1 0,0 1 0,-1-1 0,1 1 0,0-1 0,-1 1 0,1-1 0,0 1 0,0 0 0,-1-1 1,1 1-1,0 0 0,0 0 0,-1 0 0,1 0 0,0-1 0,0 1 0,0 0 0,0 0 0,-1 0 1,2 1-1,283-34 783,-94 26-3863,-113 13-776,-46-1 1493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3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41 6285,'-17'-31'6313,"18"30"-6245,0 0 0,1 0 0,-1 1 0,0-1 0,1 0 0,-1 0 0,1 1 0,-1-1 0,1 1 0,-1-1 0,1 1 0,-1-1 0,1 1 0,0 0 0,-1 0 0,1 0 0,-1 0 0,1 0 0,2 1 0,33 2 376,-28-2-360,1 1 1,-1 0-1,0 1 0,1 0 1,-1 0-1,-1 1 1,1 1-1,0-1 0,-1 1 1,14 11-1,-19-13-52,-1-1 0,1 1 0,0 0 0,-1 1 1,0-1-1,0 0 0,0 1 0,0-1 0,0 1 0,-1 0 0,1-1 0,-1 1 0,0 0 0,0 0 1,-1 0-1,1 0 0,-1 0 0,0 0 0,0 0 0,0 0 0,0 0 0,-1 0 0,0 0 0,0 0 0,0 0 1,0-1-1,0 1 0,-4 6 0,-1 1 24,0 0 1,-1 0-1,0-1 1,-1 0-1,0 0 1,-1-1 0,0 0-1,0 0 1,-15 10-1,-34 34 172,58-53-227,0 0 1,0 0-1,0 0 0,0 1 0,0-1 0,0 0 1,-1 0-1,1 0 0,0 0 0,0 0 1,0 1-1,0-1 0,0 0 0,0 0 0,0 0 1,0 0-1,0 0 0,0 1 0,0-1 0,0 0 1,0 0-1,0 0 0,0 0 0,0 1 0,0-1 1,0 0-1,0 0 0,1 0 0,-1 0 0,0 0 1,0 1-1,0-1 0,0 0 0,0 0 0,0 0 1,0 0-1,0 0 0,1 0 0,-1 0 1,0 1-1,0-1 0,0 0 0,0 0 0,0 0 1,1 0-1,-1 0 0,0 0 0,0 0 0,0 0 1,0 0-1,0 0 0,1 0 0,-1 0 0,0 0 1,17 3 15,17-3-108,-9-2-748,0-1 0,-1-1 1,45-14-1,-27 4-3554,53-28 0,-56 24 1343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6:33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58 7309,'-21'-29'1306,"20"28"-1242,1 0 0,-1 1 0,1-1 0,-1 0-1,1 0 1,-1 1 0,1-1 0,0 0 0,-1 0-1,1 0 1,0 1 0,0-1 0,0 0 0,-1 0-1,1 0 1,0 0 0,0 1 0,0-1 0,0 0-1,1 0 1,-1 0 0,0 0 0,0 0 0,0 1 0,1-1-1,-1 0 1,0 0 0,1 1 0,-1-1 0,1 0-1,-1 0 1,2 0 0,-1 0-45,0 1-1,0 0 1,-1 0 0,1 0 0,0 0-1,0 0 1,0 0 0,0 0 0,0 0 0,0 0-1,0 1 1,0-1 0,0 0 0,0 0-1,0 1 1,0-1 0,0 1 0,0-1-1,-1 1 1,1-1 0,0 1 0,0 0-1,-1-1 1,1 1 0,0 0 0,-1 0-1,1-1 1,0 1 0,-1 0 0,0 0-1,1 0 1,-1 0 0,1 0 0,-1 0-1,0 0 1,0-1 0,1 1 0,-1 0-1,0 0 1,0 0 0,0 0 0,0 0-1,0 1 1,4 43 1563,-4-45-1442,1 0-117,-1 1 0,1-1 0,-1 1 1,1 0-1,-1-1 0,0 1 0,1-1 0,-1 1 1,0 0-1,1-1 0,-1 1 0,0 0 0,0-1 0,1 1 1,-1 0-1,0-1 0,0 1 0,0 0 0,0 0 1,0-1-1,0 1 0,0 0 0,0-1 0,-1 1 1,1 0-1,0 0 0,0-1 0,-1 1 0,1-1 0,0 1 1,-1 0-1,1-1 0,0 1 0,-1 0 0,1-1 1,-1 1-1,1-1 0,-1 1 0,1-1 0,-1 0 1,1 1-1,-1-1 0,0 1 0,0-1 0,-39 21-59,19-10 128,21-11-91,-1 1 1,1-1 0,0 0 0,0 0 0,0 1 0,0-1-1,0 0 1,0 1 0,0-1 0,-1 0 0,1 0 0,0 0-1,0 1 1,0-1 0,0 0 0,-1 0 0,1 0 0,0 1-1,0-1 1,-1 0 0,1 0 0,0 0 0,0 0 0,-1 0-1,1 1 1,0-1 0,0 0 0,-1 0 0,1 0 0,0 0-1,-1 0 1,1 0 0,0 0 0,0 0 0,-1 0 0,1 0-1,0 0 1,-1 0 0,1 0 0,0 0 0,0 0 0,-1-1-1,1 1 1,0 0 0,0 0 0,-1 0 0,1 0 0,0 0-1,0-1 1,-1 1 0,1 0 0,0 0 0,0-1 0,0 1-1,-1 0 1,1 0 0,0 0 0,0-1 0,0 1 0,0 0-1,0-1 1,0 1 0,0 0 0,-1 0 0,1-1 0,8-19-1,1 11-5,0 1 0,1 0-1,0 1 1,0 0 0,1 1 0,0 0-1,0 0 1,0 1 0,23-6 0,-28 9 1,0 1 0,0 0 0,1 0 0,-1 1 0,1-1 0,-1 1 0,0 0 0,1 1 0,8 1 0,-12-1 5,1 0 0,-1 1 0,0-1 0,1 1 0,-1-1 0,0 1 1,0 0-1,0 0 0,0 0 0,0 0 0,-1 1 0,1-1 0,-1 1 0,1 0 0,-1 0 0,0 0 1,2 4-1,-2-2 54,0-1 0,-1 1 0,0-1 0,0 1 0,-1-1 0,1 1 0,-1 0-1,0 0 1,0-1 0,0 1 0,-1 0 0,0-1 0,0 1 0,0-1 0,0 1 0,-1-1 0,1 1 0,-1-1 0,-1 0 0,1 0 0,-4 5 0,-8 13 120,0-1 0,-28 30 0,34-42-125,-54 56 232,41-46-185,2 1 0,1 1 0,-25 35 0,43-56-94,-1 1 1,1 0-1,0-1 1,-1 1-1,1 0 1,0-1-1,-1 1 1,1 0-1,0 0 1,0-1-1,-1 1 1,1 0 0,0 0-1,0-1 1,0 1-1,0 0 1,0 0-1,0-1 1,0 1-1,0 0 1,1 0-1,-1-1 1,0 1-1,0 0 1,1 0 0,-1-1-1,0 1 1,1 0-1,-1-1 1,1 2-1,1-1 6,-1 0-1,1 1 0,0-1 0,0 0 1,0 0-1,0 0 0,0-1 1,0 1-1,0 0 0,0-1 1,3 1-1,68 4 14,-59-4-92,128-3-3536,-44 1-4114,-72 1 3753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0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42 6137,'-22'-11'1535,"0"0"1,-31-9-1,73 24-746,1-2-1,39 1 1,-10-2-527,17 4-80,1171 48 1525,-1231-53-1846,-3-1-66,0 1 1,0 0-1,0 0 0,0 0 1,-1 0-1,1 1 0,0-1 0,0 1 1,0 0-1,0 0 0,4 3 0,-43 6-5041,13-6 2705,-4 1-480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0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99 7373,'-12'-16'641,"-1"1"0,0 1 1,0 0-1,-18-14 1,18 17 456,13 10-784,21 36 234,-1 31-110,-3 0 0,14 113-1,-17-89-285,4 17 134,8 191 0,-26-265-224,-1 0 0,-1 0 0,-2 0 0,-1 0 1,-1 0-1,-2-1 0,-2 0 0,0-1 0,-3 0 1,-18 35-1,23-52 21,0-1 1,-1 0 0,-1 0 0,0-1-1,0-1 1,-1 1 0,-1-2 0,0 0-1,0 0 1,-1-1 0,0-1 0,-1 0-1,1 0 1,-2-2 0,1 1 0,-1-2-1,0 0 1,0-1 0,0-1 0,-1 0-1,1-1 1,-1 0 0,1-1 0,-1-1-1,0-1 1,1 0 0,-31-7 0,24 2-40,1-2 1,0 0 0,1-1 0,-1-1 0,2-1 0,-1 0 0,2-2 0,0 0-1,0-1 1,-16-18 0,22 20-739,2 0 0,0-1 0,1 0 0,0-1 0,-8-16 0,15 27 208,1 0-1,0 1 0,0-1 1,0 0-1,0 0 1,0 0-1,0 0 0,1 0 1,0 0-1,-1 0 0,1 0 1,0 0-1,0 0 0,1 0 1,0-5-1,6-3-3806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11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945 46 9205,'0'-11'-4,"0"-19"1363,-7 25-563,-6 15-340,-11 19 168,1 0 0,-37 63 0,-13 20-3,24-49 27,-2-3-1,-74 66 0,89-94-290,-1-3-1,-1-1 1,-1-1-1,-1-3 0,-49 22 1,78-41-239,0 0 1,0-1 0,-1 0-1,0-1 1,1 0 0,-1-1-1,0 0 1,-1-1 0,-18-1-1,26 0-88,1-1 0,-1 0-1,1 0 1,-1 0-1,1 0 1,0-1 0,0 0-1,0 0 1,0 0-1,0 0 1,0-1 0,0 1-1,1-1 1,-1 0-1,1 0 1,0 0 0,0-1-1,0 1 1,0-1-1,1 0 1,-1 0 0,1 0-1,0 0 1,0 0-1,0 0 1,1 0 0,-2-9-1,-1-3 15,1-1 1,1 1-1,1-1 0,0 0 0,1 0 0,1 0 0,1 0 0,4-17 1,1-4 7,3 1 0,20-51 0,-28 83-48,0 0 0,0 0 0,0 0 0,1 0 0,0 0 0,0 1 0,0-1 0,0 1 0,1 0 0,0 0 0,5-5 0,-7 8-3,0 0 0,0 0 0,0 1 0,0-1 0,0 0 0,0 1 0,1 0 0,-1-1 1,0 1-1,0 0 0,0 0 0,0 0 0,1 0 0,-1 1 0,0-1 0,0 0 0,0 1 0,0 0 0,0-1 0,0 1 0,0 0 0,0 0 0,0 0 0,0 0 0,0 1 0,-1-1 0,1 0 0,0 1 0,-1-1 0,3 4 0,25 25 14,-2 1 0,-1 1 0,-2 1 0,-1 2 0,18 38 0,41 58 0,-62-104-549,1 1 1,1-2-1,1-1 1,53 43-1,-60-56-340,1-1 0,1 0 0,0-1 0,0-1 0,1-1-1,0-1 1,1 0 0,0-2 0,31 6 0,6-3-2509,-2-3-1109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6.4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1638 0 7285,'-40'49'267,"-58"55"1,-20 23 98,-307 434 1310,-141 169-126,338-434-993,105-131-1426,115-153 486,7-10 210,1 0 0,-1-1 0,0 1 0,0 0 0,-1 0 0,1-1 0,0 1 0,0-1 1,-1 1-1,1-1 0,-1 1 0,0-1 0,1 0 0,-1 0 0,0 0 0,1 0 0,-1 0 0,0 0 1,-3 1-1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28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502 87 6557,'-7'-25'317,"3"15"265,1 0 0,0 0-1,1 0 1,-2-12 0,-28 55 1160,-15 38-989,2 2 0,3 2-1,-35 91 1,38-74-378,4 3 0,5 1-1,-22 119 1,-17 305 502,60-337-695,8 0 0,8 0 1,7 0-1,9-1 0,8-2 0,7 0 0,8-3 0,8-2 0,8-2 0,7-4 1,125 224-1,-161-332-205,-10-15-121,2-2 0,2-1-1,49 60 1,-76-102 27,1 0 1,0 0-1,-1 0 1,1 0-1,0 0 0,-1 0 1,1-1-1,0 1 1,0 0-1,0 0 1,0-1-1,0 1 1,0-1-1,0 1 1,0-1-1,0 1 1,0-1-1,0 0 1,0 1-1,0-1 1,0 0-1,0 0 0,0 0 1,1 0-1,-1 0 1,0 0-1,0 0 1,0 0-1,0 0 1,0-1-1,0 1 1,0 0-1,0-1 1,0 1-1,0-1 1,0 1-1,0-1 0,0 1 1,0-1-1,0 0 1,0 1-1,0-1 1,0 0-1,-1 0 1,1 0-1,0 0 1,-1 0-1,1 1 1,-1-1-1,1 0 1,0-2-1,4-8-1046,0 1 0,-1-1 0,-1 0 0,3-13-1,-2 9 62,9-27-2562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28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91 8161,'-10'-34'255,"9"29"-75,0 0 1,0-1-1,0 1 0,-1 0 0,0 0 0,0 0 1,0 1-1,-1-1 0,-3-6 0,4 14-66,0 1-1,0-1 0,1 1 1,0-1-1,-1 1 0,1 0 1,0 5-1,-16 576 2937,19-389-2518,1-98-443,-2 57-1011,-3-131-1490,-1 1 0,-7 27 0,7-42 172,0-4-302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29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50 137 7309,'-4'1'373,"0"0"1,0 0 0,0-1-1,0 0 1,-1 0 0,1 0 0,0 0-1,0 0 1,-8-3 580,15 2-362,31-7 192,0 2-1,47-3 0,-14 2-360,1118-77 3815,-988 74-3408,-184 10-842,-4 0-252,0 0 1,0-1 0,-1 0 0,1 0-1,15-5 1,-54 3-11301,11 8 6517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2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380 116 10229,'2'-26'-71,"1"-26"1210,-3 50-1040,0 0-1,0 1 1,0-1-1,0 0 1,-1 1-1,1-1 1,0 0-1,-1 1 0,1-1 1,-1 1-1,0-1 1,1 1-1,-1-1 1,0 1-1,0-1 1,0 1-1,0 0 1,0-1-1,0 1 1,0 0-1,-1 0 0,-1-2 1,1 3-42,0-1 0,0 1 1,0 0-1,0 0 0,0-1 0,0 1 0,0 1 1,0-1-1,0 0 0,0 0 0,1 1 1,-1-1-1,0 1 0,0-1 0,0 1 0,0 0 1,0 0-1,1 0 0,-1 0 0,0 0 1,1 0-1,-1 1 0,1-1 0,-1 0 0,-1 3 1,-34 42 636,34-42-610,-5 10 63,0 1 0,0 0 0,2 0-1,0 1 1,0 0 0,2 0 0,0 0 0,-3 25 0,2 15 220,1 66 1,11 16 119,46 260 1,-21-201-218,-31-189-258,13 128 193,-13-122-177,-1 1 0,-1-1 1,0 0-1,-1 0 0,0 0 1,-1-1-1,-8 22 0,10-32-35,0-1 0,0 1 0,-1 0 0,1 0 0,-1-1 0,1 1-1,-1-1 1,0 1 0,0-1 0,0 0 0,-1 0 0,1 0 0,0 0 0,-1 0 0,1 0 0,-1-1-1,0 1 1,1-1 0,-1 0 0,-5 2 0,3-2-102,1-1-1,-1 1 1,1-1 0,-1-1 0,1 1-1,-1 0 1,1-1 0,-1 0-1,1 0 1,-1-1 0,1 1 0,-7-4-1,-2-2-617,1 0 0,0-1 0,0 0 0,1-1 0,0 0 0,1 0 0,-18-22 0,14 12-1009,2-1 1,0 0-1,-12-29 0,7 10-1652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3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15 104 7965,'-2'-1'120,"1"-1"0,0 1 0,0-1 0,-1 0 0,1 1 0,0-1 0,0 0 0,0 1 0,1-1 0,-1 0 0,0 0 0,0-4 0,1 6-25,0-1 0,0 0 0,0 1 0,0-1 0,0 0 0,1 1 0,-1-1 1,0 0-1,0 1 0,1-1 0,-1 0 0,0 1 0,1-1 0,-1 1 0,0-1 1,1 1-1,-1-1 0,1 1 0,-1-1 0,1 1 0,-1-1 0,1 1 0,0-1 1,0 1-1,6-3 317,-1 1 1,0 0-1,1 1 1,-1 0 0,1 0-1,8 0 1,-9 0-521,207-9 2055,-35 3-4005,-126 3-2383,74-17-1,-86 12 609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30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34 8261,'-14'-19'194,"3"5"1232,19 30-339,16 29-379,-3 1 0,25 74 0,-19-44-437,83 227 538,-14 5 0,58 336 0,-128-491-547,-6 1 1,-7 1-1,-7 0 0,-7 1 1,-7-1-1,-6 0 0,-7-2 1,-53 198-1,63-309-383,-53 184 720,10-80-3273,47-136-257,6-15-319,3-18-249,4-12-920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31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383 187 9041,'-89'-116'2178,"88"115"-2132,0-1 1,0 1-1,0 0 0,0-1 1,0 1-1,0-1 0,1 1 1,-1-1-1,1 1 0,-1-1 0,1 1 1,-1-1-1,1 1 0,0-1 1,0 0-1,0 1 0,0-1 1,0 1-1,0-1 0,0 0 1,1 1-1,-1-1 0,0 1 0,1-1 1,1-2-1,-1 2-6,1 0 0,0 1-1,0-1 1,-1 0 0,2 1 0,-1-1 0,0 1-1,0-1 1,0 1 0,1 0 0,-1 0 0,0 0-1,1 0 1,3 0 0,4-2 16,1 1 0,-1 1 0,1 0 0,0 0 0,0 1 0,19 3 0,-19-1-19,0 0-1,0 2 1,0-1 0,-1 1-1,0 1 1,0 0 0,0 0-1,0 1 1,13 10 0,-20-13-6,0-1-1,1 1 1,-1 0-1,0 1 1,0-1 0,-1 0-1,1 1 1,-1 0 0,0-1-1,0 1 1,0 0-1,0 0 1,-1 0 0,1 0-1,-1 1 1,0-1 0,0 0-1,-1 1 1,1-1 0,-1 0-1,0 1 1,0-1-1,-1 0 1,1 1 0,-1-1-1,-2 7 1,-3 6 62,-1-1-1,-1 0 1,0-1 0,-2 0 0,1 0-1,-2-1 1,-16 19 0,-97 87 400,81-81-399,-36 36 77,-121 106 273,197-178-415,1-1-11,0 0 1,0-1-1,0 1 0,0 0 1,0-1-1,0 0 0,0 1 1,0-1-1,0 0 0,-1 0 1,1 0-1,0-1 0,-4 2 1,5-3 35,3-4-46,1 0-1,-1 1 1,1-1 0,1 1 0,-1-1 0,0 1 0,1 0 0,0 0 0,0 1 0,0-1 0,1 1 0,-1 0 0,1 0 0,0 0 0,-1 0 0,1 1 0,0 0 0,1 0 0,-1 1 0,0-1 0,0 1 0,1 0 0,-1 0 0,1 1 0,-1 0 0,1 0 0,-1 0 0,1 1 0,-1-1 0,0 1 0,1 1-1,-1-1 1,0 1 0,0 0 0,0 0 0,0 0 0,0 1 0,0-1 0,6 6 0,52 33 2,50 29 29,-98-63-38,0 0 1,1-1-1,0 0 1,0-1 0,33 5-1,-28-7-289,0-1 0,0-1 0,0-1-1,0-1 1,0-1 0,33-7 0,-42 6-503,0-1 0,0 0 0,0-1 0,-1-1 1,0 1-1,0-2 0,0 0 0,-1 0 1,0-1-1,0 0 0,-1-1 0,11-11 0,0-5-2321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37:37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19739,'0'5491'0,"9244"-5491"0,-9244-5491 0,-9244 5491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0.2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6570 3285 29664,'-3'129'0,"-4"0"0,-6-1 0,-4 0 0,-6-1 0,-5-1 0,-4-1 0,-6-2 0,-4-1 0,-5-2 0,-5-2 0,-4-2 0,-5-2 0,-4-3 0,-5-2 0,-3-3 0,-5-3 0,-4-4 0,-4-2 0,-3-4 0,-4-4 0,-4-3 0,-2-4 0,-4-4 0,-3-5 0,-3-3 0,-2-5 0,-3-4 0,-2-5 0,-2-4 0,-2-5 0,-2-5 0,-1-4 0,-2-6 0,-1-4 0,-1-5 0,-1-6 0,0-4 0,-1-6 0,0-4 0,0-6 0,0-4 0,1-6 0,0-4 0,1-6 0,1-5 0,1-4 0,2-6 0,1-4 0,2-5 0,2-5 0,2-4 0,2-5 0,3-4 0,2-5 0,3-3 0,3-5 0,4-4 0,2-4 0,4-3 0,4-4 0,3-4 0,4-2 0,4-4 0,5-3 0,3-3 0,5-2 0,4-3 0,5-2 0,4-2 0,5-2 0,5-2 0,4-1 0,6-2 0,4-1 0,5-1 0,6-1 0,4 0 0,6-1 0,4 0 0,6 0 0,4 0 0,6 1 0,4 0 0,6 1 0,5 1 0,4 1 0,6 2 0,4 1 0,5 2 0,5 2 0,4 2 0,5 2 0,4 3 0,5 2 0,3 3 0,5 3 0,4 4 0,4 2 0,3 4 0,4 4 0,4 3 0,2 4 0,4 4 0,3 5 0,3 3 0,2 5 0,3 4 0,2 5 0,2 4 0,2 5 0,2 5 0,1 4 0,2 6 0,1 4 0,1 5 0,1 6 0,0 4 0,1 6 0,0 4 0,0 6 0,0 4 0,-1 6 0,0 4 0,-1 6 0,-1 5 0,-1 4 0,-2 6 0,-1 4 0,-2 5 0,-2 5 0,-2 4 0,-2 5 0,-3 4 0,-2 5 0,-3 3 0,-3 5 0,-4 4 0,-2 4 0,-4 3 0,-4 4 0,-3 4 0,-4 2 0,-4 4 0,-5 3 0,-3 3 0,-5 2 0,-4 3 0,-5 2 0,-4 2 0,-5 2 0,-5 2 0,-4 1 0,-6 2 0,-4 1 0,-5 1 0,-6 1 0,-4 0 0,-6 1 0,-4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4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62 3913 15193,'-3'1'-213,"0"-1"-1,1 1 0,-1 0 0,0 0 1,1 0-1,-1 0 0,0 1 0,1-1 1,0 1-1,-1-1 0,1 1 0,0 0 1,0 0-1,-3 3 0,-1 0 136,6-4 275,-15 10 5569,203-167-4010,104-88 72,-138 120-1311,-32 22-261,296-233 223,-220 193-220,312-238 437,-88-29-341,-327 310-296,289-263 178,-346 329-181,178-154 169,146-139-129,-242 184-123,-34 35 23,-6 17-9,119-130-22,-104 111 78,-65 71-43,59-56 0,26 1-18,-58 45-7,-40 33 25,0 0-1,27-16 1,-37 26 3,-1 0 1,0 0 0,1-1-1,-2 0 1,7-7-1,-12 12 73,-68 7 415,51-3-476,1-1 0,-1-1 1,0 0-1,0-1 0,-20-3 0,26 2-14,0 0-1,1 1 0,-1 0 0,0 0 1,0 1-1,0 1 0,1 0 0,-18 5 1,-6 4-106,-39 19 0,72-29 93,7-1-8,-1-1 20,1 1 1,-1-1-1,0 0 0,10-4 0,-1 2-3,-1 0 0,1 1 0,0 1-1,18 0 1,37-4 65,99-40 43,-159 42-104,10 1 137,-7 26 59,-7 0-136,0 0-1,-1 0 1,-2 1-1,0 0 1,-2-1-1,-1 1 1,-5 34-1,3-15 26,2 10-449,2-33 415,-1 0 1,-5 33-1,-10-12-5470,13-38 3998,0 0-1,0-1 1,-1 0-1,1 1 1,-1-1-1,0 0 1,0 0-1,-5 3 1,2-1-4425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6.8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1924 0 7605,'-52'34'448,"2"2"-1,1 2 1,-57 58 0,-119 146 558,107-110-685,-418 411 1212,392-414-853,-311 212-1,404-305-562,37-24-299,-1-2 0,0 1 0,0-2 0,-1 0 0,-27 10 0,43-18 113,-1-1-1,1 0 1,-1 1-1,1-1 0,-1 0 1,1 0-1,-1 0 0,1 0 1,-1 1-1,1-1 1,-1 0-1,1 0 0,-1 0 1,1 0-1,-1 0 0,1 0 1,-1 0-1,1 0 1,-1 0-1,0 0 0,1-1 1,-1 1-1,1 0 0,0 0 1,-1 0-1,1-1 1,-1 1-1,1 0 0,-1-1 1,1 1-1,-1 0 0,1-1 1,0 1-1,-1 0 1,1-1-1,0 1 0,-1-1 1,1 1-1,0-1 0,0 1 1,-1-1-1,1 1 1,0 0-1,0-1 0,0 0 1,0 1-1,0-1 0,0 1 1,-1-1-1,1 1 1,0-1-1,1 1 0,-1-1 1,0 0-1,9-27-3857,3 6 899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5.5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73 10301,'-3'-26'-1246,"2"23"1404,0-1-1,1 1 1,0-1 0,-1 1 0,1-1-1,1 1 1,-1-1 0,0 1-1,1-1 1,0 1 0,1-5 0,3 16 3916,-1 26-2822,2 42-556,-12 176 2497,3-224-2318,2-23-737,0 0 0,0 0-1,1 0 1,-1 1 0,1-1 0,1 8 0,0-11-128,-1-1 1,1 0-1,-1 0 0,1 1 1,0-1-1,-1 0 1,1 0-1,0 0 0,0 0 1,0 0-1,-1 0 1,1 0-1,1 0 0,-1 0 1,0 0-1,0 0 1,0-1-1,0 1 0,0 0 1,1-1-1,-1 1 1,0-1-1,1 1 0,-1-1 1,0 0-1,1 1 0,-1-1 1,0 0-1,3 0 1,52 2 110,76-6 0,-82 1-57,1 2 0,64 6 0,-96-1-252,27 4 315,-44-7-447,-1-1-1,1 0 1,0 0-1,-1 0 1,1 0-1,0 0 0,-1 0 1,1 0-1,0 0 1,-1-1-1,1 1 1,0-1-1,-1 1 1,1-1-1,-1 0 1,1 1-1,-1-1 1,3-2-1,-1-5-3847,-3 3-778,0 0-682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6.7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78 11121,'-2'-1'-54,"-53"-28"1017,53 27-821,0 1 0,-1-1 0,1 1 0,0-1 0,0 0 1,0 0-1,0 0 0,0 0 0,1 0 0,-1 0 1,1-1-1,-1 1 0,1 0 0,0-1 0,0 1 1,0-1-1,0 0 0,1 1 0,-2-5 0,2 6 516,52 41 1179,75 73-18,255 175 0,-314-240-1488,-56-39-432,-9-6-130,0 0 0,0-1-1,0 1 1,1-1-1,-1 0 1,1 0 0,0 0-1,0-1 1,-1 1-1,9 1 1,-18-30-5447,-16-21-461,10 20 1121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7.1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69 109 10117,'-69'-21'2834,"119"3"-1461,75-6-318,-39 7-396,112-10-1,-173 26-543,0 0 0,1 2-1,-1 0 1,0 2 0,0 1-1,0 1 1,-1 1 0,1 1-1,23 11 1,-34-11-4,-1 0-1,0 1 1,0 0-1,-1 1 1,0 1-1,-1 0 1,0 0 0,0 1-1,-1 1 1,-1 0-1,0 0 1,0 1 0,-1 0-1,-1 0 1,9 23-1,-8-16 104,-2 0-1,0 0 1,-2 1 0,0 0-1,-1-1 1,-1 1-1,-1 0 1,-1 0-1,0 0 1,-7 36-1,0-12-85,-10 51 456,-4-41-4239,19-52 231,8-11-4565,-6 8 7838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8.9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61 151 11321,'-10'-19'-85,"3"9"320,0-1 0,1 0 1,0-1-1,1 1 0,1-1 0,0 0 0,0-1 0,1 1 0,-1-15 0,4 27 295,0 23 638,78 512 2921,-45-390-4233,-25-122-837,0-1 0,11 23-1,-9-28-1316,-6-12-5953,-9-15 4370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9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45 8741,'-3'-5'197,"-1"3"87,1-1 0,0 0-1,0 0 1,0 0 0,1 0 0,-1 0 0,1-1-1,0 1 1,0-1 0,-2-4 0,45 20 723,-16-7-780,31 7 134,0 2 0,-1 3 0,55 24 0,-96-34-287,0 0 1,0 0-1,0 1 0,-1 1 1,0 0-1,-1 1 0,0 1 1,-1-1-1,0 2 1,-1 0-1,0 0 0,0 1 1,-2 0-1,1 0 0,-2 1 1,8 18-1,-10-14 59,0 0 0,-1 0 0,-1 1 0,-1-1 0,-1 1 0,-1 0 0,0-1 0,-1 1 0,-1-1 0,-1 1 0,0-1 1,-12 32-1,3-12 47,-3-1 0,-1 0 0,-2-2 1,-43 66-1,49-84-152,-30 42 115,39-55-221,0-1 1,-1 1 0,1-1 0,-1 0 0,1 0 0,-1 0 0,0 0 0,0-1 0,0 1 0,-1-1-1,-6 2 1,10-3-52,-1-1-1,1 0 0,-1 1 0,1-1 1,0 0-1,-1 0 0,1 0 0,-1 0 0,1 0 1,-1-1-1,1 1 0,0 0 0,-1-1 1,1 1-1,-1-1 0,1 1 0,0-1 1,0 0-1,-1 1 0,1-1 0,0 0 1,0 0-1,0 0 0,0 0 0,0 0 1,0 0-1,0 0 0,0-1 0,0 1 1,0 0-1,1 0 0,-1-1 0,1 1 1,-1 0-1,1-1 0,-1 1 0,1 0 1,0-1-1,-1 1 0,1-1 0,0 1 0,0-1 1,0 1-1,0-1 0,0 1 0,1-2 1,-1-4-597,0 0 0,1 0 1,0 0-1,0 0 0,0 0 1,1 0-1,0 0 0,4-7 0,10-12-2666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9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87 113 7725,'-56'-78'3806,"31"45"-494,25 33-3281,0 0 0,0 0 0,0 0 0,0 0 0,0 0 0,0 0 0,0-1 0,0 1 0,0 0 0,0 0 0,0 0 1,0 0-1,0 0 0,0 0 0,-1 0 0,1 0 0,0 0 0,0 0 0,0 0 0,0 0 0,0 0 0,0 0 0,0 0 0,0 0 0,0 0 1,-1 0-1,1 0 0,0 0 0,0 0 0,0 0 0,0 0 0,0 0 0,0 0 0,0 0 0,0 0 0,-1 0 0,1 0 0,0 0 0,0 0 1,0 0-1,0 0 0,0 0 0,0 0 0,0 0 0,0 0 0,0 0 0,0 0 0,-1 0 0,1 0 0,0 0 0,0 1 0,0-1 0,0 0 0,0 0 1,0 0-1,0 0 0,0 0 0,0 0 0,0 0 0,0 0 0,0 0 0,0 1 0,0-1 0,0 0 0,0 0 0,0 0 0,0 0 1,-2 14 806,3 13-278,2-3-274,53 307 276,-52-306-1399,1 4-1015,1-13-2499,0-28-1419,0-1 1234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9.7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53 9129,'-8'-13'-364,"2"0"64,0 5 16,3 0 4,0 3 48,6 0 8,9 5-492,-4 5 244,1-2-473,8 7-863,0-2 160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0.2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293 138 6009,'12'8'1850,"-9"-11"927,-11-24 672,6 23-3643,-1-6 582,-1 1-1,0 0 1,0 0 0,-1 0-1,0 0 1,-1 1-1,0 0 1,-11-12-1,15 18-313,-1 0 0,1 0 0,-1 0 0,0 0 0,0 1-1,0-1 1,0 1 0,0-1 0,0 1 0,0 0 0,-1 1 0,1-1 0,0 0-1,0 1 1,-1 0 0,1 0 0,0 0 0,-1 0 0,1 0 0,0 1-1,0-1 1,-1 1 0,1 0 0,0 0 0,0 0 0,0 0 0,0 1-1,0-1 1,-4 4 0,-5 2-7,2 1 0,-1 0-1,1 1 1,0 0 0,1 0 0,0 1 0,0 0-1,1 1 1,1-1 0,-1 2 0,2-1-1,0 1 1,0 0 0,1 0 0,0 1-1,1-1 1,-3 23 0,5-25-57,0 0 1,1 1 0,0-1-1,1 1 1,0-1-1,1 1 1,0-1-1,1 1 1,0-1-1,0 1 1,1-1-1,1 0 1,0-1-1,0 1 1,1 0-1,0-1 1,0 0 0,1 0-1,0-1 1,1 0-1,0 0 1,11 10-1,-11-12-27,0-1 0,0 0 0,0 0 0,1-1 0,-1 0 0,1 0 0,0-1 0,16 5 0,-23-8 24,1 0 0,-1 1 0,1-1 0,-1 0 0,1 0 1,0 0-1,-1 0 0,1 0 0,-1-1 0,1 1 0,-1 0 0,1-1 0,-1 1 0,1-1 0,-1 1 0,1-1 0,-1 0 0,1 0 0,-1 0 0,2-1 0,-1-1 31,-1 1 0,1 0 1,-1-1-1,0 1 0,0-1 1,0 1-1,0-1 0,-1 1 0,1-1 1,-1 0-1,1 1 0,-1-1 1,0 0-1,0 1 0,0-1 0,-1-4 1,-30-295 2282,31 302-2312,0 0-1,1 0 1,-1 0-1,0 0 0,0 0 1,0 0-1,0 0 1,0 0-1,0 0 1,0 0-1,0 0 1,0 0-1,0 0 0,0 0 1,0 0-1,0 0 1,1 0-1,-1 0 1,0 0-1,0 0 1,0 0-1,0 0 1,0 0-1,0 0 0,7 17 63,8 26-16,-7-17-179,9 33-401,37 81 1,-45-120-561,2-1 1,23 32-1,-26-40-114,0-2 1,1 1-1,0-1 1,0-1-1,21 14 1,10-3-4808,-23-14 1143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0.9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129 203 10521,'-58'-76'1483,"-13"-19"4341,81 111-5026,-2 0-1,0 1 1,7 19-1,36 131-301,-25-74 43,-11-58 312,-15-35-841,0 0 1,0 0-1,0 0 1,0 0 0,0 0-1,0 1 1,0-1 0,0 0-1,0 0 1,0 0 0,0 0-1,0 0 1,0 0-1,0 0 1,0 0 0,0 0-1,1 0 1,-1 1 0,0-1-1,0 0 1,0 0-1,0 0 1,0 0 0,0 0-1,0 0 1,0 0 0,0 0-1,1 0 1,-1 0-1,0 0 1,0 0 0,0 0-1,0 0 1,0 0 0,0 0-1,0 0 1,0 0 0,1 0-1,-1 0 1,0 0-1,0 0 1,0 0 0,0 0-1,0 0 1,0 0 0,0 0-1,0 0 1,1 0-1,-1 0 1,0-1 0,0 1-1,0 0 1,0 0 0,0 0-1,0 0 1,0 0 0,0 0-1,0 0 1,0 0-1,0 0 1,0 0 0,0-1-1,0 1 1,0 0 0,0 0-1,0 0 1,0 0-1,1 0 1,-2-23 276,-1-1-205,1 0 1,1-1 0,1 1 0,1-1 0,1 1-1,1 0 1,1 0 0,1 0 0,14-34 0,-19 55-82,1 1 0,-1-1 0,0 0 1,1 0-1,0 1 0,0-1 0,0 0 1,0 1-1,0 0 0,0-1 0,0 1 0,1 0 1,-1 0-1,1 1 0,0-1 0,-1 0 1,1 1-1,0 0 0,5-2 0,-5 3 1,0 0-1,0 0 0,-1 0 0,1 0 0,0 1 0,-1-1 0,1 1 1,0 0-1,-1 0 0,1 0 0,0 0 0,-1 0 0,0 1 1,1-1-1,-1 1 0,0 0 0,0-1 0,0 1 0,0 0 0,0 0 1,0 0-1,2 4 0,6 7 7,-2 1 0,1 0 0,-2 1 0,0 0 0,0 0 0,-2 0 0,0 1 0,-1 0 0,4 25 0,18 56 527,-15-75 310,-11-22-834,0 0-1,0 0 1,0 0-1,0 0 0,0 0 1,1 0-1,-1 0 1,0 0-1,0 1 0,0-1 1,0 0-1,0 0 1,1 0-1,-1 0 0,0-1 1,0 1-1,0 0 1,0 0-1,0 0 1,1 0-1,-1 0 0,0 0 1,0 0-1,0 0 1,0 0-1,0 0 0,1 0 1,-1 0-1,0 0 1,0-1-1,0 1 1,0 0-1,0 0 0,0 0 1,0 0-1,0 0 1,0 0-1,0-1 0,1 1 1,-1 0-1,0 0 1,0 0-1,0 0 0,0 0 1,0-1-1,0 1 1,0 0-1,0 0 1,0 0-1,0 0 0,0 0 1,0-1-1,0 1 1,0 0-1,0 0 0,-1 0 1,1 0-1,0 0 1,0-1-1,0-45 637,-1 27-597,1-19 74,2 0 0,7-38 0,-6 61-117,0 1-1,0 0 1,2 0-1,0 1 0,0-1 1,1 1-1,1 0 1,11-17-1,-17 28-9,0 0 0,0 1 1,0-1-1,0 0 0,1 1 0,-1-1 0,0 0 0,1 1 0,-1 0 0,1-1 0,0 1 0,-1 0 1,1 0-1,0 0 0,0 0 0,0 0 0,0 0 0,0 1 0,0-1 0,0 0 0,0 1 0,0 0 1,0-1-1,0 1 0,0 0 0,0 0 0,0 0 0,0 1 0,0-1 0,0 0 0,0 1 0,0-1 1,0 1-1,0 0 0,0 0 0,0-1 0,0 1 0,0 1 0,-1-1 0,1 0 0,0 0 0,-1 1 1,1-1-1,-1 0 0,1 1 0,-1 0 0,0-1 0,2 4 0,7 9-8,0 1 0,-1-1 0,-1 2-1,10 23 1,-17-36 10,38 100-169,-27-66-865,2-1 1,36 66-1,-50-100 808,1 0-1,0 0 1,0-1-1,0 1 0,0 0 1,0-1-1,1 1 1,-1-1-1,0 1 1,1-1-1,-1 0 1,1 0-1,-1 0 0,1 1 1,0-1-1,0-1 1,-1 1-1,1 0 1,0 0-1,0-1 1,0 1-1,0-1 0,0 1 1,0-1-1,0 0 1,0 0-1,-1 0 1,1 0-1,0 0 1,0 0-1,0-1 0,0 1 1,0 0-1,4-2 1,0-2-738,-1 0 1,1 0-1,-1 0 1,1 0-1,-1-1 1,0 0-1,-1 0 1,1 0-1,3-7 1,9-13-4113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1.2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88 221 10701,'-7'-11'777,"4"2"1434,20 3-1002,-9 3-1329,13-3 484,-10 4-180,0-1 0,0-1 0,0 0 0,-1 0 0,0-1 0,18-11 0,-26 14-147,0 1 0,0-1 1,-1 0-1,1 1 0,0-1 1,-1 0-1,0 0 0,1 0 1,-1 0-1,0-1 0,0 1 1,0 0-1,-1 0 0,1-1 1,0-3-1,0 2 17,-1 0-1,-1 1 1,1-1 0,0 0-1,-1 0 1,0 0 0,0 0-1,0 1 1,0-1-1,-1 1 1,0-1 0,-3-5-1,4 5 18,-1 1 0,0-1 0,0 1 0,0-1-1,-1 1 1,1 0 0,-1 0 0,0 0 0,0 0-1,0 0 1,0 1 0,0-1 0,0 1 0,-1 0-1,1 0 1,-1 0 0,0 0 0,1 1 0,-1 0-1,0-1 1,0 1 0,0 1 0,0-1 0,0 1 0,0-1-1,0 1 1,0 0 0,0 0 0,0 1 0,0-1-1,0 1 1,0 0 0,-5 2 0,3 0 30,-1 0 0,1 0 0,0 1 0,0 0 0,1 0 0,-1 0 0,1 1 0,0 0 0,0 0 0,0 0 0,1 0 0,-1 1 0,2 0 0,-1 0 0,0 0 0,1 0 0,0 1 0,-2 8 0,2-6-83,1 1-1,0-1 1,0 1-1,1 0 1,0-1-1,1 1 1,0 0-1,1 0 1,-1-1-1,2 1 1,0 0-1,0-1 1,1 1 0,0-1-1,0 0 1,1 0-1,0 0 1,1 0-1,0-1 1,0 0-1,1 0 1,0 0-1,0 0 1,1-1-1,8 7 1,-2-4-408,0 0 1,0 0 0,1-1 0,0-1-1,0-1 1,1 0 0,0 0-1,0-2 1,1 0 0,0 0 0,0-2-1,0 0 1,0-1 0,24 1 0,-31-3-250,-1-1 1,0 0 0,0 0 0,0-1 0,0 0-1,0 0 1,0-1 0,0 0 0,-1 0 0,1-1 0,-1 0-1,0 0 1,0-1 0,0 1 0,-1-2 0,7-6 0,8-11-3325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7.2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2115 1 6749,'-6'11'184,"-1"0"1,-1 0 0,0-1 0,0 0-1,-1-1 1,0 1 0,-1-2-1,0 1 1,-21 13 0,11-7 95,-135 105 1018,-402 303 2143,-21-36-1157,236-200-1201,91-53-346,223-117-984,20-11-324,0-1-1,0 0 0,-1 0 0,1-1 1,-16 5-1,23-9 445,0 0 1,1-1-1,-1 1 0,0 0 0,1 0 1,-1-1-1,1 1 0,-1 0 1,1-1-1,-1 1 0,1-1 1,-1 1-1,1-1 0,-1 1 0,1-1 1,-1 1-1,1-1 0,0 1 1,-1-1-1,1 1 0,0-1 0,0 0 1,-1 1-1,1-1 0,0 0 1,0 1-1,0-1 0,0 0 1,0 1-1,0-1 0,0 0 0,0 1 1,0-1-1,0 0 0,0 1 1,0-1-1,0 0 0,1 1 1,-1-2-1,4-28-2135,3 2-15,2-7-302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1.5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66 158 9437,'-13'-37'453,"6"14"785,-1 2 0,-1-1-1,-19-33 1,37 133 1823,88 664-717,-86-635-2310,17 70-1665,-13-90-4020,-15-84 4699,1 0-443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1.8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21 258 9277,'-19'3'1240,"19"-3"-1197,0 0 1,0 0-1,0 0 0,0 0 0,0 0 0,0 0 1,0 0-1,0 0 0,0 0 0,0 0 0,0 0 0,0 0 1,0 0-1,0 0 0,0-1 0,0 1 0,0 0 1,0 0-1,0 0 0,0 0 0,0 0 0,-1 0 0,1 0 1,0 0-1,0 0 0,0 0 0,0 0 0,0 0 1,0 0-1,0 0 0,0 0 0,0 0 0,0 0 0,0 0 1,0 0-1,0 0 0,0 0 0,0 0 0,0 0 1,36-8 1544,198-12-104,-192 13-1611,-1-1-1,0-1 1,62-24-1,-94 29 238,0-1 1,0 0-1,0-1 0,-1 0 0,0 0 0,0-1 0,-1 1 0,13-15 0,-18 19 12,0 0-1,0 0 1,-1-1 0,1 1-1,-1 0 1,1-1-1,-1 1 1,1-1-1,-1 1 1,0-1-1,0 1 1,-1-1 0,1 0-1,0 0 1,-1 1-1,0-1 1,1 0-1,-1 0 1,0 0-1,-1 1 1,1-1 0,0 0-1,-1 0 1,0 1-1,1-1 1,-1 0-1,0 1 1,0-1-1,-1 0 1,1 1 0,0 0-1,-1-1 1,0 1-1,1 0 1,-1 0-1,-3-3 1,4 4-60,0 0-1,0 0 1,0 0 0,0 0 0,0 0 0,0 0-1,-1 0 1,1 1 0,0-1 0,-1 0-1,1 1 1,0-1 0,-1 1 0,1 0 0,0-1-1,-1 1 1,1 0 0,-1 0 0,1 0-1,-1 0 1,1 0 0,-1 0 0,1 0 0,0 0-1,-1 1 1,1-1 0,-1 0 0,-1 2-1,1-1 6,-1 1 0,1 0 0,0 1 0,-1-1 0,1 0 0,0 1 0,0-1 0,1 1 0,-1-1 0,0 1 0,1 0 0,-2 4 0,-2 7 66,0-1 0,1 2 0,1-1-1,-3 22 1,5-19-133,0 0 0,2 1 0,0-1 0,0 0 0,2 0 0,0 0 1,1 0-1,1-1 0,12 29 0,-14-38-291,1 0 1,0 0-1,1 0 1,-1-1-1,1 0 1,0 0-1,1 0 1,0 0-1,0-1 1,6 5 0,-6-7-273,-1 0 0,0 0 0,1 0 0,0-1-1,0 0 1,-1 0 0,1-1 0,0 0 0,0 0 0,1 0 0,-1 0 0,0-1 0,0 0 0,8-1 0,13-3-3652,6-3-1696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2.2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53 11521,'-18'-13'222,"12"9"125,0-1 1,-1 1-1,1 0 1,-1 0-1,0 0 1,0 1-1,0 0 1,0 1 0,-15-4-1,21 6-295,0 1 0,1-1 0,-1 0 1,0 1-1,1-1 0,-1 1 0,0-1 0,1 0 0,-1 1 0,1 0 0,-1-1 1,1 1-1,-1-1 0,1 1 0,-1 0 0,1-1 0,0 1 0,-1 0 0,1-1 1,0 1-1,0 0 0,-1 0 0,1-1 0,0 1 0,0 0 0,0 0 0,0 0 1,0-1-1,0 1 0,0 0 0,0 0 0,0-1 0,1 1 0,-1 0 0,0 0 1,0-1-1,1 1 0,-1 0 0,0-1 0,1 1 0,0 0 0,12 36 474,-13-36-465,12 30 128,-1 1 1,-2 0-1,-1 1 1,4 35 0,5 133 283,-9-79 249,-10-100-126,-6-31 22,-7-36-109,14 17-457,2 0-1,0 0 1,2 0-1,1 0 1,1 1-1,1-1 1,2 1-1,19-47 1,-25 69-310,1 0 0,0 0 0,0 0 0,0 0-1,1 0 1,-1 1 0,1-1 0,0 1 0,0 0 0,1 0 0,-1 1-1,1-1 1,0 1 0,9-5 0,-4 4-1343,1 0 0,0 0 0,0 1 0,0 0 0,1 1 0,19-2 0,7 1-3788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3.1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367 1017 10561,'-12'-7'495,"-1"1"1,0 0-1,0 1 1,0 1-1,-1 0 1,-17-3-1,23 6-215,0 1 1,1 0-1,-1 1 0,0-1 0,1 1 1,-1 1-1,1-1 0,-1 1 1,1 1-1,0-1 0,0 1 0,0 1 1,-9 4-1,3 0 11,-1 1 0,2 0 0,-1 1-1,1 1 1,0-1 0,1 2 0,1 0 0,-17 24 0,24-33-275,1 1 0,-1 0 0,1 0 0,0 1 0,0-1 0,1 0 0,-1 1 0,1-1 0,0 1 0,0-1 0,1 1 0,-1-1 0,1 1 0,0 0 0,0-1 0,1 1 0,0-1 0,-1 1 0,1 0 0,1-1 0,-1 0 0,1 1 0,-1-1 0,1 0 0,0 0 0,1 0 0,-1 0 0,1 0 0,0 0 0,0-1 0,0 1 0,0-1 0,0 0 0,6 4 0,-1-2-143,-1 0 0,1 0 1,0-1-1,0 0 0,0-1 0,0 1 0,14 2 0,-19-5 86,0 0-1,0 0 1,0 0 0,0-1-1,1 0 1,-1 1-1,0-1 1,0 0 0,0 0-1,1-1 1,-1 1-1,0-1 1,0 1-1,0-1 1,0 0 0,0 0-1,0-1 1,0 1-1,0 0 1,0-1 0,0 0-1,-1 0 1,5-3-1,-6 3 43,0 0 0,0 0-1,0 0 1,0-1-1,-1 1 1,1 0 0,-1 0-1,1 0 1,-1 0-1,0-1 1,0 1-1,0 0 1,0 0 0,0-1-1,0 1 1,-1 0-1,1 0 1,-1 0 0,0 0-1,1-1 1,-1 1-1,0 0 1,-2-2 0,-31-49 314,27 44-247,-3-6 36,-2 0 67,1-2 0,1 1 0,0-1 0,-8-21 0,16 33-133,0-1 1,1 0-1,0 1 1,-1-1-1,2 0 1,-1 0-1,1 0 1,0 0-1,0 0 1,0 0-1,1 0 1,0 1-1,0-1 1,1 0 0,-1 0-1,1 1 1,0-1-1,4-6 1,3-3 13,1 1 1,0 0 0,0 0 0,2 1-1,0 1 1,24-21 0,95-60-13,-35 27-135,-65 43 43,0-2 1,-2-1 0,51-59-1,-69 70 51,-1 0-1,0-1 1,-1 1-1,-1-2 1,0 1-1,-1-1 1,-1-1 0,0 1-1,-2-1 1,5-31-1,-4 1 217,-1-53 1,-4 82-24,-1-1 1,-1 1 0,-1 0 0,-1 0-1,-9-30 1,12 50-183,1-1 0,0 0-1,0 1 1,0-1 0,0 0 0,0 0-1,-1 1 1,1-1 0,0 0-1,0 0 1,0 1 0,-1-1 0,1 0-1,0 0 1,-1 1 0,1-1 0,0 0-1,0 0 1,-1 0 0,1 0 0,0 0-1,-1 1 1,1-1 0,0 0-1,-1 0 1,1 0 0,0 0 0,-1 0-1,1 0 1,0 0 0,-1 0 0,1 0-1,0 0 1,-1 0 0,1 0 0,0-1-1,-1 1 1,1 0 0,0 0 0,0 0-1,-1 0 1,1 0 0,0-1-1,-1 1 1,1 0 0,0 0 0,0 0-1,0-1 1,-1 1 0,1 0 0,0-1-1,0 1 1,0 0 0,-1 0 0,1-1-1,0 1 1,0 0 0,0-1 0,0 1-1,0-1 1,-8 31 365,5 18-199,2 0 0,2 1 1,2-1-1,14 69 0,-6-39-32,92 717 284,-40-148-1376,-61-540 788,-5 1-1,-5-1 0,-4 0 1,-27 108-1,25-150 134,-4-1 1,-2-1 0,-2-1-1,-4 0 1,-49 85 0,74-145 35,0 0 0,0 0 1,0 0-1,0 0 0,-1 0 1,1-1-1,-1 1 0,1 0 0,-1-1 1,1 1-1,-1-1 0,0 1 1,0-1-1,0 0 0,0 0 0,0 0 1,0 0-1,0 0 0,0 0 1,-1-1-1,1 1 0,0-1 1,-3 1-1,4-2-1,-1 0 0,0 0 0,0 0 0,1 0 0,-1 0 0,1 0 0,-1 0 0,1-1 0,-1 1 0,1-1 0,0 1 0,0-1 0,0 1 0,0-1 0,0 0 0,0 0 0,0 1 0,0-1 1,1 0-1,-1 0 0,1 0 0,-1 0 0,1 0 0,0 0 0,0 0 0,0 0 0,0-2 0,-4-48-17,3-1 1,3 0 0,12-89-1,-3 44-172,38-281-1341,-35 304 147,4 1 0,3 1 0,30-72 0,-43 126 440,0 2 0,1-1 0,0 1 0,2 1 0,0 0 0,1 0 0,0 1 0,1 0 0,1 1 0,18-14 0,16-4-3538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4.0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494 293 8737,'-6'-25'1030,"-1"0"0,-12-27 0,-9-33 2485,27 81-3332,0 1 0,0-1 0,-1 1 0,1-1 0,-1 1 0,0-1-1,1 1 1,-1 0 0,-1 0 0,1 0 0,0 0 0,-1 1 0,1-1 0,-1 1 0,0-1 0,0 1 0,0 0-1,0 0 1,-4-2 0,1 2-4,0 0-1,-1 0 0,1 0 0,-1 1 1,1 0-1,-1 0 0,0 0 0,1 1 0,-1 0 1,-7 1-1,-2 1 4,0 1-1,0 0 1,0 2 0,1-1-1,-1 2 1,1 0 0,0 1-1,-16 11 1,14-7-28,0 1 0,1 1-1,-25 27 1,34-33-109,1 1-1,0 0 1,0 0-1,0 0 1,1 1 0,1 0-1,-1 0 1,1 0-1,-4 18 1,7-25-35,0 1 1,1 0 0,-1 0-1,1-1 1,0 1 0,0 0-1,0 0 1,0 0 0,0-1-1,1 1 1,-1 0 0,1-1-1,0 1 1,0 0-1,0-1 1,0 1 0,0-1-1,0 1 1,1-1 0,3 5-1,-3-5-2,1 1-1,1-1 1,-1 0-1,0 0 1,0 0-1,1 0 1,-1-1-1,1 1 1,-1-1-1,1 0 1,0 0-1,0 0 1,5 0-1,4 0-1,1-1-1,0 0 1,0 0 0,-1-2-1,1 0 1,0 0 0,16-6-1,-19 4 30,-1 1 0,1-2-1,-1 1 1,0-2 0,0 1 0,0-1-1,-1 0 1,0-1 0,0 0 0,-1-1-1,1 0 1,-2 0 0,1-1 0,-1 0-1,-1 0 1,1-1 0,-2 1 0,1-1-1,-1-1 1,-1 1 0,0-1 0,-1 1-1,1-1 1,-2 0 0,0 0-1,0-1 1,0-15 0,-2 19 17,0-9 139,-1-1 0,-4-28 0,28 93 131,-21-42-369,8 24-496,0 0 0,2-1-1,28 48 1,-34-68-187,0-1-1,0 1 1,0-1 0,1 0-1,0 0 1,15 10 0,-16-13-250,0 0 0,1-1 0,-1 0 0,1 0 0,0 0 0,0-1 0,0 0-1,0-1 1,0 0 0,10 1 0,6-3-5001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4.5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113 190 11097,'-10'-10'156,"0"1"0,1-2-1,0 1 1,-11-19 0,6 5 1628,2-2-1,-16-44 1,39 107 1569,35 152-2279,-36-145-832,-7-36-65,-1 1 1,0-1 0,0 0 0,-1 1-1,0-1 1,-1 1 0,0 0 0,-1 12-1,4-81 858,4 33-954,31-107 184,-33 119-251,2 0 1,-1 1-1,2 0 0,0 0 1,1 1-1,15-20 0,-22 32-16,-1 0 0,0 0 0,0 0-1,0 0 1,0 0 0,1 0 0,-1 0-1,0 0 1,1 1 0,-1-1 0,1 1-1,-1-1 1,1 1 0,-1 0 0,1-1 0,-1 1-1,1 0 1,-1 0 0,1 0 0,-1 0-1,1 0 1,-1 0 0,1 1 0,-1-1-1,1 0 1,-1 1 0,1-1 0,-1 1-1,1 0 1,-1-1 0,0 1 0,1 0 0,-1 0-1,0 0 1,0 0 0,0 0 0,1 0-1,-1 0 1,0 0 0,1 2 0,5 5-28,-1-1 1,1 2-1,-1-1 0,6 14 1,18 41-317,-19-38-396,0-1-1,2 0 1,16 22 0,-25-40 56,1 0-1,0 0 1,1 0 0,-1-1 0,1 0 0,7 5-1,-9-8-78,1 1-1,-1-1 1,1 0-1,-1 0 0,1-1 1,0 1-1,0-1 1,-1 0-1,1 0 0,7 0 1,17-2-5576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342 147 11581,'0'-13'296,"0"1"-1,-2 0 0,1 0 1,-2 1-1,1-1 1,-2 0-1,-6-15 1,10 25-214,-1 0 1,0 0-1,0 0 1,0 0-1,0 0 1,0 0-1,-1 0 1,1 1-1,-1-1 1,1 0 0,-1 1-1,1-1 1,-1 1-1,0-1 1,0 1-1,0 0 1,0 0-1,0 0 1,0 0-1,0 0 1,0 0-1,0 1 1,0-1-1,0 1 1,-1-1-1,1 1 1,0 0 0,0 0-1,-1 0 1,1 0-1,0 0 1,0 1-1,-1-1 1,1 1-1,0-1 1,0 1-1,0 0 1,0 0-1,0 0 1,0 0-1,0 0 1,0 0 0,0 0-1,1 1 1,-1-1-1,-2 4 1,-11 7 204,0 1-1,2 0 1,0 1 0,0 1 0,-14 21 0,-46 86 534,63-103-722,1 0-1,1 1 1,0 0 0,1 0 0,1 1-1,1 0 1,2 0 0,-1 1 0,2-1-1,1 23 1,1-36-102,1 1 0,0-1 0,0 1 0,1-1 0,0 1 0,0-1 0,1 0 0,0 0 0,1 0 0,0-1 0,0 1 0,0-1 0,1 0 0,0 0 0,0 0 0,1-1 0,0 0 0,0 0 0,1 0 0,-1-1 0,1 0-1,0 0 1,1-1 0,-1 0 0,1 0 0,0-1 0,16 5 0,-17-6 14,0 0-1,1 0 1,-1-1 0,0 0-1,1 0 1,-1-1-1,1 0 1,-1 0-1,1-1 1,-1 0-1,1 0 1,-1-1 0,0 0-1,0 0 1,1 0-1,-2-1 1,1 0-1,0-1 1,-1 0 0,1 0-1,-1 0 1,0-1-1,0 1 1,-1-1-1,0-1 1,0 1 0,0-1-1,0 0 1,-1 0-1,0 0 1,0-1-1,-1 0 1,1 1-1,-2-1 1,1 0 0,-1-1-1,0 1 1,0 0-1,-1-1 1,0 1-1,0 0 1,-1-1 0,0 1-1,-1-9 1,-2-8 185,-1 1 1,0-1 0,-2 1 0,-1 0-1,-1 0 1,-1 1 0,-22-40 0,21 45-447,0 1 0,-1 1 0,-1 0 1,0 0-1,-1 2 0,-1-1 0,0 1 1,0 1-1,-2 1 0,-23-15 0,31 22-683,-29-16-1946,36 20 2472,0-1 1,0 1-1,0-1 1,0 1-1,0-1 1,0 0-1,0 1 1,0-1-1,0 0 1,0 0-1,1 0 0,-1 1 1,0-1-1,0 0 1,1 0-1,-1 0 1,1 0-1,-1 0 1,1 0-1,-1 0 0,1-1 1,0 1-1,0 0 1,-1-2-1,6-3-4430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2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106 134 10853,'-37'-5'654,"28"4"-288,0 0-1,1 0 0,-1-1 1,0 0-1,-15-7 0,23 3 481,11-1-547,13-2-70,46-9 301,112-11-1,-48 9-2224,-97 10-537,-17-4-4949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4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76 1 7393,'0'0'4623,"-4"4"-3625,-6 13-393,1 0 0,0 1 0,1 0 0,1 1 0,1-1 0,1 1 0,0 0 0,1 1 0,-2 36 0,3 7-1078,10 117 0,-5-152-119,0-2-1318,9 49 0,-9-67 1190,0-1 0,0 1 1,1 0-1,0-1 0,1 1 0,0-1 1,0 0-1,1 0 0,-1-1 0,9 9 1,9 6-3214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9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190 269 8597,'-3'-42'1600,"0"2"3647,3 39-4396,0 1-800,0-1 0,0 1-1,0 0 1,0 0 0,0 0-1,0 0 1,0-1-1,0 1 1,0 0 0,0 0-1,0 0 1,0 0-1,0-1 1,0 1 0,0 0-1,0 0 1,0 0-1,0 0 1,0 0 0,0-1-1,0 1 1,0 0-1,0 0 1,0 0 0,-1 0-1,1 0 1,0-1 0,0 1-1,0 0 1,0 0-1,0 0 1,0 0 0,-1 0-1,1 0 1,0 0-1,0 0 1,0 0 0,0-1-1,0 1 1,-1 0-1,1 0 1,0 0 0,0 0-1,0 0 1,0 0-1,-1 0 1,1 0 0,0 0-1,0 0 1,0 0-1,0 0 1,-1 1 0,-8 14 271,1 1 1,1 1-1,1-1 1,0 1-1,1 1 1,0-1-1,-1 20 1,-15 47 242,-10 23 14,19-60-262,-2 0 0,-26 57 0,34-95-35,4-12-101,5-24-27,13-43-24,9-24 11,4-25 14,6 1 0,69-155 0,-104 271-156,1 1 0,-1-1 0,1 1 0,-1 0 0,1-1 0,0 1 0,0-1 0,0 1 0,0 0 0,0 0 0,0 0 0,0 0 0,0-1 0,0 1 0,0 1 0,1-1 0,-1 0 0,0 0 0,1 0 0,-1 1 0,1-1 0,-1 0 0,0 1 1,1 0-1,0-1 0,-1 1 0,3 0 0,-1 0 0,-1 1 0,1 0 0,-1 0 0,1 0 0,-1 0 0,0 1 0,0-1 0,1 1 0,-1-1 0,0 1 0,0 0 0,-1 0 0,1 0 0,3 3 0,4 8-1,0 0 0,-1 1-1,0 0 1,7 18-1,2 16 3,-2 0-1,16 85 0,1 102-358,-30-217 281,4 30-654,2 23-1062,-5-24-2534,-5-42 1910,-7-22-10967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7.6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1005 1 7189,'-84'62'1488,"-87"85"0,53-43-718,7-12-251,9-9 65,3 4 1,-124 142-1,205-206-1250,0 0 1,2 2-1,-15 30 0,18-40-1782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6.1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97 107 9889,'-16'-3'96,"-61"-7"1398,73 8 119,9-3-1264,10-3-275,12 1-54,1 0 1,29-2-1,-27 4-1878,47-12-1,-9-6-2840,-36 13 1395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6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89 8701,'-20'-32'1487,"-12"-23"4071,32 54-3638,0 6-1376,-2 28-50,-12 60 1,-1 24-4254,14-111 3052,1 0 0,0 0 0,0 1-1,1-1 1,-1 0 0,1 0 0,1 0 0,-1 1 0,1-1-1,0-1 1,4 8 0,8 11-4391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6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253 24 11189,'-23'-18'2596,"17"16"-2346,-1 1-1,1 0 1,-1 0-1,1 1 1,-1 0-1,1 0 1,-1 0-1,1 1 1,-1 0-1,1 0 0,0 1 1,-1-1-1,1 1 1,0 1-1,0-1 1,0 1-1,0 0 1,1 1-1,-1-1 1,1 1-1,0 0 1,-8 9-1,12-12-219,-1 0 0,1 0 0,0 0 0,0 1 0,0-1 0,0 0 0,0 1 1,0-1-1,1 1 0,-1-1 0,0 1 0,1-1 0,-1 1 0,1 0 0,0-1 0,-1 1 0,1 0 0,0-1 0,0 1 0,0 0 0,0-1 0,0 1 0,1 0 0,-1-1 0,0 1 0,1 0 0,-1-1 1,1 1-1,0-1 0,-1 1 0,1-1 0,0 1 0,0-1 0,0 0 0,0 1 0,0-1 0,3 3 0,5 5-13,0 0-1,1-1 1,0 1 0,12 6 0,-5-3-23,-11-7 0,0 0 0,0 0 0,-1 0 0,1 1 0,-1 0 0,-1 0 0,1 0 0,-1 1 0,0-1 0,-1 1 0,1 0 0,-1 0 0,-1 0 0,1 1 0,-1-1 0,0 1 0,-1-1 0,0 1 0,0 0 0,-1-1 0,0 1 0,0 0 0,-1-1 0,0 1 0,0 0 0,-1-1 0,0 1 0,0-1 0,0 0 0,-1 0 0,-1 0 0,-6 12 0,5-11-254,0 0-1,0 0 0,-1 0 1,-1-1-1,1 0 0,-1 0 1,-11 9-1,8-10-732,0 0-1,0 0 1,0-1-1,-1-1 1,1 1-1,-13 2 1,-17 6-4416,19-5 1168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7.8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487 186 9541,'1'-30'1057,"0"17"-295,-1-1 0,0 1 0,0 0-1,-2 0 1,-5-25 0,6 35-656,0 0 0,-1 0 0,1 0 0,-1 0 1,1 0-1,-1 1 0,0-1 0,0 0 0,0 1 0,-1 0 0,1-1 1,0 1-1,-1 0 0,0 0 0,1 1 0,-1-1 0,0 0 0,0 1 1,0 0-1,0 0 0,0-1 0,0 2 0,0-1 0,0 0 0,-1 1 0,1-1 1,0 1-1,0 0 0,-5 1 0,-15 0 126,0 1 1,1 0-1,-1 2 0,1 1 1,0 1-1,0 1 0,-39 18 0,47-18-144,0 0 0,0 1 0,1 0 0,0 1-1,0 1 1,1 0 0,0 0 0,1 1-1,1 1 1,-1 0 0,2 0 0,-11 19 0,17-27-68,1 0 1,0 0-1,0 1 1,1-1-1,-1 1 1,1-1-1,0 1 1,0 0-1,1-1 1,-1 1-1,1 0 1,0 0-1,0-1 1,1 1-1,-1 0 1,1 0-1,0-1 1,3 8-1,-1-6-33,0 1-1,1-1 1,0 0 0,0-1-1,0 1 1,1-1 0,-1 0-1,1 0 1,1 0 0,-1-1-1,9 6 1,3 1-75,1-2 0,0 0 0,0-1-1,1-1 1,-1-1 0,2 0 0,-1-1 0,22 2 0,-31-6 63,-1-1 0,1 1 0,0-1 0,0-1 0,-1 0 0,1 0 0,0-1 0,-1 0 0,0-1 0,1 0 0,-1 0 0,10-6 0,-14 6 37,-1 0 0,1 0-1,-1 0 1,0 0-1,0-1 1,0 0 0,-1 0-1,1 0 1,-1 0-1,0 0 1,0-1-1,0 1 1,-1-1 0,0 0-1,0 0 1,0 0-1,0 0 1,-1 0 0,0 0-1,0 0 1,0-1-1,0 1 1,-1-8 0,-1 3 32,0-1 0,0 1 0,-1 0 1,0 0-1,0 0 0,-2 0 0,1 0 1,-1 0-1,0 1 0,-1 0 0,0 0 1,-1 0-1,0 1 0,0-1 1,-1 1-1,-8-8 0,4 6-413,0 0 0,-1 1 0,0 0 0,-18-10 0,16 12-1611,-1 0 1,1 0-1,-30-7 1,30 11-3618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8.4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64 174 9213,'-7'-11'301,"0"0"0,0-1 0,1 1 0,1-1-1,0 0 1,0-1 0,1 1 0,1-1 0,0 0 0,-1-25 0,2 28 109,0 4 699,1 8-394,-1 15-111,2 30-238,14 14-59,2 0 1,41 97 0,-29-85 243,20 82 0,-47-150-405,-1 0 1,1 0 0,-1 0-1,0 0 1,-1 0-1,1 0 1,-1 0 0,-1 5-1,2-9-107,0 0 0,-1 0 0,1 0 0,0 0 0,0 0 0,0 0 0,-1 0 0,1 0 0,0 0-1,-1 0 1,1 0 0,-1 0 0,1-1 0,-1 1 0,0 0 0,1 0 0,-1-1 0,0 1 0,1 0 0,-1-1 0,0 1 0,0 0-1,1-1 1,-1 1 0,0-1 0,0 0 0,0 1 0,0-1 0,0 0 0,0 1 0,0-1 0,0 0 0,0 0 0,0 0-1,0 0 1,0 0 0,0 0 0,0 0 0,0 0 0,0 0 0,0-1 0,0 1 0,0 0 0,1 0 0,-1-1 0,-1 0 0,0-1 0,0 1 0,1-1 0,-1 0 1,1 0-1,0 0 0,-1 0 0,1 0 0,0 0 1,0-1-1,0 1 0,1 0 0,-1-1 1,0 1-1,1 0 0,0-1 0,-1 1 1,1-1-1,0 1 0,0 0 0,1-4 1,4-50 251,-5 56-286,2-17 63,1 1 0,1-1-1,0 1 1,1 0-1,9-20 1,-12 33-59,0-1 0,0 1 1,0-1-1,0 1 0,1 0 1,-1 0-1,1 0 0,0 0 1,0 1-1,0-1 0,0 1 1,0 0-1,0-1 0,1 1 0,-1 1 1,1-1-1,-1 0 0,1 1 1,0 0-1,0 0 0,-1 0 1,1 0-1,0 1 0,0 0 1,0-1-1,0 1 0,0 1 0,5 0 1,13 2-52,1 2 0,-1 0-1,0 1 1,0 2 0,27 13 0,-38-16 1,0 1 0,0 0-1,0 0 1,-1 1 0,0 1 0,-1-1-1,0 2 1,0-1 0,-1 1 0,0 1 0,11 15-1,-17-21 38,0 0-1,0 0 1,0 0-1,-1 1 1,0-1-1,0 0 0,0 1 1,0-1-1,0 1 1,-1-1-1,0 1 1,0-1-1,0 1 1,-1-1-1,1 1 0,-1-1 1,0 1-1,-1-1 1,1 1-1,-1-1 1,1 0-1,-1 0 1,-1 0-1,1 0 0,0 0 1,-1-1-1,0 1 1,0-1-1,0 1 1,-6 4-1,1-1 20,0-1 0,-1 1 0,0-1-1,0-1 1,0 0 0,-1 0 0,1-1 0,-1 0-1,-1-1 1,1 0 0,0 0 0,-13 1 0,20-4-131,-1 0 0,0 1 1,1-2-1,-1 1 1,1 0-1,-1-1 0,1 1 1,-1-1-1,1 0 0,-1 0 1,1-1-1,0 1 1,-1-1-1,1 1 0,0-1 1,0 0-1,0 0 0,1 0 1,-1-1-1,0 1 1,1-1-1,-1 0 0,1 1 1,0-1-1,0 0 1,0 0-1,-2-4 0,2 2-485,0 0 0,1 0 0,-1 0 0,1 1-1,0-2 1,0 1 0,0 0 0,1 0 0,0 0-1,0 0 1,0 0 0,1 0 0,-1 0 0,1 0-1,0 0 1,1 0 0,-1 0 0,4-7 0,6-7-4884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8.8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199 45 11669,'-3'-4'76,"0"0"172,-1 1 0,1-1 0,-1 0 0,1-1 0,0 1 0,1 0 0,-4-8 794,6 15-630,84 420 2479,-7-42-2388,-65-298-319,-3 1 0,-4 135-1,-7-186-29,-1 1-1,-1 0 0,-2-1 1,-16 54-1,19-78-77,0 0 0,0 0 1,-1 0-1,0-1 0,-1 0 0,0 1 0,0-1 1,-1-1-1,0 1 0,0-1 0,0 0 0,-1-1 1,0 1-1,-1-1 0,1-1 0,-1 1 0,0-1 1,-1-1-1,1 1 0,-19 5 0,22-9-37,0 1 0,0-2-1,0 1 1,0 0 0,0-1-1,0 0 1,0 0 0,0-1-1,0 1 1,0-1 0,0 0-1,0-1 1,0 1 0,0-1-1,1 0 1,-1 0 0,1 0-1,-1-1 1,1 0 0,0 1-1,0-2 1,0 1 0,0 0-1,0-1 1,1 0 0,0 1-1,-1-1 1,2-1 0,-1 1-1,0 0 1,1-1 0,-3-7-1,-1-2-1,0 0-1,2-1 0,0 0 1,0 0-1,2 0 1,-1-1-1,2 1 1,0 0-1,3-26 0,2 2-555,3 1 0,1 0 0,2 0 0,21-51 0,20-26-4260,7 4-3291,-35 72 2483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9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88 120 10653,'-4'-23'-37,"4"18"259,-1 0-1,0 0 1,0 0 0,0 0-1,-1 0 1,1 0 0,-1 0-1,0 0 1,-1 0 0,-4-7 0,6 11 33,0 1-218,-1 0 0,0 0 0,1 0 1,-1 0-1,0 1 0,0-1 0,1 0 0,-1 1 0,1-1 0,-1 1 1,0 0-1,1-1 0,-1 1 0,1 0 0,-1 0 0,1 0 1,0 0-1,-1 0 0,1 0 0,0 0 0,0 1 0,0-1 0,-2 3 1,2-2-10,0 1 1,0 0-1,0 0 1,0 0-1,1-1 1,-1 1 0,1 0-1,0 0 1,0 0-1,0 0 1,0 0 0,1 5-1,1-1-16,-1 0 1,1 0-1,0-1 1,1 1-1,-1-1 0,1 1 1,1-1-1,-1 0 0,1 0 1,0-1-1,5 7 0,-6-10-8,0 0 1,1 0-1,-1 0 0,0 0 0,0 0 0,1-1 0,-1 0 0,1 1 0,-1-1 0,1-1 1,0 1-1,-1 0 0,1-1 0,0 0 0,0 0 0,6 0 0,-9-1 18,1 1 0,-1 0 1,0-1-1,1 1 0,-1-1 0,0 1 0,1-1 0,-1 0 1,0 1-1,0-1 0,1 0 0,-1 0 0,0 0 0,0 0 1,0 0-1,0 0 0,0 0 0,0 0 0,0 0 0,-1-1 1,1 1-1,0 0 0,-1 0 0,1-1 0,-1 1 0,1-1 1,-1 1-1,0 0 0,1-1 0,-1 1 0,0-1 0,0 1 1,0-1-1,0 1 0,0-1 0,-1 1 0,1 0 0,0-1 1,-1 1-1,1-1 0,0 1 0,-1 0 0,0-1 0,1 1 1,-2-2-1,-4-11 360,-1 0 1,0 0 0,-16-23-1,19 30-310,-1 1 1,0 0-1,0 0 0,0 1 0,-1 0 0,0-1 0,0 2 1,0-1-1,-11-5 0,17 10-171,-1-1-1,0 1 1,0-1 0,0 1 0,0 0-1,0-1 1,0 1 0,0 0 0,0 0-1,0 0 1,0 0 0,0 0 0,1 0-1,-1 0 1,0 0 0,0 0-1,0 0 1,0 0 0,0 0 0,0 1-1,0-1 1,0 0 0,0 1 0,0-1-1,1 1 1,-1-1 0,0 1 0,0 0-1,0-1 1,0 2 0,0 0-197,-1 0-1,1 0 1,0 1 0,0-1 0,0 0 0,0 1 0,0-1 0,1 1 0,-1-1 0,1 1-1,-1 3 1,1 4-910,0 1 0,0 0 0,1 0 0,3 16 0,6 9-2340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9.6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84 321 8773,'-24'19'1798,"24"-15"-444,15-9-979,17-9-3,0 1-117,0-1 0,-1-2 0,0-1 0,-1-1 0,-1-2 0,29-25 0,-56 43-192,0 0 0,1 0 1,-2-1-1,1 1 0,0 0 1,0-1-1,-1 1 0,1-1 0,-1 1 1,0-1-1,0 0 0,0 0 1,0 1-1,0-1 0,-1 0 1,1 0-1,-1 0 0,1 0 1,-1 0-1,0 0 0,-1-3 1,0 2 34,0-1 0,-1 1 0,0 0 1,1 1-1,-2-1 0,1 0 1,0 0-1,-1 1 0,1-1 1,-1 1-1,0 0 0,0 0 0,-4-3 1,-3-2 155,-1 0 1,0 1-1,-1 0 1,1 0-1,-2 2 1,1-1-1,0 1 1,-20-4-1,26 8-183,-1-1-1,0 1 0,-1 1 1,1-1-1,0 1 0,0 1 0,0-1 1,0 1-1,0 0 0,0 1 1,0 0-1,1 0 0,-1 0 0,0 1 1,1 0-1,0 0 0,-1 1 1,1-1-1,1 1 0,-1 1 0,1-1 1,-1 1-1,1 0 0,0 0 1,1 1-1,0-1 0,-1 1 0,2 0 1,-1 0-1,1 0 0,0 1 1,0-1-1,-3 11 0,2-4-47,0 0 0,1 1 0,0 0-1,1-1 1,0 1 0,1 0 0,1 0 0,0 0 0,1 0-1,1-1 1,0 1 0,1 0 0,0-1 0,1 1-1,0-1 1,10 19 0,-8-21-306,1-1 1,0 0-1,0 0 1,1-1-1,0 0 0,1 0 1,0-1-1,0 0 1,1-1-1,0 0 0,0 0 1,1-1-1,15 6 1,-13-7-675,0 0 1,0-1 0,1-1-1,-1-1 1,1 0 0,0 0-1,0-1 1,-1-1 0,1-1 0,0 0-1,25-5 1,6-4-4050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0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160 774 10273,'0'-8'547,"0"0"-1,-1 0 1,0 0 0,0 1 0,-1-1-1,1 0 1,-2 1 0,-4-13 0,6 18-375,0 1-1,0-1 1,0 1 0,0 0 0,0-1 0,0 1 0,0 0 0,-1 0-1,1-1 1,0 1 0,-1 0 0,1 1 0,-1-1 0,1 0 0,-1 0-1,1 0 1,-1 1 0,-2-1 0,2 1-78,-1 0-1,0 0 1,0 0-1,1 0 1,-1 0-1,0 1 1,1 0-1,-1-1 1,0 1 0,1 0-1,-1 0 1,1 1-1,0-1 1,-1 0-1,-2 3 1,-1 2 9,0-1 0,0 1 1,1 0-1,-1 1 0,1-1 1,1 1-1,-1 0 0,1 0 0,1 1 1,-1-1-1,1 1 0,1-1 0,-1 1 1,1 0-1,1 0 0,-2 17 1,1-6 1,0 1 0,2 0 0,0 0 0,1 0 1,8 38-1,-7-48-154,0-1 0,1 0 0,0-1 0,1 1 1,0-1-1,0 1 0,1-1 0,0 0 0,0-1 0,1 1 1,0-1-1,0 0 0,0 0 0,1-1 0,0 0 1,1 0-1,-1-1 0,1 0 0,0 0 0,1-1 0,-1 0 1,1 0-1,-1-1 0,1 0 0,0 0 0,0-1 0,1-1 1,-1 1-1,0-2 0,0 1 0,1-1 0,-1 0 1,0-1-1,1 0 0,-1-1 0,0 0 0,0 0 0,15-7 1,-8 3-107,-1-2 0,1 0 0,-1-1 0,-1-1 0,0 0 0,0-1 0,-1 0 0,0-1 0,-1 0 0,-1-1 0,0-1 0,0 0 0,-2 0 0,0-1 0,0 0 0,-1 0 0,-1-1 0,9-31 0,-7 13 158,-1 0 0,-2 1 0,-2-2 0,-1 1 0,-2-1 0,-1 1 0,-1 0-1,-10-55 1,-98-422 2826,147 710-1942,-21-98-775,9 40-25,86 372-69,-111-510-139,31 81-1200,-7-46-1285,-23-35 1899,1 0 0,0-1 0,0 1 0,0-1 0,0 1 0,0-1 0,0 0 0,7 3 0,0-3-3167,1-4-1438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0.4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89 10557,'-53'14'438,"50"-13"-365,0-1 0,0 1 0,0 1-1,0-1 1,1 0 0,-1 1 0,0-1 0,1 1 0,-1 0 0,1 0 0,-1 0 0,1 0 0,0 1 0,0-1 0,-2 4 0,3-6-47,1 1 0,0-1-1,0 0 1,0 1 0,0-1 0,0 1 0,-1-1 0,1 1 0,0-1 0,0 0 0,0 1 0,0-1-1,0 1 1,0-1 0,1 0 0,-1 1 0,0-1 0,0 1 0,0-1 0,0 1 0,0-1 0,1 0-1,-1 1 1,0-1 0,0 0 0,1 1 0,-1-1 0,0 0 0,0 1 0,1-1 0,-1 0 0,0 0-1,1 1 1,-1-1 0,1 0 0,19 4 474,23-9 10,-43 5-507,270-70 1307,17-4 34,-284 74-1286,0 0-1,0-1 1,0 1 0,0 1-1,0-1 1,0 0 0,0 1-1,-1-1 1,1 1 0,0 0-1,0 0 1,-1 0 0,1 0-1,0 0 1,-1 1 0,1-1-1,-1 1 1,0 0 0,1-1-1,-1 1 1,0 0 0,0 0 0,0 1-1,-1-1 1,1 0 0,0 1-1,-1-1 1,1 1 0,-1-1-1,0 1 1,1 4 0,5 11 140,-2 0 1,0 1 0,4 36 0,-2-11-99,-3-28-271,15 55-597,-17-66 288,0 0 0,1 0 0,-1 0 0,1-1 0,0 1 0,5 6 0,-7-11 232,0 1 0,0-1 0,-1 1 0,1 0 0,0-1 0,0 1 0,0-1 0,0 0 0,0 1 1,0-1-1,0 0 0,0 0 0,0 1 0,0-1 0,0 0 0,0 0 0,0 0 0,0 0 0,0 0 0,0 0 0,0-1 1,-1 1-1,1 0 0,0 0 0,0-1 0,0 1 0,0 0 0,0-1 0,0 1 0,0-1 0,0 1 0,-1-1 0,1 0 1,0 1-1,0-1 0,-1 0 0,2-1 0,9-7-3678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7.9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754 4 7609,'-1'-1'14,"-1"1"1,0-1-1,0 1 1,0-1-1,-1 1 1,1 0 0,0 0-1,0 0 1,0 0-1,0 0 1,0 1-1,0-1 1,0 0-1,0 1 1,0 0 0,0-1-1,0 1 1,1 0-1,-1 0 1,0 0-1,0 0 1,1 0-1,-1 1 1,0-1 0,1 0-1,-1 1 1,1-1-1,-2 3 1,-6 7 104,1 0 0,0 1 0,-8 16 1,4-7 67,-380 603 2513,350-561-2600,-4 3-166,4 3 0,-54 114-1,78-130-1279,9-17-3635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0.5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11 8817,'-11'-3'300,"5"0"52,-3 1-8,4-1-16,-1 3 372,12 11-2088,5-9-368,1 1-865,2-1-599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1.1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130 205 7717,'-16'-8'1292,"0"1"0,0-2 0,0 0 0,1-1 0,1 0 0,-22-20 1,36 30-825,3 0-385,-1 1 1,1-1-1,0 1 0,0 0 0,-1 0 1,1 0-1,-1 0 0,1 1 0,-1-1 1,0 1-1,1-1 0,-1 1 0,0 0 1,0 0-1,3 4 0,30 39 133,-26-31-116,8 10 55,21 45-1,-26-46-34,0-1 0,30 40-1,-41-60-110,0-1 0,0 1-1,0-1 1,0 0-1,0 0 1,0 0 0,1 1-1,-1-1 1,0 0-1,1-1 1,-1 1 0,1 0-1,-1 0 1,1-1-1,-1 1 1,1 0 0,-1-1-1,1 0 1,0 1-1,-1-1 1,3 0 0,-3 0-3,0-1 0,0 1 0,1-1 0,-1 1 0,0-1 0,0 0 0,1 1 0,-1-1 0,0 0 1,0 0-1,0 0 0,0 0 0,0 0 0,0 0 0,-1 0 0,1 0 0,0-1 0,-1 1 0,2-2 0,1-4 8,0 0-1,-1-1 1,0 1-1,0-1 1,0 0-1,-1 1 1,0-13-1,-2-5 6,0 12 81,1-1 1,0 1-1,1 0 0,0 0 0,1-1 1,5-17-1,-6 30-91,0 1 0,0-1 0,0 0 0,0 1 0,0-1 0,0 1 0,0-1 0,0 1 0,1-1 0,-1 1 0,0 0 0,0 0 0,1 0 0,-1 0 0,0 0 0,0 0 0,1 0 0,-1 0 0,0 0 0,0 0 0,1 1 0,-1-1 0,0 0 0,0 1-1,0-1 1,0 1 0,0-1 0,1 1 0,-1 0 0,0-1 0,1 3 0,41 22-78,-41-23 46,9 4-79,0 0 1,1 0 0,0-2 0,0 1 0,0-1 0,0-1 0,1 0 0,-1-1 0,1 0 0,0-1 0,0 0-1,24-3 1,-32 2 91,0 0-1,0-1 1,0 1-1,0-1 1,0 0-1,0-1 1,0 0-1,-1 1 0,1-1 1,0-1-1,-1 1 1,0-1-1,1 1 1,-1-1-1,0-1 1,-1 1-1,1 0 0,0-1 1,-1 0-1,0 0 1,0 0-1,0 0 1,0-1-1,-1 1 1,0-1-1,0 1 0,0-1 1,0 0-1,-1 0 1,0 1-1,0-1 1,0 0-1,0 0 1,-1-10-1,0-2 211,-1 0 0,-1 1 0,0-1 0,-1 0 0,-1 1 0,-7-22 0,11 37-184,0 1-1,-1 0 0,1-1 1,0 1-1,0-1 1,0 1-1,0 0 1,0-1-1,0 1 0,0 0 1,-1-1-1,1 1 1,0 0-1,0 0 1,-1-1-1,1 1 0,0 0 1,0-1-1,-1 1 1,1 0-1,0 0 0,-1 0 1,1-1-1,0 1 1,-1 0-1,1 0 1,0 0-1,-1 0 0,1 0 1,0 0-1,-1-1 1,1 1-1,0 0 0,-1 0 1,1 0-1,-1 0 1,1 0-1,0 0 1,-1 1-1,-11 13 226,-2 27-11,9-20-242,2 1 1,0-1-1,2 0 1,0 1-1,2 0 1,0-1-1,1 1 1,6 24-1,-6-38-390,1 1-1,0-1 0,0 0 1,1 0-1,0-1 1,0 1-1,1-1 0,0 0 1,11 12-1,-11-14-383,1 0 1,0 0-1,0-1 0,0 1 0,1-2 1,0 1-1,-1-1 0,1 0 1,0 0-1,1-1 0,-1 1 0,13 1 1,12 1-4700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2.3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63 968 10625,'-4'-4'-38,"2"0"84,-1 1 1,1-1-1,-1 1 0,0 0 0,-1 0 1,1 1-1,0-1 0,-1 0 1,1 1-1,-1 0 0,0 0 0,0 0 1,-6-2-1,9 6 1,0 0-1,0 0 1,0 0-1,1 0 1,-1 0-1,1 0 1,-1 0-1,1 0 1,0 0-1,0 0 1,0 1-1,0-1 1,0 0-1,0 0 1,2 4-1,0 3 2,0-1 1,1 0-1,0 1 0,1-1 0,0-1 0,0 1 1,1 0-1,-1-1 0,2 0 0,-1 0 0,1-1 1,0 1-1,0-1 0,1 0 0,0-1 0,0 0 1,0 0-1,1 0 0,-1-1 0,14 5 0,6 2 47,0 0 0,1-3-1,0 0 1,55 8 0,-22-10 28,1-3 0,-1-2 0,1-3 0,110-19 0,-42-4-6,149-51 1,179-87 51,-244 81-63,274-66 1,-465 143-58,0 1 0,1 0 0,-1 2 0,1 1 0,0 1 0,0 0 0,-1 2 0,1 1 0,-1 1 0,0 1 1,0 1-1,41 16 0,28 19 57,-51-22 528,57 20 1,-97-39-602,-1 0 1,1 0-1,0 0 1,0 0-1,-1 0 1,1 0-1,0 0 1,-1 0-1,1 0 1,0-1-1,-1 1 1,1 0 0,0 0-1,-1-1 1,1 1-1,0 0 1,-1-1-1,1 1 1,-1 0-1,1-1 1,-1 1-1,1-1 1,-1 1-1,1-1 1,-1 1 0,1-1-1,-1 1 1,1-1-1,-1 0 1,0 1-1,1-1 1,-1 0-1,0 1 1,1-2-1,8-32 519,-3 8-215,-1 19-291,0 1-1,0-1 0,1 1 1,-1 0-1,1 1 0,0-1 1,1 1-1,0 0 0,-1 1 1,1 0-1,15-7 0,10-2 27,49-15 0,-58 22-34,58-17 24,2 4 0,97-9 0,173-1 19,-37 4-149,-297 23 40,208-31-447,-196 27 381,0-2 0,-1-1 1,0-2-1,0-1 0,29-16 1,-50 22 89,0 0 1,0 0 0,0 0 0,-1-1 0,0-1-1,0 0 1,-1 0 0,0 0 0,0-1 0,-1 1-1,0-2 1,8-15 0,-7 8 72,-1-1 0,0-1 1,-2 1-1,0-1 0,-1 0 0,2-25 0,-5 37-533,1 0-1,-1-1 0,-1 1 0,1-1 0,-3-8 0,3 14 136,0 1-1,-1-1 1,1 1-1,-1-1 1,1 1-1,-1-1 1,0 1-1,1 0 1,-1 0-1,0-1 1,0 1-1,0 0 1,0 0-1,0 0 1,0 0-1,0 0 1,-1 0-1,1 0 1,0 0-1,0 0 1,-1 1-1,1-1 1,-1 0-1,1 1 1,0-1-1,-1 1 1,1 0-1,-1 0 1,1-1-1,-1 1 1,-1 0-1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3.9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69 8037,'-5'-12'-139,"2"5"593,1 0-1,-1 0 0,1-1 1,0 1-1,-1-14 0,9 115 1117,29 155-1,-20-165-1226,137 702 1417,-33-192-942,-31 4 52,-43 13 1524,-45-599-2211,6 57 881,-6-65-954,1 0 0,0 1 1,0-1-1,0 0 0,0 0 0,1 0 1,0 0-1,-1 0 0,2 0 0,-1 0 1,0-1-1,4 5 0,-4-6-87,0-1-1,0-1 0,0 1 1,0 0-1,0 0 1,0-1-1,0 1 1,0-1-1,0 0 1,1 1-1,-1-1 1,0 0-1,0 0 1,0 0-1,0-1 1,0 1-1,1-1 1,2 0-1,46-17 94,-36 12-59,403-158 250,40-14-109,-415 163-152,-19 8 310,-1-1 0,0-2 0,43-23-1,-65 32-312,0 0 1,0 1-1,0-1 0,0 0 0,1 0 0,-1-1 0,-1 1 1,1 0-1,0 0 0,0 0 0,0-1 0,-1 1 0,1 0 0,0-1 1,-1 1-1,1-1 0,-1 1 0,0 0 0,1-1 0,-1 1 1,0-1-1,0 1 0,0-1 0,0-1 0,-1-1 37,0 0 1,0 0-1,0 0 0,0 0 1,-1 0-1,0 0 0,0 1 1,-4-7-1,-5-6 196,-1 1-1,-27-25 1,34 35-200,-95-92 730,100 97-804,-1-1-1,1 1 0,0 0 1,0 0-1,0 0 1,0 0-1,0 0 0,-1 0 1,1 0-1,0 0 1,0 0-1,0 0 0,0 0 1,0 0-1,0-1 1,0 1-1,-1 0 0,1 0 1,0 0-1,0 0 1,0 0-1,0-1 0,0 1 1,0 0-1,0 0 0,0 0 1,0 0-1,0 0 1,0-1-1,0 1 0,0 0 1,0 0-1,0 0 1,0 0-1,0-1 0,0 1 1,0 0-1,0 0 1,0 0-1,0 0 0,0 0 1,0-1-1,0 1 1,0 0-1,0 0 0,0 0 1,1 0-1,-1 0 1,0 0-1,0-1 0,0 1 1,0 0-1,0 0 0,0 0 1,0 0-1,1 0 1,-1 0-1,0 0 0,0 0 1,16-1 27,19 5-71,-34-4 36,8 1-45,0 0 1,0 1-1,0 0 1,0 1-1,-1-1 1,1 2-1,-1-1 1,0 1-1,0 0 1,0 1-1,0 0 1,-1 0-1,0 1 1,0 0-1,0 0 1,-1 1-1,0-1 1,0 1-1,0 1 0,-1-1 1,0 1-1,-1 0 1,0 0-1,0 0 1,-1 1-1,0-1 1,0 1-1,-1 0 1,0 0-1,-1 0 1,1 9-1,1 1-452,-2 1-1,0-1 0,-4 33 1,1-42-1124,0 1 0,0-1 1,-1 0-1,-1 0 0,-4 10 0,5-5-5544,5-7 818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4.9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112 424 11273,'-20'-1'404,"1"-1"0,-1-1 0,-33-9 0,53 12-385,0 0 0,1 0 0,-1 0 0,0 0 1,0 0-1,0 0 0,0 0 0,0 0 0,0 0 1,1 0-1,-1 0 0,0 0 0,0 0 1,0 0-1,0 0 0,0 0 0,0-1 0,0 1 1,1 0-1,-1 0 0,0 0 0,0 0 1,0 0-1,0 0 0,0 0 0,0 0 0,0 0 1,0 0-1,0-1 0,1 1 0,-1 0 1,0 0-1,0 0 0,0 0 0,0 0 0,0 0 1,0-1-1,0 1 0,0 0 0,0 0 1,0 0-1,0 0 0,0 0 0,0 0 0,0-1 1,0 1-1,0 0 0,0 0 0,0 0 0,0 0 1,0 0-1,0 0 0,0 0 0,-1-1 1,1 1-1,0 0 0,0 0 0,0 0 0,0 0 1,0 0-1,0 0 0,0 0 0,0 0 1,0 0-1,-1-1 0,1 1 0,0 0 0,0 0 1,0 0-1,19-8 562,24-6-21,503-171 1641,-76 23-1719,-457 159-725,27-9-118,-39 12 174,1 0 0,-1-1 0,0 1 0,0 0 0,1-1 0,-1 1 1,0-1-1,0 0 0,0 1 0,1-1 0,-1 0 0,0 0 0,0 0 0,0 0 0,0 0 1,-1 0-1,1 0 0,0 0 0,1-1 0,-29 6-8523,13 1 5560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5.2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7 122 7917,'-3'-19'719,"1"-1"0,1 1 0,1-22 0,0 19 673,0 21-1037,0 5-16,3 20-149,1 1-1,1 0 1,1-1-1,1 0 1,2 0-1,12 26 1,8 24-51,11 50-403,18 53-1520,-12-61-2451,-20-67 322,-12-31 1620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5.8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34 117 6897,'-5'-10'247,"-17"-38"749,21 45-865,0 0 0,0 1 0,0-1 0,0 0 0,0 0 0,1 0 0,0 0 0,-1 1 0,1-1 0,0 0 0,1 0 0,-1 0 0,0 0 1,2-3-1,-2 5-97,0 1 0,0-1 0,0 1 0,1-1 1,-1 0-1,0 1 0,1-1 0,-1 0 1,0 1-1,1-1 0,-1 1 0,1-1 0,-1 1 1,1-1-1,-1 1 0,1 0 0,0-1 1,-1 1-1,1-1 0,-1 1 0,1 0 0,0 0 1,-1-1-1,1 1 0,0 0 0,-1 0 0,1 0 1,0 0-1,0 0 0,-1 0 0,1 0 1,0 0-1,-1 0 0,1 0 0,1 0 0,23 20 564,12 33-85,-10-1-71,-4 1-1,-1 1 1,24 100-1,21 54 706,-67-207-1111,0 0 0,1 0 0,-1 0 1,0 0-1,1 1 0,-1-1 0,1 0 1,0 0-1,-1 0 0,1 0 0,0 0 1,-1 0-1,1 0 0,0 0 0,0 0 1,0-1-1,0 1 0,0 0 0,0-1 1,2 2-1,-2-2-21,-1-1 0,1 1 1,0-1-1,-1 1 0,1-1 0,0 1 1,-1-1-1,1 1 0,-1-1 0,1 0 1,-1 0-1,1 1 0,-1-1 0,1 0 1,-1 1-1,0-1 0,0 0 0,1 0 0,-1 0 1,0 1-1,0-1 0,0-1 0,10-66 176,-9 57-108,5-55 47,-4 41-112,0 0 0,1 0 1,2 1-1,0-1 0,10-26 1,-14 50-20,-1 0 1,0 0 0,1 0 0,-1 0 0,1 1-1,0-1 1,-1 0 0,1 0 0,0 0 0,-1 1-1,1-1 1,0 0 0,0 1 0,0-1 0,0 1-1,-1-1 1,1 1 0,0-1 0,0 1-1,0-1 1,0 1 0,0 0 0,0 0 0,0-1-1,0 1 1,0 0 0,0 0 0,1 0 0,-1 0-1,0 0 1,0 1 0,0-1 0,0 0 0,0 0-1,0 1 1,0-1 0,0 0 0,0 1 0,-1-1-1,1 1 1,0-1 0,0 1 0,1 0 0,43 35 6,-33-25-16,0 0-40,2-1 0,-1 0 0,1-1 0,1 0 1,0-1-1,0-1 0,0 0 0,26 7 0,-33-12 29,0-1-1,0 0 1,0 0-1,0-1 1,0 0-1,0 0 0,0-1 1,0 0-1,-1 0 1,1-1-1,0 0 1,0 0-1,-1-1 1,0 0-1,1-1 1,-1 1-1,0-1 1,-1-1-1,1 1 1,7-8-1,-7 6 74,-1 0 0,0-1 0,0 0-1,-1 0 1,0 0 0,0-1 0,-1 1 0,0-1-1,0 0 1,-1-1 0,0 1 0,0-1 0,-1 1-1,1-11 1,-2 12 46,0 1-1,0-1 0,-1 0 1,0 0-1,0 0 0,-1 0 1,0 0-1,0 1 0,-1-1 1,0 0-1,0 1 1,0-1-1,-1 1 0,0 0 1,0 0-1,-1 0 0,1 0 1,-10-10-1,12 15-78,1 0 0,-1 0 0,-1-1-1,1 1 1,0 0 0,0 1 0,0-1 0,-1 0-1,1 0 1,0 0 0,-1 1 0,1-1 0,0 1 0,-1-1-1,1 1 1,-1 0 0,1-1 0,-1 1 0,1 0 0,-1 0-1,1 0 1,-1 0 0,1 0 0,-1 0 0,1 1 0,-1-1-1,1 0 1,-1 1 0,1-1 0,0 1 0,-1-1 0,1 1-1,0 0 1,-1 0 0,1 0 0,0-1 0,0 1-1,0 0 1,0 1 0,0-1 0,0 0 0,0 0 0,0 0-1,0 0 1,0 1 0,1-1 0,-2 2 0,-2 3 16,1 0-1,0 1 1,0 0 0,0-1 0,1 1-1,0 0 1,0 0 0,-1 13 0,2-13-181,2 1 1,-1-1-1,1 1 1,0 0-1,1-1 0,0 0 1,0 1-1,0-1 1,1 0-1,0 0 0,1 0 1,-1-1-1,1 1 1,0-1-1,1 0 1,0 0-1,0 0 0,0-1 1,1 0-1,-1 0 1,1 0-1,10 6 1,-3-3-778,1 0 0,0-1 0,0-1 1,0 0-1,1-1 0,0 0 0,0-1 1,1-1-1,-1-1 0,17 2 0,17-2-3638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8.5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165 1637 9617,'-5'-9'370,"0"0"0,-1 1 1,1-1-1,-2 1 0,1 0 0,-1 1 1,0-1-1,-1 2 0,0-1 0,0 1 1,0 0-1,-16-8 0,22 13-309,0 1-1,1 0 1,-1-1 0,0 1 0,0 0-1,0 0 1,0 0 0,0 0 0,0 1-1,0-1 1,1 0 0,-1 1 0,0 0-1,0-1 1,0 1 0,1 0 0,-1 0-1,0 0 1,1 0 0,-1 0 0,1 0-1,-1 0 1,1 0 0,-1 1 0,1-1-1,0 1 1,0-1 0,0 1 0,0-1-1,0 1 1,0 0 0,0-1 0,0 1-1,1 0 1,-1 0 0,1 0 0,-1 0-1,1-1 1,0 1 0,-1 2 0,0 5 27,-1 0 0,1 0 0,1 0 0,-1 0 0,2 0 0,-1 0 0,3 10 0,-1-12-241,1 0-1,-1 0 1,2 0 0,-1 0 0,1-1-1,0 1 1,6 6 0,-10-12 123,1 0-1,-1 0 1,1 0 0,0 0 0,-1 0 0,1-1 0,0 1-1,-1 0 1,1 0 0,0 0 0,0-1 0,0 1-1,-1 0 1,1-1 0,0 1 0,0-1 0,0 1 0,0-1-1,0 0 1,0 1 0,0-1 0,0 0 0,1 0 0,-1 0-1,0 0 1,0 1 0,0-1 0,0-1 0,0 1 0,0 0-1,0 0 1,0 0 0,0-1 0,0 1 0,0 0 0,0-1-1,0 1 1,0-1 0,0 1 0,0-1 0,0 1 0,0-1-1,0 0 1,-1 0 0,1 1 0,0-1 0,0 0 0,-1 0-1,1 0 1,-1 0 0,1 0 0,-1 0 0,1 0 0,-1 0-1,1 0 1,-1 0 0,0 0 0,1-1 0,0-2 13,0 0 0,0 1 0,0-1 1,0 0-1,-1 0 0,0 0 0,1 1 1,-1-1-1,-1 0 0,1 0 0,0 0 0,-1 0 1,-1-4-1,-22-51 156,19 50-88,0 0 1,1-1 0,1 0-1,-1 0 1,-1-12 0,5 19-47,0 1 0,0 0 1,1-1-1,-1 1 1,1 0-1,0-1 0,-1 1 1,1 0-1,0 0 0,0 0 1,0 0-1,1 0 0,-1 0 1,1 0-1,-1 0 1,1 0-1,-1 0 0,1 1 1,0-1-1,0 1 0,0-1 1,2 0-1,56-32-79,-36 22-13,6-4 50,5-4-231,57-41 0,-84 55 388,1-1 0,-1 0 0,-1-1 0,1 0 0,-1 0 0,-1 0 0,0-1 0,0 0 0,0 0 0,-1-1 0,6-16-1,-8 14 662,-6 18 131,-5 26-192,11-4-581,2 1-1,0-1 0,2 0 1,1-1-1,1 1 0,18 36 1,-11-26-70,134 379-143,-122-319 56,-3 1 1,15 139-1,-39-230 80,-1-1 0,0 0 0,-1 0-1,0 1 1,0-1 0,-4 13 0,5-19-48,0 0 0,-1 0 0,1 0 0,0-1 1,-1 1-1,1 0 0,0 0 0,-1 0 0,1-1 0,-1 1 0,1 0 0,-1-1 0,0 1 0,1 0 1,-1-1-1,0 1 0,1-1 0,-1 1 0,0-1 0,0 1 0,1-1 0,-1 0 0,0 1 1,-1-1-1,0 0 2,1-1 1,-1 1-1,1-1 1,-1 1-1,1-1 1,-1 0-1,1 0 1,0 0-1,-1 0 1,1 0-1,0 0 1,0 0-1,0 0 1,0 0-1,0 0 1,0-1-1,0 1 1,0 0-1,-1-3 1,-10-19 59,1 0 0,1-2 1,1 1-1,0-1 1,3 0-1,-8-43 1,5 21-18,-144-571 179,151 610-299,1 1 1,-1-1 0,1 1 0,0-1 0,1 0 0,0 0 0,0 1 0,2-10-1,-1 15 39,-1 1-1,1-1 1,0 0-1,0 0 1,-1 1-1,1-1 1,0 0-1,1 1 1,-1-1-1,0 1 1,0 0-1,1-1 1,-1 1-1,0 0 1,1 0-1,0 0 1,-1 0-1,1 0 1,0 0-1,-1 0 1,1 0-1,0 1 1,0-1-1,-1 1 1,1-1-1,0 1 1,0 0-1,0 0 1,0-1-1,0 1 1,0 1-1,-1-1 1,1 0-1,0 0 1,0 1-1,0-1 1,0 1-1,1 0 1,11 3-44,-2 0 0,1 1 0,0 0 0,-1 1 0,0 0 0,16 12 0,66 52-248,-85-63 262,-8-6 45,1 0 0,0 0-1,-1 1 1,1-1 0,-1 1-1,1-1 1,-1 1-1,0-1 1,0 1 0,0 0-1,1 0 1,-2 0 0,1 0-1,0-1 1,0 1-1,-1 0 1,1 0 0,-1 1-1,1-1 1,-1 0 0,0 0-1,0 0 1,0 0-1,0 3 1,-1-1 2,-1-1 0,1 0 0,0 0 0,-1 1 0,0-1 0,0 0 0,0 0 0,0-1 0,0 1 0,-1 0 0,1-1 0,-1 1 0,-4 2 0,0 1-8,-1-1-1,1 0 0,-1-1 1,0 1-1,-1-2 0,1 1 0,-1-1 1,0 0-1,1-1 0,-1 0 0,-11 1 1,13-7-166,15-4 65,16-7-16,-23 14 119,121-60-381,28-15 180,-135 67 260,0-1 0,-1 0 0,0-1 0,-1 0 1,0-2-1,-1 1 0,13-18 0,-22 24 23,0 0 1,0 0-1,0 0 1,-1-1-1,0 1 1,0-1-1,0 1 1,-1-1-1,0 0 1,-1 0-1,1 0 1,-1 1-1,0-1 1,-1 0-1,0 0 1,0 0-1,-2-6 1,2 8-32,0 0 1,-1 1 0,1-1-1,-1 0 1,0 1-1,0-1 1,-1 1 0,1 0-1,-1 0 1,0 0-1,0 0 1,0 0-1,-1 1 1,1-1 0,-1 1-1,0 0 1,0 0-1,0 0 1,0 1 0,0-1-1,-1 1 1,1 0-1,-1 0 1,-5-1-1,8 2-30,0 1-1,0-1 0,0 1 0,0-1 0,0 1 0,0 0 0,0-1 0,0 1 0,0 0 0,0 1 0,0-1 0,0 0 0,0 0 0,0 1 0,0-1 0,0 1 1,0 0-1,0 0 0,0 0 0,0 0 0,0 0 0,0 0 0,1 0 0,-1 0 0,0 1 0,1-1 0,-1 1 0,1-1 0,0 1 0,-1-1 0,1 1 0,0 0 0,0 0 1,0 0-1,0 0 0,1-1 0,-1 1 0,0 0 0,1 1 0,-1-1 0,1 3 0,-1-1-2,1 1-1,1-1 1,-1 1-1,0-1 1,1 1-1,0-1 1,0 0-1,0 1 1,1-1-1,0 0 1,0 0-1,0 0 1,0 0 0,0 0-1,1 0 1,-1 0-1,1-1 1,4 5-1,3 0 6,-1-1 0,1 0 0,0 0 0,0-1 0,1 0 0,0-1 0,0 0-1,0-1 1,1 0 0,-1 0 0,1-2 0,0 1 0,13 0 0,-20-3-4,1 0-1,0 0 1,0 0 0,-1-1-1,1 0 1,0 0 0,-1 0 0,1-1-1,-1 1 1,0-1 0,1-1-1,-1 1 1,0-1 0,0 0 0,-1 0-1,1 0 1,0-1 0,-1 0-1,0 0 1,0 0 0,0 0 0,-1-1-1,1 1 1,-1-1 0,0 0-1,0 0 1,-1 0 0,1 0 0,1-7-1,18-59 117,14-35 190,-32 97-293,0-1 0,1 1 1,1-1-1,-1 1 0,1 1 1,1-1-1,13-13 0,-18 20-21,0 0 0,0 1 0,-1-1 0,1 1 0,0 0 0,0-1 0,0 1 0,1 0-1,-1 0 1,0 0 0,0 1 0,1-1 0,-1 0 0,0 1 0,1 0 0,-1-1 0,0 1 0,1 0 0,-1 0-1,1 0 1,-1 1 0,0-1 0,1 0 0,-1 1 0,0 0 0,0-1 0,1 1 0,-1 0 0,0 0 0,0 1 0,0-1-1,0 0 1,0 1 0,0-1 0,0 1 0,-1-1 0,3 4 0,8 7 13,-2 2 0,0-1 1,0 1-1,11 24 0,1-1 38,-17-29-30,-3-5 1,0 0 0,0 1 0,0-1-1,1 0 1,-1 0 0,1-1 0,0 1-1,-1-1 1,5 3 0,-5-7 7,0-1 1,0 0-1,0 1 0,-1-1 1,1 0-1,-1 0 0,0 0 1,1 0-1,-1 0 0,-1 0 1,1 0-1,0-5 0,5-67 222,-4 38-202,1 0 0,2 0 0,13-50-1,-17 87-49,-1-1-1,0 0 0,0 0 0,0 1 1,1-1-1,-1 0 0,0 1 0,1-1 0,-1 0 1,1 1-1,-1-1 0,1 0 0,-1 1 1,1-1-1,-1 1 0,1-1 0,-1 1 1,1-1-1,0 1 0,-1 0 0,1-1 0,0 1 1,-1 0-1,1-1 0,0 1 0,0 0 1,-1 0-1,1 0 0,0 0 0,1 0 1,24 11-25,22 33-4,-45-41 22,1 1 4,2 4 4,1-1 0,0-1 0,1 1 0,-1-1 0,1 0 0,11 6 0,-17-11 1,0-1 1,0 1 0,0 0 0,-1-1 0,1 0-1,0 1 1,0-1 0,0 0 0,0 0 0,0 0 0,0 0-1,0 0 1,0 0 0,0-1 0,0 1 0,0-1-1,0 1 1,0-1 0,-1 0 0,1 0 0,0 0 0,0 0-1,-1 0 1,1 0 0,-1 0 0,1 0 0,-1-1-1,1 1 1,-1-1 0,0 1 0,0-1 0,1 1 0,-1-1-1,0 0 1,-1 1 0,1-1 0,0 0 0,1-4-1,0 1 8,0-1-1,0 1 0,-1-1 1,1 0-1,-1 1 0,0-1 1,-1 0-1,1 0 0,-1 0 1,-1 0-1,0-9 0,-19-66 325,7 34 66,24 58-357,-1-1 0,2-1 0,-1 0-1,1 0 1,1-1 0,-1-1 0,16 7 0,-24-13-36,-1 1-1,1-1 1,0 0-1,0 0 1,0-1-1,-1 1 1,1-1-1,0 0 1,0 0-1,0 0 1,0-1 0,0 1-1,0-1 1,0 0-1,-1 0 1,1 0-1,0-1 1,-1 1-1,1-1 1,-1 0-1,1 0 1,2-3-1,0 0 4,-1 0-1,0-1 0,0 0 0,0 0 0,-1 0 1,0-1-1,0 1 0,-1-1 0,0 0 0,4-13 1,6-23 21,-1 0 1,5-45 0,-17 86-39,0 0 0,0 0 1,0 0-1,1 0 1,-1 0-1,1 0 1,-1 1-1,1-1 1,0 0-1,0 0 0,0 1 1,0-1-1,0 0 1,0 1-1,0-1 1,2-1-1,-2 3 2,-1 0 0,1 0 1,0-1-1,-1 1 0,1 0 0,0 0 0,0 0 0,-1 0 0,1 0 0,0 0 1,-1 0-1,1 0 0,0 1 0,0-1 0,-1 0 0,1 0 0,0 1 0,-1-1 0,1 0 1,0 1-1,-1-1 0,1 0 0,-1 1 0,1-1 0,0 1 0,-1-1 0,1 2 1,7 6-57,-1 1 1,0 0-1,-1 0 1,6 12-1,-4-9 9,78 146-336,-86-158 390,0 1-1,0-1 0,0 0 0,0 1 1,0-1-1,1 0 0,-1 1 0,0-1 1,0 0-1,0 0 0,0 1 0,1-1 0,-1 0 1,0 0-1,0 1 0,1-1 0,-1 0 1,0 0-1,0 0 0,1 1 0,-1-1 1,0 0-1,1 0 0,-1 0 0,0 0 1,1 0-1,-1 0 0,0 1 0,1-1 0,-1 0 1,0 0-1,1 0 0,-1 0 0,0 0 1,1 0-1,-1-1 0,8-10-5,-2-21-8,-1-41-27,-5 43-6,9-52 1,-7 74 19,-1 0 1,1 0 0,1 1-1,0-1 1,0 1-1,0 0 1,1 0-1,0 0 1,0 0-1,1 0 1,7-8-1,-9 12-22,0 1 0,1-1-1,-1 1 1,0 0 0,1 0-1,-1 0 1,1 0 0,0 1-1,0-1 1,0 1-1,-1 0 1,1 0 0,0 0-1,0 1 1,9-1 0,3 2-158,0 0 0,29 6 1,18 1-129,-44-8 288,1-1 0,-1-1 1,0-1-1,-1 0 1,1-2-1,-1 0 0,1-1 1,-1 0-1,-1-2 0,0 0 1,0-1-1,0-1 1,16-13-1,-23 15 65,0-1-1,0 0 1,0-1 0,-1 0 0,-1-1-1,0 0 1,0 0 0,-1 0 0,-1-1-1,0 0 1,0-1 0,-2 1-1,1-1 1,-1 0 0,-1 0 0,0 0-1,-1-1 1,-1 1 0,0-18 0,-1 20 35,-1 0 1,-1 0-1,1 1 1,-2-1 0,-6-18-1,8 26-40,0 1 1,0-1-1,0 1 0,0 0 0,-1-1 1,1 1-1,-1 0 0,0 0 0,1 0 0,-1 0 1,0 0-1,-4-3 0,4 5-9,1-1 0,-1 1 1,1-1-1,0 1 0,-1 0 0,1-1 0,-1 1 0,1 0 0,-1 0 0,1 0 1,-1 0-1,1 0 0,0 1 0,-1-1 0,1 0 0,-1 1 0,1-1 1,0 1-1,-1-1 0,1 1 0,0 0 0,-1-1 0,1 1 0,0 0 0,-2 1 1,1-1-11,1 1 0,-1-1 0,0 0 0,1 1 0,-1-1 0,1 1 0,-1-1 0,1 1 0,0 0 0,0 0 1,-1-1-1,1 1 0,1 0 0,-1 0 0,0 0 0,0 0 0,1 0 0,-1 0 0,1 1 0,0-1 0,-1 0 0,1 0 1,0 0-1,0 0 0,0 0 0,1 0 0,-1 1 0,0-1 0,1 0 0,0 0 0,-1 0 0,1 0 0,0 0 0,2 3 1,-2-3-28,1 1 0,0-1 1,0 1-1,0-1 1,0 0-1,0 0 1,1 0-1,-1 0 1,0 0-1,1 0 0,0-1 1,-1 1-1,1-1 1,0 0-1,0 0 1,0 0-1,0 0 1,0 0-1,0 0 0,0-1 1,0 0-1,0 0 1,4 0-1,-1-1-12,0 0 0,1-1 0,-1 0 0,0 0-1,0-1 1,8-4 0,-10 4 49,1 1 0,0 0 0,0-1 0,0 2 1,0-1-1,1 1 0,-1-1 0,7 1 0,-11 1 1,1 0 1,-1 1-1,0-1 1,1 1-1,-1-1 1,0 1-1,1 0 1,-1-1-1,0 1 1,0 0-1,0 0 1,1 0-1,-1 0 1,0 0 0,0 0-1,-1 0 1,1 1-1,2 1 1,14 29 38,-14-26-35,200 381 543,-180-342-493,-1 1 0,-3 0 1,-1 2-1,-3 0 0,-2 1 0,13 95 1,-23-118-39,-2 0 0,-1 0 0,-2 0 0,0-1 0,-1 1 0,-2 0 0,-1-1-1,0 0 1,-2 0 0,-1-1 0,-1 0 0,-1-1 0,-1 0 0,-1 0 0,-23 29 0,21-33-8,-1-1 0,-1 0-1,-1-2 1,0 0 0,-1-1 0,0 0-1,-43 22 1,50-31-2,0 0-1,0-1 1,0 0-1,-1-1 1,1-1-1,-1 0 1,0 0-1,0-1 1,0-1-1,-1 0 1,1-1-1,0-1 1,0 0-1,0 0 1,0-1-1,-20-6 1,28 6-7,1 1 0,-1-1 0,0 0 0,0-1 0,1 1 0,-1-1 0,1 0 0,0 0 0,0-1 0,0 1 0,1-1 0,-1 0 0,1 0 0,-1 0 0,1 0 0,1 0 0,-1-1 0,-4-9 0,5 6-2,0 0 1,0-1-1,1 1 0,0 0 1,0-1-1,1 1 0,0-1 1,1 1-1,0-1 0,3-13 1,5-12-8,2 0 0,2 1 0,1 0 1,22-39-1,37-54-170,-38 68-937,42-92 0,-74 142 660,0 0 0,0 0 0,-1 0 1,0-1-1,-1 1 0,0 0 0,0-11 1,-1 15-56,0 0 1,0 0 0,-1 0-1,0 0 1,1 0-1,-2 0 1,1 1 0,0-1-1,-1 0 1,1 1 0,-1-1-1,0 1 1,-1-1 0,1 1-1,0 0 1,-1 0 0,-4-4-1,-12-7-4471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8.6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69 0 11653,'-17'11'888,"3"-4"24,2-1-52,3 4-76,1-5-80,2 3-67,3 0-185,3-3-420,3 3-564,0-1-1105,6-1-615,-7 1 144,1 1 280,-8 2-1084,-4 6-885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9.4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141 65 7745,'-25'-14'957,"-50"-21"0,37 19 683,38 19-1582,-1-1 0,1 0 1,-1 1-1,1-1 0,0 1 0,0-1 1,0 1-1,0-1 0,0 0 0,1 1 1,0 2-1,33 127-194,67 170 0,-88-271-1537,1-1-1,1 0 0,22 31 0,-19-35-1501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8.2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401 0 7849,'-2'1'32,"1"-1"0,-1 0 0,0 1 0,1-1 0,-1 1 0,0 0 0,1-1 0,-1 1 0,1 0 0,-1 0-1,1 0 1,-1 0 0,1 0 0,0 1 0,0-1 0,-1 0 0,1 0 0,0 1 0,0-1 0,0 1 0,0-1 0,1 1 0,-1-1 0,-1 4 0,-13 46 237,12-38-189,-45 224 753,12-50-473,-157 632 208,177-739-745,-13 51-288,2-46-4991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0.7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1013 7713,'-1'-6'222,"1"1"0,0 0 1,0 0-1,1 0 0,-1 0 0,1 0 1,1 0-1,-1 0 0,0 0 1,1 1-1,0-1 0,0 0 0,1 1 1,-1 0-1,1-1 0,0 1 1,0 0-1,1 0 0,-1 1 0,1-1 1,6-5-1,11-9 510,1 2 0,39-24 0,-56 36-683,89-47 883,-62 36-681,-1-2 0,55-40 1,-84 55-244,0 1 0,0 0 0,0-1 1,0 1-1,0-1 0,0 0 1,-1 0-1,1 0 0,-1 0 1,1 0-1,-1 0 0,0 0 1,1 0-1,-1 0 0,-1-1 1,1 1-1,0 0 0,0-1 1,-1 1-1,1 0 0,-1-1 1,0 1-1,0-1 0,0 1 1,0-1-1,0 1 0,-1-1 1,1 1-1,-1 0 0,1-1 1,-2-2-1,-2-2 7,-1 0 1,0 1-1,0 0 0,0 0 1,-1 0-1,1 1 0,-1 0 1,-12-8-1,-205-141 571,223 153-584,-1 0 0,0 0 0,0 1 0,1-1-1,-1 0 1,0 1 0,0-1 0,0 1 0,0-1 0,0 1-1,0 0 1,0-1 0,0 1 0,0 0 0,0 0 0,0-1-1,0 1 1,0 0 0,0 0 0,0 0 0,-1 1 0,1-1 0,1 1 0,0-1 0,-1 1 0,1-1 0,0 1 0,-1 0 0,1-1 0,0 1 0,0 0 0,0-1 0,0 1 0,0 0 0,0 0 0,0-1 0,0 1 0,0 0 0,0-1 0,0 1 0,0 0 1,0-1-1,0 1 0,1 1 0,17 44 58,13 11 27,53 74 0,3 5 13,-41-55-45,78 128 226,-123-208-275,-1 0-1,1 1 1,0-1 0,-1 0-1,1 0 1,0 0-1,0 0 1,0 0-1,0 0 1,0 0-1,0 0 1,0 0-1,0 0 1,1-1 0,-1 1-1,0 0 1,0-1-1,1 1 1,-1-1-1,0 1 1,1-1-1,-1 0 1,0 0-1,3 1 1,-2-2-3,-1 0 1,1 0-1,-1 1 1,0-1-1,0 0 1,1 0-1,-1-1 1,0 1-1,0 0 0,0 0 1,0 0-1,0-1 1,-1 1-1,1 0 1,0-1-1,0 1 1,-1-1-1,1-1 1,4-14 5,0 0 0,-1 0 1,1-19-1,-3 25 1,-1-4-9,1 5-16,-1 0 0,1 0-1,0 0 1,8-19 0,-10 28 13,1-1-1,0 1 0,0-1 1,-1 1-1,1 0 1,0-1-1,0 1 0,0 0 1,0 0-1,0 0 1,0 0-1,1 0 0,-1 0 1,0 0-1,1 0 1,-1 0-1,0 0 0,1 1 1,-1-1-1,1 1 1,-1-1-1,1 1 0,-1-1 1,1 1-1,0 0 1,-1 0-1,1 0 0,-1 0 1,1 0-1,-1 0 0,1 0 1,0 1-1,-1-1 1,1 0-1,-1 1 0,1-1 1,-1 1-1,0 0 1,2 0-1,84 47-40,-68-35 41,1-2 0,0 0 0,1-1 0,32 10 0,-46-18 6,1 0 0,0-1 0,0 0 1,0-1-1,-1 1 0,1-1 0,0-1 0,0 0 0,0 0 1,0 0-1,-1-1 0,1 0 0,-1 0 0,1-1 1,-1 0-1,0-1 0,9-5 0,-10 5 11,0 0 0,0 0-1,0-1 1,-1 0 0,0 0-1,0 0 1,0-1 0,-1 1 0,0-1-1,0-1 1,0 1 0,-1 0 0,0-1-1,0 0 1,0 1 0,-1-1 0,0 0-1,-1 0 1,2-12 0,-2 10 56,-1-1 0,0 1 0,-1 0 0,1 0 0,-2 0 0,0 0 0,0 0 0,0 0 0,-1 0 0,0 0 0,-1 1 0,0 0 0,0 0 0,-1 0 0,-8-10 0,12 16-55,0 0 0,0 0 0,0 0-1,-1 0 1,1 0 0,-1 0 0,0 1-1,0-1 1,1 1 0,-1-1 0,0 1-1,0 0 1,0-1 0,0 1 0,-1 0-1,1 1 1,0-1 0,0 0 0,0 1-1,-1-1 1,1 1 0,0-1 0,-1 1-1,1 0 1,-1 0 0,1 0 0,0 1-1,-1-1 1,1 0 0,0 1 0,0-1-1,-1 1 1,1 0 0,0 0 0,0 0-1,0 0 1,0 0 0,0 1 0,0-1-1,0 0 1,-3 4 0,0 0-4,1 0 0,-1 1 0,1 0 0,0 0 0,0 0 0,0 0 0,1 0-1,0 1 1,1-1 0,-1 1 0,1 0 0,-2 13 0,1-1-7,1-1-1,1 1 1,2 28-1,0-42-19,-1 0 1,1 0-1,0 0 1,1 0-1,-1 0 0,1 0 1,0-1-1,0 1 1,0 0-1,0-1 1,1 0-1,0 0 0,0 0 1,0 0-1,1 0 1,-1 0-1,1-1 0,5 5 1,-8-7 7,1 0 0,0 0 1,-1 0-1,1 0 0,0 0 0,-1-1 1,1 1-1,0 0 0,0-1 0,0 1 1,0-1-1,-1 0 0,1 1 0,0-1 1,0 0-1,0 0 0,0 0 0,0-1 1,0 1-1,0 0 0,-1-1 0,4 0 1,-2-1-1,0 0 1,-1 1-1,1-1 1,-1 0-1,0 0 0,0-1 1,1 1-1,-1 0 1,-1-1-1,1 1 1,0-1-1,2-5 1,0-1 2,0 0-1,-1-1 1,0 1-1,0-1 1,-1 0-1,-1 0 1,2-15 0,-5 3 121,-1-1 1,0 1-1,-2-1 1,-1 1-1,0 0 1,-15-31-1,47 144 304,-23-83-465,2 0 1,-1-1-1,1 1 1,0-1-1,0 0 1,1 0-1,0 0 0,1-1 1,-1 0-1,1 0 1,11 6-1,-15-10 19,1 0 1,0 0-1,-1 0 1,1-1-1,0 0 0,0 0 1,0 0-1,0 0 0,0-1 1,0 1-1,0-1 0,0 0 1,0 0-1,0-1 1,0 1-1,1-1 0,-2 0 1,1 0-1,0 0 0,0 0 1,0-1-1,0 0 0,-1 0 1,1 0-1,-1 0 0,6-5 1,0-1-1,0 0 0,-1-1 1,0 0-1,-1-1 0,0 0 1,0 0-1,-1 0 0,-1-1 1,0 0-1,0 0 0,-1 0 1,0-1-1,-1 1 0,0-1 1,-1 0-1,0 0 0,-1 0 0,-1-19 1,0-2 22,-2-1-1,-1 1 1,-2 0 0,-1 0-1,-16-49 1,-72-163 550,60 160-218,24 68-177,10 28-4,8 31-30,22 41-254,3-2 0,4-1 0,3-2 0,72 104 0,-93-153-411,48 67-685,-60-86 341,0-2 0,1 1 0,0-1 1,1 0-1,0-1 0,0 0 0,17 9 0,-6-13-4561,-14-7 1367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0.8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29 150 9749,'-12'6'436,"1"-1"-64,5-5 688,23-13-740,4 5 44,10-7-236,-2-1-440,11-5-604,3-2-1072,3 2 184,-2 1-717,2-4-511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2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184 533 6921,'-11'-5'708,"0"0"0,0 1 0,-1 0 0,1 1 0,-1 1 0,0-1 0,-14 1 0,23 1-600,0 1 1,0 1-1,0-1 0,0 0 0,0 1 0,0-1 0,0 1 0,0 0 0,0 0 0,0 0 0,1 1 0,-1-1 0,0 0 0,1 1 1,-1 0-1,1 0 0,-1 0 0,1 0 0,0 0 0,0 0 0,0 0 0,0 1 0,0-1 0,1 1 0,-1-1 0,1 1 1,0 0-1,-1 0 0,1-1 0,1 1 0,-1 0 0,0 0 0,1 0 0,-1 3 0,-1 12 8,1-1-1,0 1 1,2 0 0,0-1-1,1 1 1,1-1 0,0 0-1,1 0 1,12 30 0,-6-23-53,0 0 1,2-1 0,0-1 0,2 0 0,0-1 0,20 22 0,-27-35-43,0 0 0,0-1 0,1 1 0,0-2 0,1 1 0,0-1 0,0-1 0,0 1 0,0-1 0,1-1 0,0 0 0,0 0 0,0-1 0,11 2 0,-13-4-6,1-1 0,-1 0 1,1 0-1,-1 0 0,1-1 1,-1-1-1,1 1 0,-1-1 1,0-1-1,0 1 0,0-1 0,0-1 1,-1 0-1,1 0 0,-1 0 1,0-1-1,0 0 0,7-7 1,-7 6 28,-1-1 1,1 1-1,-1-2 1,0 1-1,-1-1 1,1 0 0,-2 0-1,1 0 1,-1-1-1,0 0 1,-1 0-1,0 0 1,3-14-1,-4 8 252,0 0 0,-1 0 0,-1 0-1,0 1 1,-1-1 0,0 0 0,-8-29-1,9 44-276,0-1 0,1 0 0,-1 1-1,0-1 1,0 0 0,-1 1 0,1-1 0,0 1-1,0-1 1,0 0 0,0 1 0,0-1-1,-1 0 1,1 1 0,0-1 0,-1 1 0,1-1-1,0 1 1,-1-1 0,1 1 0,0-1-1,-1 1 1,1-1 0,-1 1 0,1-1 0,-1 1-1,1 0 1,-1-1 0,0 1 0,1 0-1,-1-1 1,1 1 0,-1 0 0,0 0 0,1 0-1,-1 0 1,0-1 0,1 1 0,-1 0-1,0 0 1,1 0 0,-1 0 0,1 0 0,-1 1-1,0-1 1,1 0 0,-2 0 0,1 1-3,0 0 0,0 0 0,0 1 0,1-1 0,-1 0 0,0 0 1,1 0-1,-1 1 0,0-1 0,1 0 0,-1 1 0,1-1 0,0 0 0,0 1 0,-1-1 1,1 1-1,0-1 0,0 0 0,0 1 0,0-1 0,1 1 0,-1-1 0,0 2 0,4 11-77,0-1 0,1 1 0,0-1-1,1 0 1,1 0 0,0-1 0,0 0-1,1 0 1,12 13 0,-13-16-47,1 0 0,0-1 1,1 0-1,0-1 0,0 0 1,0 0-1,1-1 0,0 0 1,0-1-1,0 0 0,22 6 1,-29-10 86,-1 0 1,1 0-1,-1-1 1,1 0 0,-1 1-1,1-1 1,0 0 0,-1 0-1,1 0 1,-1-1-1,1 1 1,0-1 0,-1 1-1,1-1 1,4-2 0,-6 2 14,0 0 0,0 0-1,0 1 1,0-1 0,0-1 0,0 1 0,0 0 0,0 0 0,0 0 0,-1 0 0,1-1 0,0 1 0,-1 0 0,1-1 0,-1 1 0,0 0 0,1-1 0,-1 1 0,0-1 0,0 1 0,0-2 0,0-2 13,-1 0 0,1 0 0,-1 0 0,0 1 0,-1-1-1,1 0 1,-1 1 0,0-1 0,0 1 0,-1 0 0,1-1 0,-1 1 0,0 0 0,0 1 0,-4-5 0,-1-1-2,-1 1 1,0 0 0,0 1 0,-1 0 0,1 0 0,-2 1 0,1 0 0,-1 1 0,0 0-1,0 1 1,0 0 0,0 1 0,-1 0 0,1 1 0,-1 0 0,0 1 0,-18 0 0,45-1-86,0 0 0,0-1 1,0 0-1,0-1 1,-1-1-1,1 0 0,14-8 1,112-62-65,-108 57 118,-14 7 606,-1 0 0,31-26 1,-49 37-334,11 36-25,-8-29-389,0 0 0,1 0 0,0-1 0,0 0 0,0 0-1,0 0 1,1 0 0,0-1 0,0 1 0,1-1 0,7 5 0,-10-7 77,1-1 0,0 0 0,-1 0 1,1 0-1,0 0 0,0 0 0,0-1 0,0 0 0,0 0 1,0 0-1,1 0 0,-1 0 0,0-1 0,0 0 0,1 0 1,-1 0-1,0-1 0,0 1 0,1-1 0,7-2 0,-11 3 92,0-1-1,0 1 0,0 0 0,0-1 0,0 1 1,0-1-1,0 1 0,0-1 0,0 0 0,-1 1 0,1-1 1,0 0-1,0 0 0,0 1 0,-1-1 0,1 0 1,0 0-1,-1 0 0,1 0 0,-1 0 0,1 0 1,-1 0-1,0 0 0,1 0 0,-1 0 0,0 0 1,0-2-1,0 1 20,0 0 1,-1-1-1,1 1 1,-1 0-1,0 0 0,0 0 1,0 0-1,0 0 1,0 0-1,0 0 1,0 0-1,-3-2 0,-2-2 50,1 0-1,-1 1 0,0 0 0,0 0 0,0 0 0,-14-7 0,-12 2 75,24 8-116,1 0 0,-1-1-1,0 0 1,1 0-1,-1-1 1,-11-7-1,18 10-26,1 0 0,0 0-1,0 1 1,-1-1 0,1 0-1,0 0 1,0 1-1,0-1 1,0 0 0,0 0-1,0 0 1,0 1 0,0-1-1,0 0 1,0 0 0,1 0-1,-1 1 1,0-1-1,0 0 1,1 0 0,-1 1-1,0-1 1,1 0 0,-1 1-1,1-1 1,-1 0-1,1 1 1,-1-1 0,1 1-1,0-1 1,-1 1 0,1-1-1,1 0 1,27-24-59,-23 20 15,22-17-88,-10 9-3,-1-1 1,0-1 0,-1-1 0,22-27 0,-34 38 146,-1 0 0,1-1 0,-1 1 0,-1-1 1,1 0-1,-1 0 0,0 0 0,0 0 0,-1 0 0,0 0 0,0-1 1,0 1-1,-1 0 0,0 0 0,0-1 0,0 1 0,-1 0 0,0-1 1,0 1-1,-1 0 0,-2-7 0,-9-17 303,-2 0 1,0 0-1,-3 1 0,-26-34 0,-5-10 342,103 176-290,55 148 0,-60-132-421,-27-69 17,-8-23 36,-2 2 0,-1-1 1,-1 1-1,8 46 0,-19-59 22,-9-25-20,-8-27-21,15 23 8,1-1 0,0 0 0,0 1 0,2-1 0,0 0 0,0 0 1,3-16-1,4-6-81,16-52 1,-21 83 70,0 0 0,1 0 0,0 0 0,0 0 0,0 0 0,0 0 0,1 1 1,-1 0-1,1 0 0,0 0 0,1 0 0,-1 0 0,1 1 0,9-6 0,-11 7-41,1 0-1,0 0 1,0 0-1,0 1 1,0-1-1,0 1 1,0 0-1,0 0 1,0 1-1,0-1 1,0 1-1,0 0 1,1 0-1,-1 0 1,0 1-1,0-1 1,0 1-1,0 0 1,0 0-1,8 4 0,-11-5 49,0 1 0,-1 0 0,1 0 0,0-1 0,0 1 0,-1 0 0,1 0 0,0 0 0,-1 0 0,1 0 0,-1 0 0,1 0 0,-1 0 0,0 0-1,1 0 1,-1 0 0,0 0 0,0 1 0,0-1 0,1 0 0,-1 0 0,0 0 0,-1 0 0,1 0 0,0 0 0,0 1 0,0-1 0,-1 0 0,1 0-1,-1 0 1,1 0 0,-1 0 0,1 0 0,-1 0 0,1 0 0,-1 0 0,-1 1 0,-32 43-65,25-34 29,-9 9 19,14-18 19,1 1-1,-1 0 1,1 0 0,0 1-1,0-1 1,1 1 0,-1 0-1,1-1 1,0 1 0,0 0-1,0 0 1,-2 5 0,5-8 10,-1-1-1,0 1 1,1 0 0,-1-1 0,0 1-1,1-1 1,-1 1 0,1-1 0,-1 1-1,1 0 1,-1-1 0,1 0 0,-1 1-1,1-1 1,0 1 0,-1-1 0,1 0-1,0 1 1,-1-1 0,1 0 0,0 0-1,-1 1 1,1-1 0,0 0 0,0 0-1,-1 0 1,1 0 0,0 0 0,-1 0-1,1 0 1,0 0 0,1-1 0,31-2-7,-28 3 3,18-5 9,0-1 0,-1-1-1,1-1 1,-1-1 0,-1-1 0,0-1-1,0-1 1,-1 0 0,-1-2-1,0 0 1,-1-1 0,22-24-1,-33 31 75,1-1-1,-1 1 0,-1-1 0,0-1 0,0 1 0,-1-1 1,0 0-1,-1 0 0,0-1 0,0 1 0,-1-1 0,-1 0 1,0 0-1,0 0 0,-1 0 0,-1 0 0,1 0 1,-2 0-1,-3-22 0,4 32-59,0 0 1,0 0-1,-1 0 1,1 0-1,0 0 0,-1 0 1,1 1-1,-1-1 1,1 0-1,-1 0 1,0 0-1,1 0 0,-1 1 1,0-1-1,1 0 1,-1 0-1,0 1 1,-1-2-1,2 3-12,0 0 1,0-1-1,0 1 0,0 0 0,0-1 1,0 1-1,0-1 0,0 1 0,0 0 1,0-1-1,0 1 0,1-1 0,-1 1 1,0 0-1,0-1 0,1 1 0,-1-1 1,0 1-1,1-1 0,-1 1 0,1-1 1,-1 1-1,1-1 0,-1 0 0,1 1 1,-1-1-1,1 1 0,-1-1 0,1 0 1,0 1-1,84 76-599,11 11-76,-86-77 594,0 0 0,-1 0-1,-1 1 1,0 0 0,-1 1-1,10 21 1,-15-30 63,-1 0 0,0 1-1,0-1 1,0 1 0,0 0-1,-1-1 1,0 1 0,0-1 0,0 1-1,0 0 1,-1-1 0,1 1-1,-1-1 1,-1 1 0,1-1-1,-1 1 1,1-1 0,-1 0 0,0 0-1,-1 0 1,-4 7 0,3-6-188,0 0 0,-1 0 0,1-1 0,-1 1 0,0-1 0,0 0-1,0 0 1,-1-1 0,0 0 0,1 0 0,-1 0 0,0-1 0,0 1 0,-12 1 0,17-4-20,-1 1-1,0-1 1,1 0 0,-1-1-1,1 1 1,-1 0-1,0 0 1,1-1 0,-1 1-1,1-1 1,-1 1-1,1-1 1,-1 0 0,1 1-1,0-1 1,-1 0-1,1 0 1,0 0 0,0 0-1,-1 0 1,1 0-1,0-1 1,0 1 0,0 0-1,0-1 1,1 1-1,-1 0 1,0-1 0,1 1-1,-1-1 1,0 1-1,1-1 1,0 1 0,-1-1-1,1 0 1,0 1-1,0-1 1,0 1 0,0-1-1,0 0 1,0 1-1,0-1 1,1-2 0,4-28-4353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3.4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177 674 8825,'4'-1'255,"0"-1"0,0 1 0,0-1 0,0-1 0,0 1 0,0 0 0,-1-1 1,1 0-1,4-5 0,-7 8-134,-1-1 0,0 1-1,1-1 1,-1 0 0,0 0 0,0 1 0,0-1 0,0 0-1,0 1 1,0-1 0,0 0 0,0 0 0,0 1 0,0-1 0,0 0-1,0 0 1,0 1 0,0-1 0,-1 0 0,1 1 0,-1-2 0,-19-22 1587,18 23-1646,-1 0 0,1-1 0,-1 2-1,1-1 1,-1 0 0,1 0 0,-1 1 0,1-1 0,-1 1 0,1 0 0,-1 0 0,0 0 0,1 0 0,-1 0-1,1 1 1,-1-1 0,0 1 0,1 0 0,-1-1 0,1 1 0,0 0 0,-1 1 0,1-1 0,0 0 0,-1 1-1,-1 1 1,-7 4 107,1 0-1,0 0 1,1 1-1,-11 11 0,12-9-77,0-1 0,1 1 0,0 1 0,1-1 0,0 1 0,1 0 0,0 0 0,1 1 0,-4 14 0,6-20-71,1 0 0,0 0 0,0 0 0,0 0 0,1 0 0,0 0 0,0 0 0,0 0 0,1 1 0,0-1 0,0 0 1,1 0-1,-1 0 0,1-1 0,1 1 0,-1 0 0,1-1 0,0 1 0,0-1 0,5 6 0,-6-8-27,0-1 0,0 1 0,1-1 0,-1 0 0,0 0 0,1 0 0,0-1 0,-1 1 0,1-1 0,0 1 0,0-1 0,0 0 0,-1 0 0,1 0 0,0 0 0,1-1 0,-1 1 0,0-1 0,0 0 0,0 0 0,0 0 0,0 0 0,0 0 0,0-1 0,0 1 0,0-1-1,0 0 1,0 0 0,0 0 0,0 0 0,0-1 0,0 1 0,-1-1 0,1 1 0,0-1 0,-1 0 0,0 0 0,1 0 0,1-4 0,2 1 32,0-1 0,-1-1-1,1 1 1,-2-1 0,1 0-1,-1 0 1,0-1 0,0 1-1,-1-1 1,0 0 0,0 0-1,-1 0 1,2-14 0,-3-128 1763,-1 149-1586,12 46 95,-8-36-313,1 0 1,0 0 0,1-1 0,0 0-1,0 0 1,1 0 0,0-1 0,0 0-1,1 0 1,0-1 0,0 0 0,0 0-1,1-1 1,0 0 0,0-1-1,0 1 1,0-2 0,1 0 0,0 0-1,0 0 1,-1-1 0,17 1 0,-15-3-20,0 1 1,0-2 0,0 1 0,0-2 0,0 1 0,0-1 0,0-1-1,-1 0 1,1-1 0,-1 0 0,0 0 0,0-1 0,0 0 0,-1-1-1,0 0 1,0-1 0,0 0 0,-1 0 0,0-1 0,12-15 0,-11 10 58,-1 0 0,0 0 0,-1-1 1,-1 0-1,0-1 0,-1 1 0,-1-1 1,0 0-1,-1 0 0,-1-1 0,0 1 1,-1-1-1,0 1 0,-4-28 0,-4-18 180,-2 1 0,-25-84 0,18 85-157,3 11 16,7 32-43,1-1 1,1-1-1,0 1 0,-1-27 0,13 53 32,2 11-31,47 184 77,-28-92-902,70 176 0,-97-283 461,0-1 0,0 0 0,1 1 0,0-1-1,-1 0 1,1 0 0,0-1 0,1 1 0,3 3 0,-5-6 1,-1 0 1,0 0-1,1-1 1,-1 1-1,1 0 1,-1 0-1,1-1 1,-1 1-1,1-1 1,-1 0-1,1 1 1,-1-1-1,1 0 1,0 0-1,-1 0 1,1 0-1,0 0 1,-1 0-1,1-1 1,-1 1-1,1 0 0,-1-1 1,1 1-1,-1-1 1,1 0-1,-1 1 1,1-1-1,-1 0 1,3-2-1,10-9-4745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3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58 161 10445,'-20'8'276,"2"0"28,7-11-40,2 8 4,9 1 76,3-4 400,14-4-368,3-4-140,6-1-144,9-9-280,-4 3-356,13-7-320,-7-4-548,0 4-520,1-6 164,-4 0-493,4 0-263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3.8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42 6701,'-2'-4'603,"0"0"0,0 0 0,0 0 0,-1 1 1,0-1-1,1 1 0,-1-1 0,0 1 0,-6-5 0,8 8 54,-2 19 963,22 50-418,46 108 1,-37-104-1015,-8-26-717,28 49 1,-15-37-4861,-16-28-571,-14-25 2620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4.5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39 611 7821,'-4'-3'51,"0"1"283,1 0 0,0 0-1,0 0 1,0-1 0,0 1-1,0-1 1,0 0 0,1 0-1,-5-5 1,7 6-237,0 0 0,0 1 0,0-1 0,0 1 0,0-1 0,0 1 0,0-1 0,1 0 0,-1 1 0,0-1 0,1 1 0,0-1 0,-1 1 0,1 0 0,0-1 0,0 1 0,-1-1 0,1 1 0,0 0 0,0 0 0,1 0 0,-1 0 0,0-1 0,0 2 0,0-1 0,1 0 0,-1 0 0,2-1 0,36-26 1022,60-34-1,28-20-1099,-114 72-88,0-1 0,-1 0-1,0 0 1,-1-2-1,0 1 1,16-27 0,-24 34 113,-1 0 1,0 0 0,0-1-1,0 1 1,-1 0 0,0-1-1,0 0 1,0 1 0,-1-1-1,0 1 1,0-1 0,0 0-1,0 1 1,-1-1 0,0 1-1,-1-1 1,1 1 0,-1-1-1,0 1 1,0 0-1,0 0 1,-1 0 0,0 0-1,0 0 1,0 1 0,-6-7-1,-3-3 331,0 1-1,0 0 0,-2 1 1,1 0-1,-1 1 0,-1 0 1,-16-7-1,31 17-344,-1 0 0,0 1 0,1 0 0,-1-1 0,0 1 0,1-1 0,-1 1 0,0 0 0,0-1 0,0 1 0,1 0 0,-1 0 0,0 0 0,0-1 0,0 1 0,1 0 0,-1 0 0,0 0 0,0 0 0,0 1 0,1-1 0,-1 0 0,-1 1 0,1 14 444,20 33-27,-15-40-392,34 89 298,-5 1 0,33 166-1,-63-250-321,-2-8-15,-1-1 1,1 1-1,1-1 1,-1 0-1,1 1 0,0-1 1,0 0-1,0 0 0,1 0 1,4 6-1,-6-11-15,0 1-1,0-1 0,0 0 1,0 0-1,0 0 1,-1 1-1,1-1 1,0 0-1,0 0 0,0 0 1,0-1-1,0 1 1,0 0-1,0 0 1,0 0-1,0-1 0,0 1 1,0 0-1,-1-1 1,1 1-1,0-1 1,0 1-1,0-1 0,-1 1 1,1-1-1,0 0 1,0 1-1,-1-1 1,1 0-1,-1 1 0,1-1 1,-1 0-1,1 0 1,-1 0-1,1-1 1,23-36-54,-22 34 46,28-62-60,-23 48 13,1 0 0,1 1 0,15-25 0,-23 41 49,0 0-1,0 1 0,0-1 1,0 0-1,0 0 0,0 1 1,0-1-1,0 1 0,0-1 1,0 1-1,0-1 0,0 1 0,0-1 1,0 1-1,1 0 0,-1 0 1,0 0-1,0 0 0,0-1 1,1 2-1,-1-1 0,0 0 1,0 0-1,0 0 0,0 0 0,1 1 1,-1-1-1,0 1 0,2 0 1,39 22-64,-16-7 65,-18-13 10,-1 0 1,0-1-1,1 0 0,-1 0 0,1-1 1,0 0-1,0 0 0,-1-1 1,1 0-1,0 0 0,0-1 0,0 0 1,-1 0-1,1-1 0,-1 0 0,1-1 1,-1 1-1,0-1 0,0-1 1,0 1-1,13-9 0,-7 3 4,0 0 0,0-1 0,-1-1 1,-1 1-1,1-2 0,-2 0 0,0 0 0,0-1 0,-1 0 0,0 0 0,-1-1 1,-1 0-1,-1-1 0,0 0 0,8-29 0,-13 36-12,1-1 0,-2 1 0,0 0 0,0-1-1,0 1 1,-1 0 0,0-1 0,0 1 0,-1 0 0,-1 0 0,1 0-1,-1 0 1,-6-12 0,9 20 2,-1-1-1,1 1 0,0 0 1,-1-1-1,1 1 1,0 0-1,-1-1 1,1 1-1,-1 0 1,1 0-1,0-1 1,-1 1-1,1 0 1,-1 0-1,1 0 1,-1 0-1,1 0 1,0-1-1,-1 1 1,1 0-1,-1 0 1,1 0-1,-1 0 0,1 0 1,-1 0-1,1 1 1,-1-1-1,1 0 1,-1 0-1,1 0 1,-1 0-1,1 0 1,0 1-1,-1-1 1,1 0-1,-1 0 1,1 1-1,0-1 1,-1 0-1,1 1 1,0-1-1,-1 0 0,1 1 1,0-1-1,0 1 1,-1-1-1,1 0 1,0 1-1,0-1 1,0 1-1,-1-1 1,1 1-1,0-1 1,0 1-1,0-1 1,0 0-1,0 1 1,0 0-1,-8 31 83,8-14-18,0 0-1,2 0 1,0 0 0,2 0 0,-1 0 0,13 31-1,3 1-307,26 47 0,-29-67-1202,1-1 0,26 33 0,19 11-9929,-50-59 6277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5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89 192 10485,'12'-11'328,"-1"0"0,1 0 0,-2-1 0,0-1 0,0 0 0,-1 0 0,0-1 0,-2 0 0,12-27 0,-19 40-281,1 0 0,-1 0 0,1 0 0,-1 0 0,1 0 0,-1 0 0,0 0 0,0 0 0,1 0 0,-1 0 0,0 0 0,0 0 0,0 0 0,0-1 0,0 1 0,-1 0 0,1 0 0,0 0 0,0 0 0,-1 0 0,1 0 0,-1 0 0,1 0 0,-1 0 0,1 0 0,-1 0 0,0 0 0,1 0 1,-1 1-1,0-1 0,0 0 0,1 0 0,-1 1 0,0-1 0,0 0 0,0 1 0,0-1 0,0 1 0,0-1 0,0 1 0,0 0 0,0-1 0,0 1 0,0 0 0,0 0 0,0 0 0,-1 0 0,1 0 0,0 0 0,0 0 0,0 0 0,0 0 0,0 0 0,0 0 0,0 1 0,0-1 0,0 1 0,-2 0 0,-6 1 119,-1 1 1,0 0 0,1 1 0,-17 8-1,17-6-98,0-1 1,1 2-1,-1-1 0,1 1 0,0 0 1,1 0-1,0 1 0,0 0 0,-8 14 0,13-20-72,1 1 0,-1 0 0,1 0 0,0 0-1,0 0 1,0 0 0,0 0 0,0 0 0,1 0-1,-1 0 1,1 0 0,0 0 0,0 0 0,0 0-1,0 0 1,1 0 0,-1 0 0,1 0 0,0 1-1,0-2 1,0 1 0,0 0 0,0 0-1,1 0 1,-1 0 0,1-1 0,0 1 0,0-1-1,0 1 1,0-1 0,0 0 0,0 0 0,1 0-1,-1 0 1,4 2 0,82 48-366,2 0 24,-83-46 298,0-1 0,0 1 0,0 1 0,-1-1 0,0 1 0,0 0 0,-1 0-1,0 1 1,5 9 0,-8-15 50,-1 1 0,0 0 0,0-1 0,0 1 0,0 0 0,-1 0 0,1 0 0,-1 0 0,0 0 0,1 0 0,-1 0-1,-1 0 1,1-1 0,0 1 0,-1 0 0,1 0 0,-1 0 0,-2 5 0,1-4 25,-1 1 0,0 0 0,0-1 0,0 0 0,-1 0-1,1 0 1,-1 0 0,0 0 0,-7 4 0,-7 4 84,-1-1-1,0-1 1,-39 15 0,55-24-112,-53 15-413,54-16 222,0 1 1,0-1-1,0 1 0,-1-1 0,1 0 0,0 0 0,0 0 0,0 0 0,-1 0 1,1-1-1,0 1 0,0-1 0,0 1 0,0-1 0,0 0 0,0 0 0,0 0 1,0 0-1,0 0 0,0 0 0,0 0 0,-2-3 0,4 3-17,-1 0-1,1 0 1,0 0 0,0 0-1,0 0 1,0 0 0,0 0-1,0 0 1,0 0 0,0 0-1,0 0 1,0 0 0,0 0-1,1 0 1,-1 0-1,0 0 1,1 0 0,-1 0-1,1 0 1,-1 0 0,1 1-1,-1-1 1,2-1 0,16-19-2910,-1 3 491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5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96 6797,'-54'-94'6866,"53"93"-5812,4 3-969,1 0-1,-1 1 1,0-1-1,0 1 0,-1 0 1,1 0-1,0 0 0,-1 0 1,0 0-1,0 1 1,0-1-1,3 7 0,-1-2 21,39 70 252,-5 1 0,35 100 0,-36-84-1260,57 105 0,-89-190 440,23 36-1286,-5-25-3441,-19-21 2512,1-2-570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6.2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204 138 7649,'15'-73'965,"-13"67"-640,-1 0-1,1 0 1,1 0 0,-1 0 0,1 1 0,0-1 0,0 1 0,1 0 0,6-8-1,-9 13 320,-19 34 1201,-32 63 164,40-75-1878,0-1-1,-1 1 1,-1-2-1,0 1 1,-2-2-1,-1 0 1,0-1-1,-22 21 1,34-37-182,0 0 1,0 0-1,0 0 1,0 0-1,0 0 1,0-1-1,-1 0 0,1 1 1,-1-1-1,1 0 1,-8 0-1,11-1 47,0 0 0,0 0 0,0 0-1,-1 0 1,1 0 0,0 0 0,0 0 0,0 0 0,0 0-1,0 0 1,-1-1 0,1 1 0,0 0 0,0 0-1,0 0 1,0 0 0,0 0 0,0-1 0,0 1 0,-1 0-1,1 0 1,0 0 0,0-1 0,0 1 0,0 0-1,0 0 1,0 0 0,0 0 0,0-1 0,0 1 0,0 0-1,0 0 1,0 0 0,0-1 0,0 1 0,0 0-1,0 0 1,0 0 0,0 0 0,0-1 0,1 1 0,-1 0-1,0 0 1,0 0 0,0 0 0,0-1 0,0 1-1,0 0 1,1 0 0,-1 0 0,0 0 0,0 0-1,0 0 1,0-1 0,0 1 0,1 0 0,-1 0 0,0 0-1,0 0 1,0 0 0,1 0 0,-1 0 0,0 0-1,0 0 1,0 0 0,0 0 0,1 0 0,-1 0 0,15-9-84,8 6 50,0 1 1,-1 1-1,1 1 0,0 1 0,0 1 0,-1 2 1,1 0-1,-1 1 0,36 13 0,-29-8-461,0 0 0,0-2 0,51 7 0,-65-14-469,-1-1-1,1 0 1,0 0 0,0-2-1,0 0 1,0 0 0,-1-2-1,1 0 1,20-8-1,-5-1-1669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8.5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244 4 6845,'-1'0'21,"1"0"0,0-1 1,0 1-1,0 0 0,0 0 1,-1-1-1,1 1 0,0 0 1,0 0-1,-1 0 0,1 0 1,0-1-1,0 1 0,-1 0 1,1 0-1,0 0 0,0 0 1,-1 0-1,1 0 1,0 0-1,0 0 0,-1 0 1,1 0-1,0 0 0,-1 0 1,1 0-1,0 0 0,0 0 1,-1 0-1,1 0 0,0 0 1,-1 0-1,1 0 0,0 0 1,0 1-1,-1-1 0,1 0 1,0 0-1,-1 0 0,-13 13 462,-8 18 116,10-6-415,1 0 1,-7 26-1,-8 17 44,-85 229 161,108-289-647,0-2-467,0 0-1,1 0 0,0 1 1,0-1-1,1 1 0,-2 12 0,3-10-2030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6.4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 22 7329,'-25'-21'2779,"42"34"434,23 11-2785,55 25-1,-49-29-2142,50 14-1,-92-33 1195,-1 0 0,1 0-1,0-1 1,-1 1 0,1-1 0,0 0-1,-1 0 1,1 0 0,0 0 0,0-1 0,5-1-1,0 2-2112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6.6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23 169 6033,'-9'-55'408,"4"29"626,1-1-1,-1-34 1,12 128 4917,18 72-4351,-7-42-969,54 514-679,-62-404-3586,-6-1-4634,-4-176 4350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2.9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98 256 7689,'-7'-6'983,"0"0"0,-1 1 0,0 0 0,0 1 0,0 0 0,-17-7 0,-2 0 1236,37 6 814,27 0-2213,49-3-535,1062-122 1333,-854 92-1298,-241 33-219,42-8-1103,-116 15-5309,-50 6-2939,48-3 4703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3.3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110 127 9305,'-6'-3'221,"1"-1"0,-1 0 1,1 0-1,0 0 0,0-1 1,0 0-1,1 0 0,-1 0 0,1 0 1,0-1-1,1 0 0,-6-11 1,4 7 1027,-1 1 1,0 0 0,0 0 0,-8-8-1,8 57-110,6 4-724,8 74 0,-1-36-208,79 562-1188,-43-446-5506,-29-139 252,-8-35 1188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4.0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67 10829,'-14'-24'621,"-15"-19"3756,29 43-3648,-1 0-691,1 1 1,-1-1-1,1 1 0,-1-1 0,1 1 0,-1-1 1,1 1-1,0 0 0,-1-1 0,1 1 1,0-1-1,-1 1 0,1 0 0,0-1 0,0 1 1,0 0-1,-1-1 0,1 1 0,0 0 0,0-1 1,0 1-1,0 0 0,0-1 0,0 1 1,0 0-1,1-1 0,-1 2 0,3 27 291,-3-23-186,41 299 1320,-7-74-890,-29-180-427,0 2 220,2 1 0,22 80 1,-29-133-360,0-1 0,0 0 0,0 0 1,0 1-1,0-1 0,0 0 0,0 0 0,0 1 1,0-1-1,0 0 0,0 1 0,0-1 0,0 0 1,0 0-1,0 1 0,0-1 0,0 0 1,1 0-1,-1 1 0,0-1 0,0 0 0,0 0 1,1 0-1,-1 1 0,0-1 0,0 0 1,0 0-1,1 0 0,-1 0 0,0 0 0,0 1 1,1-1-1,-1 0 0,0 0 0,0 0 1,1 0-1,-1 0 0,0 0 0,1 0 0,-1 0 1,0 0-1,0 0 0,1 0 0,-1 0 1,0 0-1,0 0 0,1 0 0,-1 0 0,10-16 128,3-26-59,-13 41-69,19-78 119,-10 37-88,27-76-1,-36 116-39,0 0 1,1 0-1,-1 1 1,1-1-1,-1 1 1,1-1-1,0 0 1,0 1-1,0 0 1,-1-1 0,2 1-1,-1-1 1,0 1-1,0 0 1,0 0-1,1 0 1,-1-1-1,0 1 1,1 1-1,-1-1 1,1 0-1,-1 0 1,1 0-1,-1 1 1,1-1-1,0 1 1,-1-1-1,1 1 1,0 0 0,-1 0-1,1-1 1,0 1-1,0 1 1,-1-1-1,1 0 1,0 0-1,-1 0 1,1 1-1,0-1 1,-1 1-1,1 0 1,0-1-1,-1 1 1,1 0-1,1 1 1,9 6 1,-1 1-1,-1 0 1,1 1 0,16 20-1,-2-3-6,-15-18 4,0-1-1,0 0 1,1 0 0,0-1 0,1-1-1,-1 0 1,1 0 0,0-1 0,1-1-1,-1 0 1,25 4 0,-29-7 6,1 0 0,0-1 0,-1 0 0,1-1 0,-1 0 0,1 0-1,-1-1 1,0 0 0,1-1 0,-1 1 0,0-2 0,-1 1 0,1-1 0,0 0 0,-1-1 0,0 1 0,0-2 0,-1 1 0,9-8 0,-10 7 26,0 1 0,0-1 0,-1 1 0,0-1 0,0-1 0,0 1 0,-1 0 0,1-1 0,-2 0 0,1 0 0,-1 0 0,0 0 0,0 0 0,-1 0 0,0-1 0,0 1 0,-1 0 0,0-1 0,0 1 0,-1 0 0,0 0 0,0-1 0,-1 1 0,1 0 0,-2 0 0,1 0 0,-1 0 0,0 1 0,0-1 0,-9-11 0,12 17-19,-1 1-1,1-1 1,-1 1 0,1-1 0,-1 1-1,0-1 1,1 1 0,-1-1 0,1 1 0,-1 0-1,0-1 1,1 1 0,-1 0 0,0 0-1,0 0 1,1-1 0,-1 1 0,0 0 0,1 0-1,-1 0 1,0 0 0,0 0 0,1 0-1,-1 0 1,0 0 0,0 1 0,1-1-1,-1 0 1,0 0 0,1 1 0,-1-1 0,0 0-1,1 1 1,-1-1 0,0 1 0,1-1-1,-1 1 1,1-1 0,-1 1 0,1-1 0,-1 1-1,1-1 1,-1 1 0,1 0 0,0-1-1,-1 1 1,1 0 0,-19 34 256,14-22-209,1 1 1,0 0-1,1 0 0,1 1 1,0-1-1,1 1 0,0-1 1,2 1-1,-1-1 0,2 1 1,0-1-1,3 15 0,-2-20-97,0 0 0,0-1-1,1 1 1,0-1-1,0 1 1,1-1-1,0 0 1,0-1 0,1 1-1,0-1 1,0 0-1,1-1 1,0 1-1,0-2 1,1 1 0,-1-1-1,1 0 1,0 0-1,14 5 1,-4-3-533,-1-2 0,1 0 1,0-1-1,1-1 0,-1 0 1,24-1-1,1-2-4901,67-9 1,-69 4-1380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5.0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133 310 12741,'-16'-26'158,"2"0"-1,1-1 0,1 0 1,1-1-1,-8-30 1,-23-58 2680,42 116-2824,0 0 1,0 0-1,0 0 0,0 0 1,0 1-1,0-1 0,0 0 0,0 0 1,0 0-1,0 0 0,0 0 1,-1 0-1,1 0 0,0 0 0,0 0 1,0 0-1,0 0 0,0 0 0,0 0 1,0 0-1,0 0 0,-1 0 1,1 0-1,0 0 0,0 0 0,0 0 1,0 0-1,0 0 0,0 0 1,0 0-1,0 0 0,0 0 0,-1 0 1,1 0-1,0 0 0,0 0 1,0 0-1,0 0 0,0 0 0,0 0 1,0 0-1,0-1 0,0 1 0,0 0 1,0 0-1,-1 0 0,1 0 1,0 0-1,0 0 0,0 0 0,0 0 1,0 0-1,0 0 0,0-1 1,0 1-1,0 0 0,0 0 0,0 0 1,0 0-1,0 0 0,0 0 0,0 0 1,0-1-1,-2 15 344,3 15-59,102 524 1739,-55-326-1002,-40-188-684,18 112 2265,-26-150-2549,1 1-1,-1-1 1,0 1-1,0-1 1,0 1-1,0-1 1,0 1-1,0 0 1,0-1-1,0 1 1,-1-1-1,1 1 0,-1-1 1,1 1-1,-2 1 1,2-3-40,-1 0-1,1 0 1,-1 0 0,1 0 0,-1 0-1,1 0 1,-1 0 0,1 0 0,-1 0 0,1 0-1,0 0 1,-1 0 0,1 0 0,-1 0-1,1-1 1,-1 1 0,1 0 0,-1 0-1,1-1 1,0 1 0,-1 0 0,1 0-1,0-1 1,-1 1 0,1 0 0,0-1 0,-1 1-1,1-1 1,0 1 0,-1-1 0,-3-5 91,0 0 1,0 0-1,0-1 1,0 1-1,-2-9 1,0-2-43,2 1 0,0-1 0,0 0 0,2 0 0,0 0 0,1 0 0,0 0 0,2-1 0,0 1 0,6-29 1,-6 40-100,1-1 1,0 1-1,0 0 1,0 0 0,1 0-1,0 0 1,0 1 0,1-1-1,0 1 1,0 0 0,0 0-1,0 0 1,1 0 0,-1 1-1,1 0 1,1 0 0,-1 0-1,0 1 1,1-1 0,0 1-1,0 1 1,0-1 0,0 1-1,0 0 1,0 0 0,0 1-1,1 0 1,-1 0 0,1 0-1,-1 1 1,8 0-1,-2 1-52,0 1-1,0 0 1,0 1 0,-1 0-1,0 0 1,1 1-1,-1 1 1,0 0-1,-1 1 1,1 0-1,-1 0 1,-1 1-1,1 0 1,-1 1-1,0 0 1,-1 1-1,0-1 1,10 15-1,-9-12 34,-1 0-1,0 1 1,-1 0 0,-1 0-1,0 0 1,0 1 0,-1 0-1,-1 0 1,0 0 0,-1 0-1,0 1 1,-1 0 0,-1-1-1,0 1 1,-2 27 0,1-37 49,-1 0-1,0 0 1,0 0 0,0 0 0,-1 0 0,1 0 0,-1 0 0,0 0 0,0 0 0,-1-1 0,1 1 0,-1-1 0,1 0-1,-1 1 1,0-1 0,-1 0 0,-4 3 0,2-2 14,0-1 1,0 0-1,0 0 0,0-1 1,-1 0-1,1 0 0,-1 0 1,0-1-1,1 0 0,-8 0 1,-7-1-166,1 0-1,-1-2 1,1 0 0,0-1 0,0-1 0,-23-8 0,32 8-286,-36-7-1805,45 11 1912,0 0 0,1 0 0,-1 0 0,0 0 0,1 1 0,-1-1 0,0 1 0,1-1 0,-1 1 0,0-1 0,1 1 0,-1 0 0,1 0 0,-1 0 0,-1 1 1,3-1 99,0-1 1,-1 1 0,1-1 0,0 1 0,0-1 0,0 1 0,0-1 0,0 1 0,1-1 0,-1 1 0,0 0 0,0-1 0,0 1 0,0-1 0,1 0 0,-1 1-1,0-1 1,0 1 0,1-1 0,-1 1 0,0-1 0,1 1 0,-1-1 0,0 0 0,1 1 0,-1-1 0,1 0 0,-1 1 0,1-1 0,-1 0 0,1 0 0,-1 0 0,1 1-1,-1-1 1,1 0 0,-1 0 0,1 0 0,-1 0 0,1 0 0,0 0 0,15 4-5315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5.3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107 150 11465,'-28'-36'461,"2"2"2719,-26-45 0,51 78-2619,4 40 166,22 162 436,-12-117-4616,-10-65 1883,2-10-2231,1-17-6256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5.5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115 290 8841,'-23'-49'216,"0"10"96,9 3 56,2 5 4,1 5-32,2 5-24,0 0-56,4 3-28,-1 3-40,3 2-84,3 2-128,3 4-220,0 4-256,5 3-284,1 0-504,3 3-524,5 7-549,0 3-359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6.1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235 116 7541,'0'1'102,"1"-1"0,-1 1-1,1-1 1,-1 0 0,1 1 0,0-1 0,-1 0 0,1 0 0,-1 0 0,1 1 0,0-1 0,-1 0 0,1 0-1,0 0 1,-1 0 0,1 0 0,-1 0 0,1 0 0,0 0 0,-1 0 0,1 0 0,0 0 0,-1-1 0,1 1-1,-1 0 1,1 0 0,0-1 0,-1 1 0,1 0 0,-1-1 0,1 1 0,-1 0 0,1-1 0,-1 1 0,1-1-1,-1-25 2591,-21-27 100,20 50-2671,-1 1 0,0-1 1,0 1-1,0-1 0,0 1 1,0 0-1,-1 0 0,1 0 0,-1 0 1,1 0-1,-1 1 0,0-1 1,0 1-1,0 0 0,0 0 1,1 0-1,-2 0 0,1 0 0,0 0 1,0 1-1,0 0 0,0-1 1,0 1-1,0 0 0,0 1 0,-5 0 1,2 1-41,0-1 1,0 2-1,1-1 1,-1 1-1,1 0 1,-1 0-1,1 0 1,0 1 0,0 0-1,1 0 1,-1 0-1,1 1 1,-4 4-1,-3 4 11,2 0 0,-1 0 0,2 1 0,0 0 0,1 1 0,0 0 0,1 0 0,-7 25 0,12-36-108,0 0 0,1 0-1,-1 1 1,1-1 0,-1 0 0,1 0 0,0 0 0,1 0 0,-1 1-1,1-1 1,0 0 0,0 0 0,0 0 0,0 0 0,1 0 0,0 0-1,0-1 1,0 1 0,0 0 0,0-1 0,1 0 0,-1 1 0,1-1-1,0 0 1,0 0 0,0-1 0,1 1 0,-1-1 0,1 1 0,-1-1-1,1 0 1,0 0 0,0-1 0,0 1 0,-1-1 0,2 0 0,-1 0-1,5 1 1,-1-1-46,0 0 0,1 0 0,-1-1 1,0 0-1,1 0 0,-1-1 0,0 0 0,1-1 0,-1 1 0,0-2 0,0 1 0,13-7 0,-18 8 87,0 0 0,0-1 0,0 1-1,0-1 1,-1 0 0,1 0 0,0 0 0,-1 0 0,1 0-1,-1-1 1,0 1 0,0-1 0,0 1 0,0-1 0,0 0-1,-1 0 1,1 0 0,-1 0 0,0 0 0,1 0 0,-2 0-1,1-1 1,0 1 0,-1 0 0,1-1 0,-1 1 0,0 0-1,0-1 1,0 1 0,0 0 0,-1 0 0,0-1 0,1 1-1,-2-3 1,-1-3 339,1 0 0,0 0 0,0 0-1,0-12 1,2 21-203,17 39 340,38 78-357,-5 1 0,52 189 0,-89-254-177,-2 1 1,-2 0-1,-3 1 1,-2 0-1,-2 0 0,-3 0 1,-2 0-1,-16 81 1,7-82-10,-3 0-1,-24 60 1,29-90 33,-1 0-1,-1-1 1,-1 0-1,-1-1 1,-1-1-1,-32 36 1,44-54 9,1 0 1,-1-1 0,0 1 0,1-1 0,-1 0 0,0 0 0,0 0 0,-1 0 0,1 0-1,0-1 1,0 1 0,-1-1 0,1 0 0,-1 0 0,0-1 0,1 1 0,-5 0 0,6-2-1,-1 1 1,0-1 0,0 1 0,0-1 0,0 0 0,1 0 0,-1 0 0,0-1 0,1 1 0,-1-1 0,1 1 0,-1-1 0,1 0 0,0 0 0,0 0 0,-4-4 0,-1-4-3,0 0 1,0-1 0,1 0 0,1 0 0,0-1-1,0 0 1,1 1 0,-3-20 0,-1-14-269,2 0 0,2 0 0,2 0 1,2-1-1,2 1 0,13-77 0,27-73-3065,13 7-3575,-23 105 1338,-12 48 1315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6.8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259 294 9489,'10'-16'554,"-1"0"1,-1 0-1,0-1 0,-2 0 1,1 0-1,-2-1 0,-1 0 1,5-36-1,-8 50-405,-1 1 1,0-1-1,0 0 1,0 0-1,0 1 1,-1-1-1,0 0 1,1 1-1,-1-1 1,-1 0-1,1 1 1,0-1-1,-1 1 1,0 0-1,1-1 1,-1 1-1,-1 0 1,1 0-1,0 0 1,-1 0-1,1 1 1,-1-1-1,0 1 1,0 0-1,-5-4 1,2 3 24,0 1 1,0-1-1,0 1 1,-1 0-1,1 1 1,0 0-1,-1 0 1,1 0-1,-1 1 1,0-1-1,1 2 1,-1-1 0,1 1-1,-10 2 1,5 0-79,0 0 0,1 2 1,-1-1-1,1 1 0,0 1 1,0 0-1,0 0 1,1 1-1,0 0 0,0 1 1,1 0-1,0 0 0,0 1 1,1-1-1,-7 12 1,11-16-89,0 0 0,1 0 1,0 0-1,0 0 0,0 0 1,0 1-1,0-1 1,1 0-1,0 1 0,0 0 1,0-1-1,1 1 0,-1-1 1,1 1-1,0 0 0,1-1 1,-1 1-1,1 0 1,0-1-1,0 1 0,0-1 1,0 1-1,1-1 0,0 0 1,0 0-1,0 0 1,0 0-1,1 0 0,0 0 1,0 0-1,0-1 0,0 1 1,0-1-1,1 0 1,-1 0-1,1 0 0,0-1 1,0 1-1,4 1 0,-3-1-34,1 0-1,0 0 1,0 0-1,0-1 0,0 0 1,0 0-1,0-1 1,0 0-1,1 0 0,-1 0 1,0-1-1,1 0 1,-1 0-1,1 0 0,11-4 1,-14 3 30,0 0 1,-1 0-1,1-1 0,-1 1 1,1-1-1,-1 0 1,0 0-1,0 0 1,0-1-1,0 1 0,0-1 1,-1 0-1,1 1 1,-1-1-1,1 0 0,-1-1 1,0 1-1,0 0 1,-1-1-1,1 1 1,-1-1-1,1 1 0,-1-1 1,0 0-1,-1 1 1,1-1-1,0-6 0,4-84 1067,-5 93-977,3 6-53,0 0-1,-1 0 0,0 0 1,0 1-1,0-1 0,1 8 1,-2-10-17,45 165 197,30 208 1,-63-278-243,-4 1 1,-4 0 0,-14 162-1,4-217 28,-1-1 0,-2 0-1,-2 0 1,-2 0 0,-2-1-1,-28 59 1,40-98-2,1 0 1,-1 0 0,0 0-1,0 0 1,0 0-1,0 0 1,0 0-1,-1-1 1,1 0 0,-1 1-1,0-1 1,1 0-1,-1 0 1,0 0-1,0 0 1,-1-1-1,1 1 1,-6 1 0,7-3 0,-1 0 0,1-1 0,0 1 0,-1 0 0,1-1 0,0 1 0,-1-1 0,1 0 0,0 0 0,0 0 0,0 0 0,0 0 0,-1 0 0,2 0 0,-1-1 0,0 1 0,0-1 0,0 0 0,1 1 0,-1-1 0,1 0 0,-1 0 0,1 0 0,0 0 0,0 0 0,0 0 0,-2-5 0,-7-16-16,1-1 0,1-1 0,1 1 1,1-1-1,1-1 0,1 1 0,1-1 0,1-31 0,4-25-1075,16-100-1,-10 119-1666,20-70 1,-18 101-1771,25-61-1,-16 54-1524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7:18:28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573 33 7769,'-28'-31'1058,"28"31"-1041,0 0-1,-1 0 1,1 0-1,0-1 0,0 1 1,0 0-1,0 0 1,-1 0-1,1 0 1,0 0-1,0 0 0,0 0 1,-1 0-1,1 0 1,0 0-1,0 0 1,0 0-1,-1 0 0,1 0 1,0 0-1,0 0 1,-1 0-1,1 0 1,0 0-1,0 0 0,0 0 1,0 0-1,-1 0 1,1 1-1,0-1 1,0 0-1,0 0 1,-1 0-1,1 0 0,0 0 1,0 1-1,0-1 1,0 0-1,0 0 1,0 0-1,-1 0 0,1 1 1,0-1-1,0 0 1,0 0-1,0 0 1,0 1-1,2 24 492,141 433 1998,-91-309-1980,120 350 845,520 1587 2070,-441-1330-2508,-251-754-930,17 32 142,-7-28-36,1-23-3,-3-16-65,-1 0 0,-2-1 0,2-57 0,-2 22-20,49-589-245,73-726-997,-89 1127 1048,82-287 0,-118 536 184,9-39 93,-11 45-95,1 1-1,-1-1 1,0 1 0,0-1 0,1 0-1,-1 1 1,0-1 0,0 1 0,-1-1-1,1 0 1,0 1 0,0-1 0,-1 1 0,1-1-1,-1 1 1,1-1 0,-1 1 0,0-1-1,0 1 1,0 0 0,-1-3 0,-1 4-2,0 0 0,0 1-1,0-1 1,0 0 0,0 1 0,0 0 0,1 0 0,-1 0 0,0 0 0,0 0 0,1 1 0,-1-1 0,1 1 0,-1-1 0,1 1 0,-4 3 0,-3 1 10,-303 210 91,66-43-84,-59 24 19,-556 399 22,399-195-48,460-400-19,1 1 0,-1-1 0,1 0 0,-1 1 0,1-1 0,0 0 0,0 1 0,0 0 0,0-1 0,0 1 0,0 0 0,0-1 0,1 1 0,-1 0 0,1 0 0,-1 0 0,1-1 0,-1 1 0,1 0 0,0 0 0,0 0 0,0 0 0,0 0 0,0 0 0,1-1 0,0 3 0,0-1 2,1 0-1,0-1 0,0 1 1,0 0-1,0-1 0,0 0 0,0 0 1,1 1-1,-1-2 0,1 1 1,0 0-1,-1 0 0,7 2 1,10 4 4,-1-1 0,2-1-1,34 6 1,385 45 203,7-31 60,-43-4-65,997 155 229,-1298-157-405,-69-12 10,1-1 0,0-2 0,0-1 0,48-1-1,-80-3-30,1 0 0,-1 0 0,0 0 0,0 0 0,1-1 0,-1 1-1,0-1 1,0 0 0,0 1 0,0-1 0,0 0 0,0 0-1,0 0 1,0 0 0,0-1 0,0 1 0,0 0 0,-1-1 0,1 0-1,-1 1 1,1-1 0,-1 0 0,2-2 0,-2 1 0,0 0 0,0 0 0,-1 0 0,1 0 0,-1 0 0,0 0 0,0-1 0,0 1 0,0 0 0,-1 0 0,1 0 0,-1 0 0,1 0 0,-3-5 0,-4-8 4,0 0 1,-2 0 0,1 1-1,-20-26 1,-670-786-15,539 649 4,-456-449-23,-39 46 166,590 527-176,-114-107-1205,159 135-554,0 0-1539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8.7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391 0 6613,'0'0'116,"-12"28"308,2-6-160,0-1 0,-1-1 0,-1 0 0,-17 21 0,-62 71 464,87-107-727,-183 230-208,186-233-134,0-1 1,-1 1-1,1 0 1,0 0-1,-1 0 1,0-1-1,1 1 0,-1-1 1,0 1-1,0-1 1,0 0-1,-3 2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7.2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76 260 11241,'-39'-26'1861,"40"25"-1742,0-1 0,1 0 0,-1 1 0,0-1 0,1 1 0,0-1 0,-1 1 0,1 0 0,0-1 1,0 1-1,3-1 0,22-10 292,1 0-106,43-25 0,-65 34-181,0-1 1,-1 0 0,1 0 0,-1-1 0,0 1-1,0-1 1,0-1 0,0 1 0,-1 0 0,0-1 0,0 0-1,5-11 1,-8 15-41,-1 0-1,1 0 1,-1 1-1,1-1 1,-1 0-1,0 0 0,0 0 1,0 0-1,0 0 1,0 1-1,0-1 1,0 0-1,-1 0 1,1 0-1,0 0 1,-1 1-1,0-1 1,1 0-1,-1 0 0,0 1 1,0-1-1,-2-2 1,1 2 39,-1-1-1,0 0 1,1 1 0,-1-1 0,-1 1-1,1 0 1,0 0 0,0 0 0,-1 1 0,-6-3-1,4 2 19,-1 0-1,0 0 0,1 0 0,-1 1 1,0 1-1,0-1 0,0 1 0,0 0 0,1 0 1,-1 1-1,0 0 0,-10 3 0,10-1-90,0 1-1,1 1 0,-1-1 0,1 1 0,0 0 1,0 0-1,1 1 0,0 0 0,0 0 0,0 0 0,0 1 1,1-1-1,0 1 0,1 0 0,-1 0 0,1 1 1,1-1-1,0 1 0,-2 8 0,-1 3 3,2-1 0,0 0 0,2 1-1,0 0 1,0-1 0,2 1 0,3 20 0,-2-30-66,-1 1 1,2-1-1,0 1 1,0-1-1,0 0 1,1 0 0,0 0-1,1-1 1,0 0-1,1 1 1,-1-2-1,1 1 1,1-1 0,-1 0-1,2 0 1,-1 0-1,13 8 1,-11-10-349,1 0 0,-1 0 0,1-1 0,1 0 0,-1-1 1,0 0-1,1-1 0,-1 0 0,1 0 0,0-1 0,0-1 0,-1 0 0,1 0 0,0-1 1,17-3-1,-7-1-2042,0-1 0,0 0-1,37-18 1,-18 4-3757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7.6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85 12729,'-17'-7'112,"11"5"279,-1 0 1,0-1-1,1 1 0,0-2 1,-1 1-1,1-1 1,1 0-1,-1 0 0,-10-10 1,19 14-243,-1 0 1,1 0-1,-1 1 0,1-1 1,-1 1-1,0-1 1,1 1-1,-1 0 0,0 0 1,1 0-1,2 2 1,10 7-61,-1 2 0,0-1 0,0 2 0,-1 0 0,-1 0 0,-1 1 1,0 1-1,0 0 0,-1 0 0,-1 1 0,-1 0 0,0 1 0,6 21 0,5 19 146,-3 0 0,15 101-1,-31-128 96,-1-30-322,1 0 0,0 0-1,0 0 1,0 1-1,0-1 1,-1 0-1,1 0 1,0 0-1,0 1 1,-1-1 0,1 0-1,0 0 1,0 0-1,-1 0 1,1 0-1,0 0 1,0 0-1,-1 0 1,1 0 0,0 0-1,0 0 1,-1 0-1,1 0 1,0 0-1,-1 0 1,1 0 0,0 0-1,0 0 1,-1 0-1,1 0 1,0 0-1,0 0 1,-1 0-1,1 0 1,0-1 0,0 1-1,-1 0 1,1 0-1,0 0 1,0 0-1,0-1 1,-1 1-1,1 0 1,0 0 0,0-1-1,-4-3 31,1 0 0,0 0-1,0 0 1,1 0 0,-1-1-1,1 1 1,0-1 0,-3-9 0,-1-9 10,1 0 1,1-1 0,1 1-1,1-1 1,2 0 0,0 0-1,7-46 1,-4 51-106,1 1 1,0-1-1,2 1 1,0 0-1,1 1 1,1-1-1,0 1 1,1 1-1,1 0 0,19-23 1,-24 32-381,1 2 1,0-1-1,0 1 0,1 0 1,-1 0-1,1 1 1,0 0-1,13-6 0,-12 7-712,0 0 0,1 1 0,-1 0 0,1 0 0,-1 1 0,1 0 0,-1 0 0,11 1 0,9 3-4008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8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27 181 10365,'-10'-52'221,"4"22"1458,2 0 0,-2-38 0,17 90 367,5 22-1765,80 390 902,-49-193-1501,-33-169-526,9 36-2461,-2-37-5150,-16-60 4100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8.9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12 527 10293,'-12'-5'1211,"13"-2"-290,27-7 249,44-8-92,52-7-70,238-70 767,-355 97-1727,1-1 0,-1 0 0,0 0-1,0-1 1,-1 0 0,1 0 0,-1 0-1,1-1 1,8-9 0,-13 11-27,0 1 0,-1-1 0,1 1 0,0-1-1,-1 0 1,0 0 0,0 0 0,0 0 0,0 0 0,0 0 0,0 0 0,-1 0-1,0 0 1,1 0 0,-1 0 0,0 0 0,-1-1 0,1 1 0,0 0 0,-1 0-1,0 0 1,0 0 0,0 0 0,0 0 0,0 0 0,-3-5 0,-11-17 330,-2 0 1,0 1 0,-1 1-1,-1 1 1,-2 0-1,0 2 1,-35-27 0,55 46-327,0 0 0,0 0 1,0 0-1,0 0 0,0 0 1,-1 0-1,1 0 1,0 1-1,0-1 0,-1 1 1,1-1-1,0 1 0,-1-1 1,1 1-1,-1 0 1,1 0-1,0-1 0,-1 1 1,1 0-1,-1 0 0,1 1 1,-1-1-1,-1 0 1,2 1-6,0 0 0,0 0 0,0 0 0,0 0 0,0 0 0,0 1 0,0-1 0,0 0 0,0 0 0,1 1 0,-1-1 0,1 0 0,-1 1 0,1-1 0,-1 0 0,1 1 0,0-1 0,-1 3 0,0 10 54,1 0 0,0 0-1,3 23 1,-3-33-68,23 149 220,49 168 1,-6-33 25,-64-277-235,-2-4-5,1 0-1,0-1 1,1 1 0,-1 0-1,1-1 1,1 1-1,-1-1 1,1 1 0,0-1-1,8 11 1,-10-17-11,0 0-1,0 1 1,0-1 0,0-1-1,0 1 1,0 0 0,0 0 0,0 0-1,0 0 1,0-1 0,0 1-1,0 0 1,-1-1 0,1 1 0,0-1-1,0 1 1,0-1 0,0 1-1,-1-1 1,1 1 0,0-1 0,-1 0-1,1 0 1,0 1 0,-1-1-1,1 0 1,-1 0 0,1 0 0,-1 1-1,0-1 1,1-1 0,17-31 14,-18 32-15,13-29-20,16-62 0,-21 63 2,1 0 1,19-41 0,-27 68 14,-1 1 1,1 0 0,-1-1-1,1 1 1,0 0-1,0 0 1,-1-1-1,1 1 1,0 0-1,0 0 1,0 0 0,0 0-1,1 0 1,-1 0-1,0 0 1,0 1-1,1-1 1,-1 0 0,0 1-1,1-1 1,-1 1-1,0-1 1,1 1-1,-1-1 1,1 1 0,-1 0-1,1 0 1,-1 0-1,1 0 1,-1 0-1,0 0 1,1 0 0,-1 1-1,1-1 1,-1 0-1,1 1 1,-1-1-1,0 1 1,1 0 0,-1-1-1,0 1 1,0 0-1,1 0 1,-1 0-1,2 1 1,7 7-13,1 1-1,-2 0 1,0 0 0,10 14 0,-3-4-15,-8-11 13,-1-1-1,1 0 0,0-1 1,1 0-1,-1 0 0,1-1 0,1 0 1,-1 0-1,1-1 0,0-1 0,0 0 1,1 0-1,-1-1 0,1 0 0,0 0 1,-1-1-1,1-1 0,0 0 0,0-1 1,0 0-1,0 0 0,0-1 0,0-1 1,0 0-1,0 0 0,0-1 0,14-6 1,-9 3-1,0-1 0,0 0 1,-1-1-1,0-1 0,-1 0 0,0-1 1,0 0-1,-1-2 0,0 1 0,-1-1 1,17-24-1,-22 27 38,0-1-1,0 0 1,-1-1 0,-1 0 0,0 0 0,-1 0-1,0 0 1,0-1 0,-1 1 0,-1-1 0,0 0-1,0 0 1,-1 0 0,-1 0 0,0 0 0,-1 0-1,-3-18 1,4 28 0,0 0-1,0 1 1,0-1-1,0 1 1,-1-1-1,1 1 1,0-1-1,-1 1 0,1-1 1,-1 1-1,0 0 1,0-1-1,1 1 1,-1 0-1,0 0 1,0-1-1,0 1 1,0 0-1,0 0 1,-1 0-1,1 0 1,0 0-1,0 0 1,-1 1-1,-2-2 1,3 2 9,-1 0-1,0 0 1,0 1 0,1-1 0,-1 1 0,0-1 0,1 1 0,-1 0 0,0 0-1,1 0 1,-1 0 0,1 0 0,-1 0 0,1 0 0,0 0 0,-1 0 0,1 1-1,-1 1 1,-6 6 97,1 1 1,0-1-1,0 2 0,1-1 0,-6 15 0,6-9-34,1 0 0,0 1-1,1 0 1,1 0 0,1 0-1,0 0 1,1 0-1,1 1 1,1-1 0,0 0-1,5 24 1,-3-31-266,0 1-1,0-1 1,1 0 0,0 0-1,1 0 1,0 0 0,1-1-1,0 0 1,0 0 0,1-1-1,0 1 1,0-2 0,1 1-1,0-1 1,1 0 0,-1 0-1,1-1 1,1 0 0,12 5-1,-6-4-1472,-1-1 0,1 0 0,26 5 0,21-4-6057,-34-6 1601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0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351 319 11725,'7'-13'422,"-2"1"0,1-1 0,-2 0-1,0 0 1,0 0 0,-1-1 0,-1 1 0,2-26-1,-4 31-102,0-1 0,-1 0 0,1 0 0,-2 0-1,1 0 1,-1 1 0,-1-1 0,1 1-1,-1 0 1,-1-1 0,0 1 0,0 0 0,0 1-1,-11-14 1,11 17-233,0 1-1,0-1 0,-1 1 1,1 0-1,-1 0 1,1 1-1,-1-1 0,0 1 1,0 0-1,0 0 1,-1 1-1,1-1 0,0 1 1,0 0-1,-1 1 1,1-1-1,-1 1 0,1 0 1,0 1-1,-1-1 1,1 1-1,-1 0 0,1 0 1,0 1-1,0 0 1,-10 4-1,3-1-28,1 0 0,-1 1 1,1 0-1,0 1 0,0 0 0,1 1 0,0 0 1,0 1-1,1 0 0,-11 14 0,10-10-26,1 1 0,1-1 0,1 2-1,0-1 1,0 1 0,1 0 0,1 0 0,1 1 0,-3 17-1,6-28-39,0 1 0,1 0 0,0 0 0,0 0 0,0 0 0,1 0-1,0 0 1,0-1 0,0 1 0,1 0 0,0-1 0,0 1 0,0-1 0,1 0-1,0 1 1,0-1 0,0 0 0,1-1 0,-1 1 0,1-1 0,0 1 0,0-1-1,1 0 1,-1-1 0,1 1 0,0-1 0,7 4 0,-1-2-55,0 0 0,0 0 0,0-1 0,1 0 0,0-1 0,-1-1 0,1 0 0,0 0 0,0-1 0,0-1 0,0 0 0,20-3 0,-27 2 65,-1 1-1,1-1 1,0-1-1,-1 1 1,1-1 0,0 1-1,-1-1 1,0-1-1,0 1 1,1-1-1,-1 1 1,-1-1-1,1 0 1,0-1 0,-1 1-1,1 0 1,-1-1-1,0 0 1,-1 0-1,1 0 1,0 0-1,-1 0 1,0-1 0,0 1-1,0-1 1,-1 1-1,0-1 1,0 0-1,0 0 1,0 1-1,-1-1 1,1 0 0,-2-6-1,-4-111 235,5 133-254,2 0 0,-1 0 0,2-1 0,-1 1 0,1-1 0,1 1 1,0-1-1,0 0 0,1-1 0,0 1 0,1-1 0,0 0 0,10 12 0,-5-8-615,1 0-1,1-1 0,0 0 1,0-1-1,1-1 0,0 0 1,25 13-1,-29-19-645,0-1 0,1 1-1,0-2 1,-1 1 0,1-1 0,0-1 0,20 0-1,-27-1 798,22 1-4307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65 9937,'-6'-5'133,"-6"-7"1236,-1 1-1,0 0 0,-25-14 0,37 25-1302,1 0-1,-1 0 1,0 0-1,1 0 0,-1 1 1,1-1-1,-1 0 1,1 1-1,-1-1 0,0 0 1,1 1-1,-1-1 1,1 0-1,0 1 1,-1-1-1,1 1 0,-1-1 1,1 1-1,0-1 1,-1 1-1,1-1 0,0 1 1,-1 0-1,1-1 1,0 1-1,0-1 0,0 1 1,0 0-1,-1-1 1,1 1-1,0 0 0,-4 22 773,6 1-520,1 0-1,1 0 0,1 0 0,14 37 1,-10-31-153,58 210 272,-12 4 0,35 342 0,-82-525-1009,2 36-1588,-13-37-2952,3-60 5101,0 1-367,0 1 0,0-1-1,-1 0 1,1 0 0,0 0 0,0 0-1,-1 0 1,1 0 0,-1 0 0,1 0-1,-1 0 1,1 0 0,-1 0 0,1 0-1,-1-1 1,-1 2 0,-2-1-5018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51 158 10253,'-16'-22'24,"11"15"54,0 0 0,0-1 0,0 1 0,1-1 0,-4-10 0,7 17-50,1-1 1,-1 1-1,1-1 0,0 1 1,0-1-1,-1 0 0,1 1 1,0-1-1,0 1 0,1-1 1,-1 1-1,0-1 1,0 0-1,1 1 0,-1-1 1,1 1-1,-1-1 0,1 1 1,0 0-1,0-1 0,-1 1 1,1-1-1,0 1 0,0 0 1,0 0-1,1 0 1,-1 0-1,0 0 0,0 0 1,1 0-1,-1 0 0,0 0 1,3-1-1,9-4 47,1 1 1,0 0-1,-1 0 0,1 2 0,1 0 1,-1 0-1,0 1 0,27 1 0,-20 1-29,1 1 0,-1 1-1,0 1 1,-1 1 0,30 9-1,-35-7-14,-1 0-1,0 1 0,0 1 0,-1 0 0,0 1 0,0 1 0,-1-1 1,-1 2-1,21 23 0,-23-25 71,-1 1 0,-1 1 0,1 0 0,-2 0 0,0 0-1,0 1 1,-1 0 0,0 0 0,-1 0 0,0 1 0,-1-1 0,2 20 0,-5-26-9,-1 0-1,0 0 1,1-1 0,-2 1-1,1 0 1,-1-1 0,0 1-1,0-1 1,0 0 0,-1 1 0,0-1-1,0 0 1,0 0 0,0-1-1,-1 1 1,0-1 0,0 0-1,0 0 1,-1 0 0,1 0-1,-1-1 1,0 0 0,-10 5-1,10-5-170,1-1 0,-1 0 0,0-1 0,0 1 0,1-1 0,-1 0 0,0 0-1,-1 0 1,1-1 0,0 0 0,0 0 0,0 0 0,0 0 0,0-1-1,0 0 1,0 0 0,-8-3 0,11 3-185,-1 0 1,1-1-1,0 1 0,0-1 1,-1 1-1,1-1 0,0 0 1,0 0-1,1 0 0,-1 0 1,0 0-1,1 0 0,-1 0 1,-1-4-1,2 4-14,1 1 0,-1 0-1,1-1 1,0 1 0,-1 0 0,1-1 0,0 1 0,0 0 0,0-1-1,0 1 1,0-1 0,0 1 0,0 0 0,1-1 0,-1 1-1,0 0 1,1-1 0,-1 1 0,2-2 0,8-10-3398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9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1 253 7549,'6'-1'305,"0"-1"1,0 0-1,0 0 1,0 0-1,0-1 1,0 0-1,-1 0 1,9-6-1,12-6 444,47-15 225,-57 25-735,0-1-1,-1 0 1,0-1-1,0-1 1,0 0-1,-1-1 1,0-1-1,16-14 1,-28 22-165,-1 1-1,0 0 1,0 0 0,0-1-1,0 1 1,0 0 0,0-1-1,0 1 1,0-1 0,-1 0-1,1 1 1,-1-1 0,1 1-1,-1-1 1,1 0 0,-1 1-1,0-1 1,0 0 0,0 0-1,0 1 1,0-1 0,0 0-1,0 1 1,-1-1 0,0-2-1,0 1 49,-1 0 0,0 0 0,0 0 0,0 1 0,0-1-1,0 1 1,0 0 0,0-1 0,-1 1 0,0 0 0,1 0-1,-6-3 1,3 2 2,0 1 0,1-1 1,-1 1-1,0 0 0,0 1 0,0-1 0,-1 1 0,1 0 0,0 0 0,0 0 0,-1 1 0,1 0 1,0 0-1,-1 0 0,1 1 0,0-1 0,-8 3 0,9-1-71,0 1 1,0-1-1,1 1 0,-1 0 0,0 0 0,1 0 0,0 1 1,0-1-1,0 1 0,0-1 0,1 1 0,-1 0 1,1 0-1,0 0 0,-2 5 0,1-1 14,1 1 0,0-1 0,0 1 0,1 0 0,0-1 0,0 1 0,1 15 0,1-13-79,0 0-1,0 0 1,1 0 0,1 0-1,0-1 1,0 1 0,1-1 0,0 0-1,1 0 1,0 0 0,1-1 0,0 1-1,9 10 1,-8-14-255,1 0 1,-1 0-1,1 0 1,1-1-1,-1 0 0,1 0 1,0-1-1,0 0 1,0-1-1,1 0 0,-1 0 1,1-1-1,-1-1 1,1 1-1,17-1 0,-7-1-1031,-1-1 0,0-1 0,0-1 0,0-1 0,0 0 0,0-1-1,18-9 1,-2 1-3311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3.3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84 247 9089,'-83'-42'4586,"82"40"-2204,10 4-1741,11 6-333,-7 2-151,0 0 0,-1 1 0,0 0 0,-1 1 0,0 0 0,-1 1 0,0 0 0,-1 0 0,10 21 0,0 6 125,-2 1 1,14 49 0,-36-104 314,-9-22-253,2-1-1,-8-41 1,18 66-333,0 0 0,1 0 0,1 0 0,0 0 0,1 0 0,0 0 0,1 0 0,0 0 0,0 0 0,2 0 0,0 1 0,0 0 0,6-12 0,-3 10-478,1 1 1,1 1-1,-1-1 0,2 1 1,0 1-1,18-16 1,-12 13-1879,-1 0 0,1 1 0,1 1 0,35-17 0,-29 20-2014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3.6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167 60 9513,'-23'-12'1243,"0"1"1,-1 1-1,0 1 1,-37-8-1,61 17-1196,-1 0 0,1 0 1,-1-1-1,1 1 0,0 0 0,-1 0 0,1 0 0,0 0 1,-1 0-1,1 0 0,-1 0 0,1 0 0,0 0 0,-1 0 0,1 0 1,-1 0-1,1 1 0,0-1 0,-1 0 0,1 0 0,0 0 1,-1 0-1,1 1 0,0-1 0,-1 0 0,1 0 0,0 1 1,0-1-1,-1 0 0,1 0 0,0 1 0,0-1 0,-1 1 0,3 15 729,19 21-283,-17-31-302,23 44 279,-3 1-1,-1 1 0,26 94 1,-10 11-1284,-5 2-4450,-30-137 4041,-1 12-6236,0-28 3404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9.0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348 9 6633,'-1'-1'50,"-1"0"0,1 0 1,-1 0-1,0 0 0,0 0 1,1 1-1,-1-1 0,0 1 1,0-1-1,0 1 0,0 0 1,0 0-1,0 0 1,1 0-1,-1 0 0,0 0 1,0 0-1,0 1 0,0-1 1,0 1-1,1-1 0,-1 1 1,0 0-1,0 0 0,1 0 1,-1-1-1,0 2 0,-2 1 1,-45 39 610,44-37-582,-30 32 387,-48 68 0,-20 24-422,87-103-1345,14-14-2853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4.6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55 492 9417,'-10'-4'418,"5"3"58,-1-1-1,1-1 1,-1 1 0,1-1-1,0 0 1,-7-4 0,14 4-242,1 1 0,0 0 1,-1 0-1,1 0 0,0 1 1,0-1-1,0 1 0,1-1 1,-1 1-1,0 0 0,7-1 1,-10 2-218,518-124 4434,-513 122-4380,0 1 1,0 0 0,0 1-1,0-1 1,0 1 0,1 0 0,6 1-1,-11 0-45,1-1 0,-1 1 0,1 0 0,-1 0 0,0-1 0,0 1 0,1 0 0,-1 0 0,0 1 0,0-1 0,0 0 0,0 0 0,0 0 0,0 1 0,0-1 0,0 0 0,-1 1 0,1-1 0,0 1 0,-1-1 0,1 1 0,-1-1 0,0 1 0,1 0 0,-1-1 0,0 2 0,1 3-50,0-1-1,0 1 1,0-1 0,1 0 0,0 0-1,0 0 1,0 0 0,1 0-1,-1 0 1,1-1 0,0 1 0,1-1-1,-1 0 1,1 0 0,0 0-1,0 0 1,0-1 0,0 1 0,1-1-1,-1 0 1,1-1 0,0 1-1,0-1 1,0 0 0,0 0 0,0 0-1,1-1 1,-1 0 0,0 0 0,1 0-1,-1-1 1,1 1 0,-1-1-1,1-1 1,-1 1 0,0-1 0,1 0-1,-1 0 1,0 0 0,1-1-1,-1 0 1,0 0 0,0 0 0,0-1-1,-1 1 1,1-1 0,-1-1-1,1 1 1,-1 0 0,0-1 0,0 0-1,-1 0 1,1 0 0,-1 0-1,0-1 1,4-7 0,-3 2 257,-1 0 0,0 0 0,-1-1 0,0 1 0,0-1 0,-1 1 0,-1-1 0,1 0 0,-2 1 1,0-1-1,0 0 0,-1 1 0,-4-14 0,8 30-185,0 1 0,0-1 0,1 1 0,-1-1 0,2 0 0,-1 0 0,5 6 1,-1-5-113,0-1 1,0 0-1,0 0 1,0-1-1,1 0 1,0 0 0,0-1-1,1 0 1,-1 0-1,1-1 1,-1 0-1,1-1 1,0 0 0,0 0-1,1-1 1,-1 0-1,0-1 1,0 0 0,0 0-1,1-1 1,-1 0-1,0 0 1,0-1-1,10-4 1,-10 4 62,-1-1 1,1-1-1,-1 1 0,0-1 0,0-1 1,-1 0-1,1 0 0,-1 0 1,0-1-1,-1 0 0,1 0 0,-1 0 1,0-1-1,-1 0 0,0 0 1,0-1-1,0 0 0,-1 0 0,0 0 1,0 0-1,-1 0 0,0-1 1,-1 1-1,3-17 0,-5 16 73,0-1 0,0 0 0,-1 0 0,0 0 0,0 0 0,-1 1 0,-1-1 1,0 0-1,0 1 0,-1 0 0,0 0 0,0 0 0,-1 0 0,-8-10 0,0-5 86,73 27-368,-48-1 118,5 0-64,-1 0 0,1 2 0,0 0 0,28 12 1,-40-14 134,0 0 1,-1 1 0,1 0-1,-1 0 1,0 1 0,0-1-1,0 1 1,0 0 0,-1 0-1,1 0 1,-1 0 0,0 1 0,0-1-1,-1 1 1,1 0 0,-1 0-1,0 0 1,-1 0 0,3 8-1,1 8-3,0 4-20,1-1 0,1 0 0,20 43 0,-25-61 38,1-1 0,0 0 0,0 0 0,1 0 0,-1 0 0,1 0 0,0-1 0,1 0 0,-1 0 0,1 0 1,-1 0-1,1-1 0,0 0 0,0 0 0,1 0 0,-1 0 0,1-1 0,-1 0 0,1 0 0,0-1 0,11 2 0,-13-2 5,0-1 0,0 0 0,0 0 0,0-1-1,0 1 1,0-1 0,-1 1 0,1-1 0,0-1 0,0 1 0,-1 0 0,1-1-1,-1 0 1,1 0 0,-1 0 0,0 0 0,0 0 0,4-4 0,-2 0 1,0 0-1,0 1 1,-1-2 0,0 1 0,0 0 0,-1-1 0,0 0-1,0 0 1,2-8 0,1-5 43,-2-1 0,0 0-1,-1 0 1,-1-1 0,-2-38-1,-1 49 65,0-1 1,-1 0-1,-6-22 0,8 33-90,-1-1 1,1 1-1,-1 0 0,0-1 0,1 1 1,-1-1-1,0 1 0,0 0 1,0-1-1,0 1 0,0 0 1,0 0-1,0 0 0,0 0 1,-1 0-1,1 0 0,-2-1 1,2 2-6,0 0 1,0 0 0,-1 0 0,1 0 0,0 0 0,0 1 0,0-1 0,-1 0 0,1 1 0,0-1 0,0 0 0,0 1-1,0-1 1,-1 1 0,1 0 0,0-1 0,0 1 0,0 0 0,0 0 0,1 0 0,-1-1 0,0 1 0,0 0 0,0 0 0,0 2-1,-4 3-18,1 0-1,0 0 0,0 0 0,0 0 0,1 1 0,0 0 0,1-1 1,-1 1-1,1 0 0,1 0 0,-1 0 0,1 1 0,0-1 1,1 0-1,0 0 0,0 1 0,0-1 0,1 0 0,0 0 0,1 1 1,-1-1-1,1 0 0,1-1 0,3 9 0,-2-5-301,1-1-1,0 1 1,1-1-1,0 0 1,0-1-1,1 1 1,8 6 0,-8-8-412,0-1 1,0 0-1,1 0 1,0-1 0,0 0-1,0 0 1,18 6-1,42 5-6214,-33-10 1009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4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228 16 12121,'0'-1'75,"0"0"-1,0 1 0,0-1 1,1 0-1,-1 0 1,0 1-1,1-1 0,-1 0 1,0 1-1,1-1 1,-1 0-1,1 1 0,0-1 1,-1 1-1,1-1 1,-1 1-1,1-1 0,0 1 1,-1-1-1,1 1 1,0-1-1,-1 1 0,1 0 1,0 0-1,0-1 1,-1 1-1,1 0 1,0 0-1,0 0 0,0 0 1,-1 0-1,1 0 1,0 0-1,0 0 0,0 0 1,-1 0-1,1 0 1,0 1-1,0-1 0,-1 0 1,1 0-1,0 1 1,-1-1-1,1 0 0,0 1 1,-1-1-1,1 1 1,0-1-1,-1 1 0,1 0 1,-1-1-1,1 1 1,-1-1-1,1 1 0,-1 0 1,1-1-1,-1 1 1,0 0-1,1 0 1,-1-1-1,0 2 0,4 4 288,-1 1-1,-1-1 0,1 1 0,-1-1 0,3 14 1,-3 15-319,0 0 0,-3 1 0,0-1 1,-3 0-1,-1-1 0,-1 1 0,-2-1 0,-15 41 1,-12 19-3842,-76 144 1,65-150-305,0-5-1636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6.1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30 145 10593,'-5'-14'283,"0"0"0,2 0 0,0-1 1,-2-21-1,-3-15 2643,74 444 857,-48-274-3397,-3-17-243,5 36-188,51 187 0,-62-296-645,12 44-1136,-17-37-1667,-9-3-3377,2-27 2448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6.9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18 759 10233,'-1'-1'53,"-1"0"-1,1 0 1,0-1-1,-1 1 1,1 0 0,0-1-1,0 1 1,0-1-1,0 1 1,0-1 0,0 0-1,0 1 1,1-1-1,-1 0 1,1 0 0,-1 0-1,1 1 1,-1-1-1,1 0 1,0 0 0,0 0-1,0 0 1,0 1-1,0-1 1,1-3 0,1 2 12,-1-1 0,1 1 0,0 0 0,0 0 0,0-1 0,0 1 0,1 0 0,0 1 0,-1-1 0,1 0 0,6-3 0,9-7 110,1 1-1,1 2 1,28-13 0,-43 21-137,245-90 255,-146 57-336,108-52 0,-205 84 163,-1 0 0,0-1-1,1 0 1,-2 0 0,1 0 0,0-1-1,7-7 1,-12 10-47,1 0 1,-1 0-1,0 0 0,0 0 1,0 0-1,0-1 1,0 1-1,0 0 0,0 0 1,-1-1-1,1 1 0,-1 0 1,0-1-1,0 1 0,0 0 1,0-1-1,0 1 0,0-1 1,-1 1-1,1 0 0,-1-1 1,0 1-1,1 0 0,-1 0 1,-2-5-1,-13-21 544,-1 1 1,-1 0-1,-42-46 0,-15-22 438,72 91-990,1 0-9,-1 0 0,1 0 1,-1 0-1,0 0 0,-1 0 1,1 0-1,-1 1 0,0 0 1,-7-6-1,15 40 188,67 219 154,48 214-91,-110-412-257,23 105 238,-32-156-284,0 0 0,0 0 0,0 0 0,1 0 0,-1 0 0,0 0 0,0 0 0,1 0 0,-1 0 0,1 0 0,-1-1 0,1 1 0,-1 0 0,1 0 0,0 0 0,-1-1 0,1 1 0,0 0-1,0 0 1,-1-1 0,1 1 0,0-1 0,0 1 0,1 0 0,-1-1-1,0-1-1,1 1 1,-1 0-1,-1-1 1,1 1-1,0 0 1,0-1 0,0 1-1,0-1 1,0 0-1,0 1 1,0-1-1,-1 0 1,1 1-1,0-1 1,-1 0-1,1 0 1,0 0 0,0-1-1,28-56 33,-25 48-26,10-22 0,-3-2 1,9-37 0,-11 37-37,1 1 1,18-43 0,-27 74 23,0 0 1,0 0-1,0 1 1,0-1 0,0 0-1,1 1 1,-1-1-1,0 1 1,1-1 0,-1 1-1,1-1 1,-1 1-1,1 0 1,0 0 0,0 0-1,-1 0 1,1 0-1,0 0 1,0 0 0,0 1-1,0-1 1,0 1-1,0-1 1,0 1 0,0 0-1,0 0 1,0 0-1,0 0 1,0 0 0,0 0-1,0 1 1,0-1-1,0 1 1,0-1 0,0 1-1,0 0 1,0 0-1,3 1 1,9 6 0,0 0 0,-1 1 1,0 0-1,14 14 0,1-1-6,-17-14 4,1 0-1,0-1 1,1 0 0,0-1-1,0-1 1,0 0-1,0-1 1,1 0 0,0-1-1,0-1 1,22 2 0,-24-4 3,0-1 1,-1 0 0,1-1 0,0 0 0,0-1-1,-1 0 1,0 0 0,1-2 0,-1 1 0,-1-1-1,1-1 1,-1 0 0,0-1 0,11-8 0,-11 6 2,1 0 1,-2-1 0,1 0-1,-2 0 1,1-1-1,-1 0 1,-1-1 0,0 0-1,-1 0 1,0 0 0,4-14-1,-6 17 48,-2-1-1,1 1 0,-2-1 0,1 1 1,-1-1-1,-1 0 0,1 1 1,-2-1-1,1 0 0,-1 0 0,-1 1 1,0-1-1,0 1 0,-1 0 0,0-1 1,-6-11-1,9 20-39,-1 1 0,1-1 0,-1 0 0,1 0-1,0 0 1,-1 1 0,1-1 0,-1 0 0,0 1 0,1-1 0,-1 0-1,1 1 1,-1-1 0,0 1 0,0-1 0,1 1 0,-1-1 0,0 1-1,0 0 1,0-1 0,1 1 0,-1 0 0,0 0 0,0 0 0,0-1-1,0 1 1,0 0 0,0 0 0,1 0 0,-1 0 0,0 0 0,0 1-1,0-1 1,0 0 0,0 0 0,1 0 0,-1 1 0,0-1 0,0 1 0,0-1-1,1 0 1,-1 1 0,0-1 0,1 1 0,-1 0 0,0-1 0,1 1-1,-1 0 1,0-1 0,1 1 0,-1 0 0,1-1 0,0 1 0,-1 2-1,-4 2 31,2 0-1,-1 1 0,1 0 0,-1 0 0,2 0 1,-4 8-1,2 1 3,1 0 1,0 1-1,1-1 1,1 1-1,1 0 1,0 0-1,1-1 0,0 1 1,1 0-1,1-1 1,1 0-1,0 1 1,12 26-1,-11-32-313,0 0 1,0 0-1,1-1 0,1 0 0,0 0 0,0-1 0,0 1 1,17 12-1,-17-16-455,1 1-1,0-1 1,0-1 0,1 1 0,-1-2 0,1 1 0,0-1-1,0 0 1,0-1 0,0 0 0,13 1 0,3-1-3776,-4-1-1876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8.2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107 126 12233,'-14'-12'329,"1"-1"0,0-1 1,0 0-1,-20-31 0,13 17 1382,19 45-810,5 11-712,47 157 399,95 226 0,16 16 562,-155-406-873,-3-13-48,0 1 1,-1 0-1,0 0 0,-1 0 0,0 0 1,0 0-1,-1 1 0,0 10 1,-1-19-215,0-1 0,0 0 0,0 0 1,0 1-1,0-1 0,0 0 0,0 0 1,0 0-1,0 1 0,0-1 0,-1 0 1,1 0-1,0 1 0,0-1 1,0 0-1,0 0 0,0 0 0,0 0 1,0 1-1,-1-1 0,1 0 0,0 0 1,0 0-1,0 0 0,0 1 0,-1-1 1,1 0-1,0 0 0,0 0 0,0 0 1,-1 0-1,1 0 0,0 0 0,0 0 1,-1 0-1,1 0 0,0 0 1,0 0-1,0 0 0,-1 0 0,1 0 1,0 0-1,0 0 0,-1 0 0,1 0 1,0 0-1,0 0 0,-1 0 0,-11-11 235,-9-20-50,10 7-109,0-1 0,2 0-1,0-1 1,2 0 0,-5-34 0,11 54-87,0 0 1,1 0-1,-1 0 1,1 0 0,1 1-1,-1-1 1,1 0-1,0 0 1,0 0-1,1 1 1,-1-1-1,1 0 1,1 1-1,-1 0 1,1-1-1,0 1 1,0 0 0,0 0-1,1 1 1,0-1-1,0 1 1,0 0-1,0 0 1,1 0-1,-1 0 1,1 1-1,0 0 1,0 0-1,0 0 1,10-3-1,5-1-117,0 1 0,1 0 0,0 2 0,0 1 0,0 0 0,0 1-1,38 3 1,-44 0 33,1 0 0,-1 1 0,0 1 0,-1 0 0,1 2 0,0-1 0,-1 2 1,0 0-1,0 0 0,-1 1 0,21 15 0,-29-18 70,0 0 0,0 0 0,0 1 0,-1-1 0,0 1 0,1 0 0,-2 1 1,1-1-1,-1 1 0,1 0 0,-2-1 0,1 2 0,-1-1 0,1 0 0,-2 0 0,1 1 1,-1-1-1,0 0 0,0 1 0,-1 0 0,0-1 0,0 1 0,0-1 0,-1 1 0,0-1 1,0 1-1,-3 6 0,1-4 31,0-1 0,-1 0 0,0 0 0,-1 0 0,0 0 0,0-1 0,-1 0 0,0 0 0,0 0 0,0-1 0,-1 0 0,0 0 0,0 0 0,0-1 0,-1 0 0,0-1 1,0 0-1,0 0 0,-10 3 0,11-5-179,0 0 0,-1 0 1,1-1-1,-1 0 0,1 0 1,-1-1-1,1 0 0,-1-1 1,0 1-1,1-1 0,0-1 1,-1 1-1,1-1 0,-11-5 1,15 6-128,0-1 1,0 1 0,0-1-1,0 0 1,0 0-1,0 0 1,1 0-1,-1-1 1,1 1 0,0-1-1,-1 1 1,1-1-1,0 0 1,1 0-1,-1 0 1,0 0 0,1 0-1,0 0 1,0-1-1,0 1 1,0 0 0,0-1-1,0 1 1,1 0-1,0-1 1,0 1-1,0-1 1,0 1 0,0-1-1,1 1 1,-1 0-1,1-1 1,2-5 0,7-16-3007,3 0-1036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8.6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131 179 10105,'-11'-5'359,"0"0"0,0-1 1,1 0-1,0-1 0,1 0 0,-1 0 1,1-1-1,1-1 0,-1 1 0,1-1 1,-12-19-1,19 27-328,1 1-1,0 0 1,-1-1-1,1 1 1,0-1-1,-1 1 1,1 0-1,0-1 1,0 1 0,-1-1-1,1 1 1,0-1-1,0 1 1,0-1-1,0 1 1,0-1 0,0 1-1,0-1 1,0 1-1,0-1 1,0 1-1,0-1 1,0 1-1,0-1 1,0 1 0,0-1-1,0 1 1,0-1-1,1 1 1,-1-1-1,0 1 1,0-1-1,1 1 1,-1 0 0,0-1-1,1 1 1,-1-1-1,1 1 1,20 4 523,24 20-140,-28-11-329,0 0-1,-1 1 1,-1 1-1,0 0 1,-1 1-1,0 1 1,-1 0 0,-1 1-1,-1 0 1,11 25-1,-1 4 274,-3 2 0,-1 0 0,10 53 0,-26-100-292,-1 1-1,1-1 1,-1 0 0,1 0 0,-1 0 0,0 0 0,0 0-1,0 1 1,0-1 0,0 0 0,0 0 0,-1 0 0,1 0 0,-1 1-1,0-1 1,1 0 0,-1 0 0,-2 2 0,3-3-41,0-1 1,-1 0-1,1 1 1,-1-1 0,1 0-1,0 0 1,-1 0-1,1 1 1,-1-1-1,1 0 1,-1 0-1,1 0 1,-1 0 0,1 0-1,-1 0 1,1 0-1,-1 0 1,1 0-1,-1 0 1,1 0 0,-1 0-1,1 0 1,0 0-1,-1 0 1,1 0-1,-1-1 1,0 1-1,-19-19 351,13 8-315,0-1 0,1-1 0,0 1 0,1-1 1,0 0-1,1 0 0,1-1 0,0 1 0,1-1 0,0 1 0,1-1 1,1 0-1,0 0 0,1 1 0,3-18 0,-1 8-147,1 1 0,1 0-1,2 0 1,0 0 0,1 1 0,1-1-1,1 2 1,17-27 0,-21 38-348,1 0 1,0 1-1,0 0 1,1 0 0,0 0-1,1 1 1,-1 0-1,14-7 1,-13 9-611,-1 1 1,1 0 0,-1 1-1,1 0 1,0 0 0,0 1 0,0 0-1,1 1 1,-1 0 0,10 0 0,7 1-3206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8.8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42 9829,'-94'-41'7393,"93"43"-7262,1 0 0,-1-1-1,1 1 1,-1 0-1,1 0 1,0 0 0,0 0-1,0 0 1,0 0 0,0 0-1,0 0 1,1 0-1,-1-1 1,2 4 0,43 140 975,10 27-3365,-53-167 1775,0 0 1,1 0-1,0 0 0,0 0 1,0 0-1,6 6 0,-8-10 238,-1 0 0,1 0-1,0-1 1,0 1 0,0 0-1,0 0 1,0-1-1,0 1 1,0-1 0,0 1-1,0-1 1,1 1 0,-1-1-1,0 0 1,0 1-1,0-1 1,1 0 0,-1 0-1,0 0 1,0 0 0,0 0-1,1 0 1,-1 0-1,0 0 1,0-1 0,0 1-1,1 0 1,-1-1-1,0 1 1,0-1 0,0 1-1,0-1 1,0 0 0,0 1-1,2-2 1,8-10-3672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9.0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92 132 8321,'-20'-26'284,"3"3"12,2 5-24,1 2 16,5 3-116,4 3-24,-1 0-36,0 4-84,6-1-136,3 4-188,6 3-260,-1 0-304,7 3-552,5 4-865,3 1-279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9.5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255 105 7249,'24'25'2708,"-18"-23"219,-13-18-1462,1 7-1116,1 0 0,-1 1 0,0 0 0,-1 0 1,0 0-1,0 1 0,-1 0 0,1 1 0,-2-1 1,1 2-1,-1-1 0,0 1 0,0 0 0,0 1 0,-13-5 1,17 8-290,0 0 0,1 0 0,-1 0 0,0 1 0,1 0 1,-1 0-1,0 0 0,0 0 0,1 1 0,-1-1 0,0 1 1,1 1-1,-1-1 0,0 1 0,1-1 0,0 1 0,-1 0 1,1 1-1,0-1 0,0 1 0,0 0 0,1 0 0,-1 0 1,1 0-1,0 1 0,-1-1 0,1 1 0,1 0 0,-1 0 1,1 0-1,-1 0 0,1 0 0,0 1 0,-1 5 0,1-4-88,1-1-1,0 0 0,0 1 0,0-1 1,1 1-1,0-1 0,0 1 0,0 0 1,1-1-1,-1 1 0,1-1 0,1 1 1,-1-1-1,1 0 0,0 0 1,3 6-1,-2-5-78,-1 0 0,1 0 1,1-1-1,-1 1 0,1-1 1,0 0-1,0 0 0,1 0 1,0-1-1,-1 1 0,1-1 1,1 0-1,9 5 0,-14-9 95,-1 1-1,1-1 1,0 0 0,0 1-1,-1-1 1,1 0 0,0 0-1,0 0 1,-1 0 0,1 0-1,0 0 1,0 0 0,0 0-1,-1 0 1,1 0 0,0 0-1,0 0 1,-1-1 0,1 1-1,0 0 1,-1 0-1,1-1 1,0 1 0,-1-1-1,1 1 1,0-1 0,-1 1-1,1-1 1,-1 1 0,1-1-1,-1 1 1,1-1 0,-1 1-1,1-1 1,0-1 0,5-5-115,-5 7 80,22 22-94,39 65 121,-4 4 0,-5 2-1,53 122 1,-89-172 80,-1 1-1,-2 1 1,-2 0 0,-2 1-1,-2 0 1,-2 1 0,-2-1-1,-2 1 1,-8 91 0,-3-76 32,-3 0 0,-31 94 0,33-127-34,-1-1-1,-2 0 1,-1 0 0,-1-1 0,-1-1-1,-1-1 1,-27 30 0,42-52-38,1-1 0,-2 1 1,1-1-1,0 0 0,0 1 0,-1-1 0,1-1 1,-1 1-1,0 0 0,1 0 0,-1-1 0,0 0 1,0 1-1,0-1 0,0 0 0,0-1 0,0 1 1,-1 0-1,1-1 0,0 0 0,0 0 1,0 0-1,-4 0 0,4-2-4,0 1 0,0-1 1,0 0-1,0 0 0,1 0 0,-1 0 1,0 0-1,1-1 0,0 1 0,0-1 1,0 1-1,0-1 0,0 0 0,0 0 1,1 0-1,-1 0 0,1 0 0,0 0 1,0 0-1,0-1 0,0 1 0,0-5 1,-6-30 29,2 0 0,1 0 0,2-1-1,1 1 1,5-41 0,37-194-163,-25 196-334,4 1 1,3 0-1,51-114 1,-35 110-2435,65-98 0,-39 74-4909,-47 75 3445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0.0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161 111 10265,'-65'-43'1583,"38"26"1145,-42-34 0,72 80-1396,80 163 123,45 127-615,-44 31 1,-55-212-225,-29-138-605,0 1-1,0 0 0,0-1 1,0 1-1,0 0 1,0-1-1,0 1 1,0 0-1,0-1 1,1 1-1,-1-1 1,0 1-1,0 0 0,1-1 1,-1 1-1,0-1 1,1 1-1,-1-1 1,0 1-1,1-1 1,-1 1-1,1-1 1,-1 1-1,1-1 1,-1 0-1,1 1 0,-1-1 1,1 0-1,-1 1 1,2-1-1,7-16 135,2-33-59,6-101 20,-11 79-102,25-110 0,-29 173-11,0 0 0,0 0 0,1 0 0,0 0 0,8-12-1,-10 19 8,-1 0-1,1 0 1,0 0-1,0 0 1,0 0-1,0 0 1,0 0-1,0 0 1,0 0-1,0 1 1,0-1-1,1 0 0,-1 1 1,0-1-1,0 1 1,1-1-1,-1 1 1,0 0-1,0-1 1,1 1-1,-1 0 1,0 0-1,1 0 0,-1 0 1,1 0-1,-1 0 1,0 1-1,1-1 1,-1 0-1,0 1 1,0-1-1,1 1 1,-1-1-1,0 1 1,0-1-1,0 1 0,0 0 1,1 0-1,-1 0 1,0-1-1,0 1 1,-1 0-1,1 0 1,1 2-1,20 21 4,-1 1-1,-1 0 1,-2 2-1,-1 0 1,24 50 0,0-3-96,-17-29-348,24 38-869,-44-77 768,0 0 0,1 0 0,0-1 0,0 0 0,0 0 0,0 0 0,1 0 0,0-1 0,0 0-1,7 4 1,-11-7 76,0 0 0,1-1 0,-1 1-1,1 0 1,-1-1 0,0 0 0,1 1 0,-1-1-1,1 0 1,-1 0 0,1 0 0,-1-1-1,1 1 1,-1-1 0,1 1 0,-1-1 0,3-1-1,15-7-4484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9.3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622 0 6889,'-28'19'677,"1"0"0,0 2 0,1 1 0,-34 39 0,-81 112 582,75-88-727,-140 169 534,204-252-1200,0 1 0,0 0-1,0-1 1,0 0 0,-1 1 0,1-1 0,-1 0 0,0 0 0,1 0 0,-1 0 0,0-1 0,0 1 0,-5 1 0,11-34-3641,3 15 1236,0-1-545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0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134 313 10057,'-17'-30'198,"-5"-8"593,1 0 0,2-2 0,2 0 0,-16-56 1,32 96-762,1-1 0,-1 0 0,1 0 0,-1 0 0,1 0 0,0 0 0,0 0 0,-1 0 1,1 0-1,0 0 0,0 0 0,0 0 0,0 0 0,0 0 0,0 0 0,0 0 0,0 0 0,0 1 1,1-1-1,-1 0 0,0 0 0,1 0 0,-1 0 0,1 0 0,-1 0 0,1 0 0,-1 1 0,1-1 0,-1 0 1,1 0-1,0 1 0,1-2 0,-1 2 2,1 1 0,-1-1 0,1 1 0,-1-1 0,0 1 0,1 0 0,-1-1 0,1 1 0,-1 0 0,0 0 0,0 0 0,1 0 0,-1 0 0,0 1 0,0-1 0,0 0 0,0 0 0,-1 1 0,1-1 0,1 2 0,13 23 97,0 1 0,-2 1 0,-1 0-1,10 34 1,26 124 103,-33-120-136,32 145 166,22 89-2032,-69-298 1499,16 44-846,-3-25-1248,-12-20 2010,-1-1-1,1 1 1,0 0-1,0 0 1,-1-1 0,1 1-1,0-1 1,0 1-1,0-1 1,0 1-1,0-1 1,0 0-1,0 1 1,0-1 0,0 0-1,0 0 1,1 1-1,4-3-2977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0.9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149 486 8765,'-11'1'196,"-7"1"433,0-1 0,-1 0 1,1-2-1,-1 0 0,-21-4 0,40 5-606,0 0 0,0 0 1,-1 0-1,1 0 0,0 0 1,0 0-1,0 0 0,-1 0 0,1 0 1,0 0-1,0 0 0,0 0 1,-1 0-1,1 0 0,0 0 0,0 0 1,0-1-1,-1 1 0,1 0 1,0 0-1,0 0 0,0 0 0,0 0 1,0 0-1,-1 0 0,1-1 1,0 1-1,0 0 0,0 0 0,0 0 1,0 0-1,0-1 0,0 1 1,-1 0-1,1 0 0,0 0 0,0-1 1,0 1-1,0 0 0,0 0 1,0 0-1,0-1 0,0 1 0,0 0 1,0 0-1,0 0 0,0-1 1,0 1-1,0 0 0,0 0 0,0 0 1,1 0-1,-1-1 0,0 1 1,0 0-1,0 0 0,0 0 0,16-10 564,23-5-76,87-22 352,16-3-497,168-73 0,-298 107-246,0 1 1,-1-1-1,0-1 1,14-11-1,-23 17-67,-1 0 0,1 0 1,-1 0-1,1-1 0,-1 1 0,0 0 0,1-1 0,-1 1 0,0-1 0,0 1 0,0-1 0,0 1 0,0-1 0,0 0 1,-1 0-1,1 1 0,-1-1 0,1 0 0,-1 0 0,1 0 0,-1 0 0,0 0 0,0 1 0,0-1 0,0 0 0,0 0 0,-1 0 1,1 0-1,0 0 0,-1 1 0,0-1 0,1 0 0,-1 0 0,0 1 0,0-1 0,0 0 0,0 1 0,0-1 0,-2-2 0,-5-3 225,0-1-1,0 1 1,0 0-1,-1 1 1,0 0-1,-19-9 1,24 13-185,-1 0-1,0 0 1,0 0 0,0 0-1,0 1 1,0 0 0,-1 0-1,1 0 1,0 0 0,0 1-1,-1 0 1,1 0-1,0 1 1,-1-1 0,1 1-1,-6 2 1,8-2-59,1 1 0,-1 0 0,1-1-1,-1 1 1,1 0 0,0 0 0,0 0 0,0 1-1,0-1 1,0 0 0,1 1 0,-1-1 0,1 1-1,-1-1 1,1 1 0,0 0 0,0 0 0,0 0-1,0-1 1,1 1 0,-1 0 0,1 0 0,0 0-1,0 0 1,0 0 0,0 0 0,1 6 0,1 8 49,1 0 0,0 1-1,9 22 1,-11-34-53,5 11-12,0 1 0,1-1 1,0 0-1,2-1 1,0 1-1,0-2 0,2 1 1,18 20-1,-24-31-42,0 1 0,0-1 0,1 0 0,0-1 0,0 0 0,0 0 0,1 0 0,-1 0 0,1-1 0,0 0 0,0-1 0,0 1 0,0-1 0,0-1 0,1 1 0,-1-1 0,1-1-1,-1 1 1,1-1 0,-1-1 0,0 1 0,1-1 0,13-4 0,-10 2 7,0 0-1,0-1 1,-1-1-1,1 0 1,-1 0-1,0-1 1,-1 0-1,0-1 1,0 0 0,0 0-1,-1-1 1,0 0-1,0 0 1,-1-1-1,0 0 1,0-1-1,-1 1 1,-1-1-1,0-1 1,0 1-1,4-15 1,-2 2 12,-2 1 1,-1-1-1,0 0 0,-2 0 0,0 0 1,-2-1-1,-1 1 0,0 0 1,-8-36-1,5 42 6,2-1-70,2 17 67,1 1 0,0-1 1,0 1-1,0-1 0,0 1 0,0 0 0,0 0 1,0-1-1,0 1 0,0 0 0,0 0 0,0 0 1,0 0-1,0 0 0,0 0 0,0 1 0,0-1 1,0 0-1,0 0 0,-1 1 0,3 0 0,34 7-28,-13-4-33,0 2 1,0 1 0,29 12-1,-45-16 52,-1 1-1,1 1 1,-1-1-1,0 1 1,0 1 0,-1-1-1,1 1 1,-1 0-1,0 0 1,-1 1-1,0 0 1,0 0-1,5 11 1,6 15 0,-2 0 0,10 39 0,-15-42-124,1 0-1,2 0 1,22 40-1,-31-66-54,0 1-1,1-1 1,-1 0-1,1 0 1,0 0 0,0 0-1,0 0 1,0-1 0,1 0-1,-1 0 1,1 0-1,0-1 1,0 1 0,0-1-1,0 0 1,0-1-1,1 1 1,-1-1 0,0 0-1,9 0 1,-2 0-1063,1-2 0,-1 1 0,0-2 0,0 1 0,0-2 1,0 0-1,0 0 0,14-6 0,8-6-3981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1.2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165 57 10381,'-152'-56'4276,"152"56"-4231,-1 0 0,1 0 1,-1 0-1,1 0 0,-1 0 0,1 0 0,0 0 0,-1 0 0,1 0 0,-1 0 0,1 0 0,-1 1 0,1-1 0,0 0 0,-1 0 0,1 0 0,-1 0 0,1 1 0,0-1 1,-1 0-1,1 1 0,0-1 0,-1 0 0,1 0 0,0 1 0,-1-1 0,1 1 0,0-1 0,0 0 0,0 1 0,-1-1 0,1 1 0,0-1 0,0 0 0,0 1 0,0-1 1,0 1-1,0-1 0,0 1 0,0-1 0,0 0 0,0 1 0,0-1 0,0 1 0,0-1 0,0 1 0,0-1 0,0 1 0,0-1 0,0 0 0,1 1 0,-1-1 0,0 1 1,0-1-1,1 1 0,8 33 576,-7-30-436,26 82 814,49 176 178,11 209-828,-59-302-2819,-14-104-1373,0-25-4133,-12-34 3609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2.0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71 763 10157,'-11'-2'111,"4"1"288,1-1 1,0 1-1,0-1 1,0 0-1,0 0 1,-7-4-1,13 5-322,-1 1 0,0-1 0,1 1 0,-1-1 0,0 0 0,1 1 0,-1-1 0,1 1 0,-1-1 0,1 0 0,-1 0 1,1 1-1,-1-1 0,1 0 0,0 0 0,0 1 0,-1-1 0,1 0 0,0 0 0,0 0 0,0-1 0,0 1-8,0-1 0,1 0 0,-1 0 0,1 1 0,-1-1 0,1 1 0,0-1 0,0 0 0,0 1 0,0-1-1,0 1 1,0 0 0,0-1 0,2-1 0,10-10 261,1 1-1,1 0 0,-1 1 0,2 0 0,17-9 0,90-39 454,-68 34-480,17-7-85,-22 10-143,92-56-1,-138 76-62,0 0 0,-1 0 0,0-1-1,1 1 1,-1-1 0,0 0 0,-1 0 0,1 0-1,0-1 1,-1 1 0,0 0 0,1-1 0,-2 0 0,1 1-1,0-1 1,-1 0 0,1 0 0,-1 0 0,0 0 0,-1 0-1,1 0 1,0-8 0,-2 5 32,-1-1 1,0 1-1,0-1 1,0 1-1,-1 0 1,0 0-1,0 0 1,-1 0-1,0 1 1,0-1-1,-8-8 0,-25-28 288,-2 0-1,-67-55 0,65 62-61,41 35-259,-1 0 0,0 1 0,1-1 0,-1 0 0,0 1 0,0-1 0,1 0 0,-1 1 0,0-1 0,0 1 0,0-1 0,0 1 0,0-1 0,0 1 0,0 0 0,0-1 0,0 1 0,0 0 0,-1 0 0,1 15 134,22 37-4,-16-41-117,3 10 7,140 405 305,-35 37-15,-98-414-263,-15-48-58,0-1 0,0 1 0,0 0 0,0-1 0,1 1 0,-1 0 0,0-1 0,1 1-1,-1 0 1,0-1 0,1 1 0,-1-1 0,1 1 0,-1 0 0,1-1 0,-1 1 0,1-1 0,-1 1 0,1-1 0,-1 0 0,1 1 0,0-1 0,-1 0 0,1 1 0,0-1 0,-1 0 0,1 0-1,0 0 1,0 1 0,-1-1 0,1 0 0,0 0 0,-1 0 0,1 0 0,0 0 0,0 0 0,-1-1 0,1 1 0,0 0 0,-1 0 0,1 0 0,0-1 0,-1 1 0,1 0 0,0-1-1,-1 1 1,1 0 0,-1-1 0,1 1 0,0-1 0,-1 1 0,1-1 0,-1 1 0,0-1 0,1 0 0,-1 1 0,1-1 0,-1 1 0,1-2 0,15-24-27,-1-1-1,-1 0 1,-1-2 0,-2 1 0,15-53-1,-13 35-16,27-57-1,-39 101 43,0 0-1,0 0 1,0 0 0,0 0 0,0 1-1,0-1 1,0 0 0,1 1-1,-1-1 1,1 1 0,-1-1-1,1 1 1,-1 0 0,1-1-1,0 1 1,0 0 0,0 0 0,-1 0-1,1 1 1,0-1 0,0 0-1,0 1 1,0-1 0,0 1-1,1 0 1,-1-1 0,0 1-1,0 0 1,0 0 0,0 1 0,0-1-1,0 0 1,0 1 0,0-1-1,0 1 1,2 0 0,9 5-6,-1 0 0,0 0 0,-1 1 1,21 16-1,7 4 8,-26-21 3,0 0 0,0-1 0,1-1-1,-1 0 1,1-1 0,0-1 0,0 0 0,0 0-1,0-2 1,0 0 0,0 0 0,0-1 0,0-1 0,0 0-1,0-1 1,0-1 0,-1 0 0,0-1 0,14-6 0,-8 2 4,0-1 0,-1-1-1,0 0 1,-1-1 0,0-1 0,-1-1 0,0 0 0,-1-1 0,-1-1 0,0 0 0,-1-1 0,12-20 0,-18 24 1,-1 1 0,-1-1 0,0-1-1,0 1 1,-1-1 0,2-18 0,-4 25 14,-1 0 0,-1 0 0,1 0 0,-1 0 1,-1 0-1,1 0 0,-1 0 0,0 0 0,-1 0 0,0 0 0,0 0 1,0 1-1,-1-1 0,-4-7 0,6 12-8,1 1 1,-1 0-1,1 0 0,-1 0 1,0 0-1,0 0 0,0 0 1,1 0-1,-1 0 0,0 0 1,0 1-1,0-1 0,0 0 1,0 1-1,-1-1 0,1 0 0,0 1 1,0-1-1,0 1 0,0 0 1,-1-1-1,1 1 0,0 0 1,0 0-1,-1 0 0,-1 0 1,1 1 10,0-1-1,0 1 1,0 0 0,0 0 0,0 1 0,0-1 0,0 0-1,1 0 1,-1 1 0,1-1 0,-1 1 0,1 0 0,-1-1-1,0 3 1,-4 5 61,1 0 1,0 0-1,1 0 0,0 1 1,-5 16-1,5-6-66,1 1-1,0 0 1,2 0 0,0 0 0,1 0-1,2 0 1,0 0 0,1 0 0,1 0-1,1-1 1,0 1 0,13 28 0,-10-32-627,0 0 1,2-1 0,0 0 0,0 0 0,1-1-1,1 0 1,1-1 0,23 21 0,-30-30-268,-1-1 1,0-1-1,1 1 0,0-1 1,0 0-1,0 0 1,0 0-1,0-1 1,1 0-1,-1-1 1,1 1-1,-1-1 0,10 0 1,1-2-3839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3.2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16 103 9729,'-6'-36'-126,"-4"-25"4714,10 56-3287,2 7-169,7 32 164,86 365 1047,-91-375-2671,16 56-1185,-18-74 872,0 0-1,1 0 1,0 0-1,0 0 1,8 10-1,0-8-2135,-4-10-2488,-2-3 590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3.4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75 88 10685,'-20'-18'488,"5"5"80,4 3-4,2 2-12,3 0-40,-2 3-48,5 0-92,0 0-216,3 2-244,3-2-368,3 2-436,-1-2-628,4 5-532,3 0 272,2 0-797,3 5-563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55.1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150 727 8429,'-10'-2'516,"0"0"1,1-1 0,-1 0-1,1 0 1,-1-1 0,1-1-1,0 1 1,-11-9 0,16 11-280,0-1 1,0 0 0,0 0-1,1 0 1,-1 0 0,1-1-1,0 1 1,0-1 0,0 0 0,1 0-1,-1 0 1,1 0 0,0 0-1,0-1 1,0 1 0,1-1 0,0 1-1,-1-1 1,2 0 0,-2-4-1,2 8-201,0 1 0,0-1 0,0 1 0,0-1 0,0 1 0,0-1 0,0 1 0,0-1 0,0 1 0,0-1 0,1 1 0,-1-1 0,0 1 0,0-1 0,0 1 0,1-1 0,-1 1 0,0 0 0,0-1 0,1 1 0,-1-1 0,0 1 0,1 0 0,-1-1 0,1 1 0,-1 0 0,0-1-1,1 1 1,-1 0 0,1 0 0,-1-1 0,1 1 0,-1 0 0,1 0 0,19 5 582,14 19-149,-23-11-399,-1 0 1,0 0-1,-1 1 1,-1 1 0,0 0-1,-1 0 1,-1 0-1,0 1 1,4 18-1,2 18 63,9 80 0,-7 76 1178,-13-342 67,4 92-1300,16-118 170,-17 140-253,1 0 1,1 1 0,1-1 0,0 2 0,18-34 0,-24 50 2,0 1-1,0-1 1,0 0 0,0 1 0,0-1 0,0 1-1,1-1 1,-1 1 0,0-1 0,1 1 0,-1 0-1,1 0 1,-1 0 0,1 0 0,0 0 0,0 0-1,-1 0 1,1 0 0,0 1 0,0-1 0,0 0-1,0 1 1,0 0 0,3-1 0,-2 2 1,0 0 0,-1 0 0,1 0 0,0 0 1,-1 0-1,1 0 0,-1 1 0,1-1 0,-1 1 1,0 0-1,1 0 0,-1 0 0,0 0 0,3 4 0,3 5 4,0 0-1,-1 0 0,0 1 1,-1 0-1,9 24 1,-7-9 72,0 1 1,-3 0-1,0 1 1,1 52 0,-6-81-36,0-29 56,0-12-46,3-87 14,-2 116-80,1 0 0,0 0 0,1-1 0,0 2-1,1-1 1,0 0 0,12-21 0,-16 32 12,1-1-1,0 0 1,0 1 0,0 0 0,0-1-1,0 1 1,0 0 0,1-1-1,-1 1 1,0 0 0,1 0 0,-1 0-1,1 0 1,-1 0 0,1 0-1,-1 1 1,1-1 0,0 0 0,-1 1-1,1-1 1,0 1 0,-1 0 0,1-1-1,0 1 1,0 0 0,-1 0-1,1 0 1,0 1 0,0-1 0,-1 0-1,1 0 1,0 1 0,-1-1-1,1 1 1,0 0 0,-1-1 0,1 1-1,-1 0 1,1 0 0,-1 0 0,1 0-1,-1 0 1,0 1 0,3 1-1,8 9-5,0 1-1,-1-1 0,19 29 1,-10-15 4,-12-15-27,1-1 0,1-1 0,0 1 0,0-2 0,1 1 0,0-1-1,1-1 1,-1 0 0,1-1 0,1 0 0,13 5 0,-16-9 4,0 1-1,0-2 1,0 1 0,1-1-1,-1-1 1,0 0 0,0 0 0,0-1-1,1-1 1,-1 1 0,0-2-1,0 1 1,-1-1 0,1-1-1,12-6 1,-8 3 14,-1 0 0,0-2 0,-1 1-1,1-2 1,-1 0 0,-1 0 0,0-1 0,-1 0-1,0-1 1,0 0 0,13-25 0,-19 31 35,-1 1 0,0-2 0,0 1-1,-1 0 1,0-1 0,0 1 0,0-1 0,-1 0 0,0 1-1,0-1 1,-1 0 0,1 0 0,-2 0 0,1 1 0,-1-1 0,0 0-1,0 0 1,-1 1 0,0-1 0,0 1 0,0-1 0,-1 1 0,0 0-1,0 0 1,-1 0 0,0 1 0,0-1 0,0 1 0,-5-5 0,-1 0 45,1 1 1,-2 1 0,1 0-1,-1 0 1,0 1 0,-1 0 0,1 1-1,-2 0 1,-18-6 0,27 11-55,0 0-1,1 0 1,-1 0 0,0 1 0,1-1-1,-1 1 1,0 0 0,0 0 0,0 0 0,1 1-1,-1-1 1,0 1 0,1 0 0,-1 0-1,0 0 1,1 1 0,-1-1 0,1 1 0,0 0-1,0 0 1,-1 0 0,1 0 0,1 1-1,-1-1 1,0 1 0,0 0 0,1 0 0,0 0-1,-1 0 1,1 0 0,0 0 0,1 0-1,-1 1 1,1-1 0,-1 1 0,1-1 0,-1 7-1,-4 8 7,2 1 0,0-1 0,1 1 0,1 0 0,1 1 0,2 35 0,0-41-32,1 0-1,0-1 1,1 1-1,1 0 1,0-1 0,1 0-1,0 0 1,1 0-1,0 0 1,9 12 0,-13-22 8,0-1 1,-1 1 0,1-1-1,0 1 1,0-1 0,1 0 0,-1 0-1,0 0 1,1 0 0,-1 0-1,1-1 1,0 1 0,-1-1 0,1 0-1,0 0 1,0 0 0,0 0-1,0 0 1,0 0 0,6 0-1,-5-2 4,0 1-1,-1-1 0,1 0 0,0 0 0,0 0 0,-1-1 0,1 1 0,-1-1 0,1 0 1,-1 0-1,1 0 0,-1 0 0,0-1 0,4-3 0,1-2 3,0-1 1,-1 0-1,0 0 0,0-1 0,-1 1 1,0-1-1,-1-1 0,0 1 0,-1-1 1,4-13-1,-4 3 139,-2 0 0,0 0 0,-1 0 0,-1 1 0,-1-1 0,-1 0 0,-1 0 0,-1 0 0,-1 1 0,0 0 0,-15-35 0,20 54-124,0 0-1,-1 0 1,1 0 0,0 0-1,-1 0 1,1 0-1,0 0 1,-1 0 0,0 0-1,1 0 1,-1 0-1,1 0 1,-1 0 0,0 0-1,0 0 1,0 1 0,1-1-1,-1 0 1,0 1-1,0-1 1,0 0 0,0 1-1,0-1 1,0 1-1,0 0 1,0-1 0,0 1-1,-1 0 1,1-1-1,0 1 1,0 0 0,0 0-1,0 0 1,0 0 0,-2 0-1,2 1-4,0 0 1,0 0-1,0 0 0,0 0 0,0 0 0,0 0 1,0 1-1,0-1 0,0 0 0,1 0 1,-1 1-1,0-1 0,1 0 0,-1 1 0,1-1 1,0 0-1,-1 1 0,1-1 0,0 1 0,0-1 1,0 1-1,0-1 0,0 0 0,0 1 1,0-1-1,1 1 0,0 1 0,1 5-73,1-1 0,0 1 0,0-1 0,0 0 0,1 0 0,0 0 0,1-1 0,0 0 0,0 1 0,0-2 0,0 1 0,1-1 0,0 1 0,0-1 0,1-1 0,-1 0 0,10 5 0,-6-3-64,0-1 0,0 0 0,0-1 0,1 0-1,-1-1 1,1 0 0,0 0 0,0-1 0,0-1-1,1 0 1,17-1 0,-22 0 86,0-1 1,-1-1 0,1 1-1,-1-1 1,1-1-1,-1 1 1,1-1-1,-1 0 1,0 0-1,-1-1 1,1 0-1,0 0 1,-1 0-1,0-1 1,0 1 0,0-1-1,-1 0 1,0-1-1,1 1 1,-2-1-1,1 0 1,4-10-1,-2 1 69,0-1 1,-1 0-1,-1 0 0,0-1 0,-2 0 0,1 1 0,-2-35 0,0 57-4,0 0 1,1 0-1,-1 0 0,1-1 0,0 1 0,4 5 1,2 11 8,114 417 173,-106-356-184,-3 0 1,-4 1-1,-3 122 1,-8-146-10,-4-1 0,-1 0 0,-4 0 1,-32 104-1,31-128-2,-1-1 1,-2-1-1,-2-1 0,0 0 1,-2-1-1,-1-1 0,-2-1 1,-1-1-1,-32 31 0,41-47 2,1 0 0,-26 16 0,35-26-9,-1 1 0,0 0 0,0-1 0,0 0 1,0 0-1,0 0 0,0-1 0,-1 1 0,1-1 0,0-1 0,-1 1 0,-8-1 0,12 0-3,0-1 0,0 1 0,0-1 0,0 1 0,0-1 0,1 0 0,-1 0 0,0 0 0,0 0 0,1 0 0,-1 0 0,0-1 0,1 1 0,0 0 0,-1-1 0,1 1 0,0-1 0,-1 0 0,1 1 0,0-1 0,0 0 0,0 0 0,1 0 0,-1 0 0,0 1 0,1-1 0,-1 0 0,1 0 0,0 0 0,0 0 0,-1-3 0,1-9-3,-1 1 0,2-1 0,3-23 0,10-47-93,5 1 0,3 1-1,4 0 1,3 2-1,73-140 1,249-362-398,-269 468 470,28-46 201,-96 136-87,-1 0 1,-1-2 0,-1 1-1,14-51 1,-22 60-54,0-1 1,-1 1-1,-1-1 1,-1 1-1,-1-1 1,0 0-1,-1 1 1,0-1-1,-2 1 1,0 0-1,0 0 1,-2 0-1,0 1 1,-1-1 0,0 2-1,-12-18 1,18 30-35,0 0 0,0 0 0,0 0 0,-1 1 0,1-1 0,0 0 0,-1 1 0,1 0 0,-1-1 0,0 1 0,1 0 0,-1 0 0,0 0 0,0 0 0,0 0 0,0 0 0,0 0 0,0 1 0,-3-2 0,3 2 2,0 1 0,0-1 1,1 0-1,-1 1 1,0-1-1,0 1 1,1-1-1,-1 1 1,0 0-1,1 0 0,-1 0 1,1 0-1,-1 0 1,1 0-1,0 0 1,-1 0-1,-1 3 1,-3 3 37,1 0 1,1 1 0,-1-1 0,1 1 0,0 0 0,1 0-1,-5 16 1,5-10 13,1 0 0,0 1-1,1-1 1,0 0 0,1 0-1,1 1 1,0-1-1,1 0 1,1 0 0,0 0-1,1 0 1,0-1 0,1 1-1,1-1 1,0 0 0,1-1-1,0 1 1,10 12 0,-7-12-248,0 0 1,1-1 0,1 0-1,0-1 1,1 0 0,22 15 0,-23-19-497,1 0 0,0 0 1,1-1-1,-1 0 0,1-2 0,0 1 1,24 3-1,-28-6-763,0-1 0,0 0 0,0-1 0,0 0 0,0 0 0,0-1 0,10-3 0,-2-2-4663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0.2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6570 3285 29664,'-3'129'0,"-4"0"0,-6-1 0,-4 0 0,-6-1 0,-5-1 0,-4-1 0,-6-2 0,-4-1 0,-5-2 0,-5-2 0,-4-2 0,-5-2 0,-4-3 0,-5-2 0,-3-3 0,-5-3 0,-4-4 0,-4-2 0,-3-4 0,-4-4 0,-4-3 0,-2-4 0,-4-4 0,-3-5 0,-3-3 0,-2-5 0,-3-4 0,-2-5 0,-2-4 0,-2-5 0,-2-5 0,-1-4 0,-2-6 0,-1-4 0,-1-5 0,-1-6 0,0-4 0,-1-6 0,0-4 0,0-6 0,0-4 0,1-6 0,0-4 0,1-6 0,1-5 0,1-4 0,2-6 0,1-4 0,2-5 0,2-5 0,2-4 0,2-5 0,3-4 0,2-5 0,3-3 0,3-5 0,4-4 0,2-4 0,4-3 0,4-4 0,3-4 0,4-2 0,4-4 0,5-3 0,3-3 0,5-2 0,4-3 0,5-2 0,4-2 0,5-2 0,5-2 0,4-1 0,6-2 0,4-1 0,5-1 0,6-1 0,4 0 0,6-1 0,4 0 0,6 0 0,4 0 0,6 1 0,4 0 0,6 1 0,5 1 0,4 1 0,6 2 0,4 1 0,5 2 0,5 2 0,4 2 0,5 2 0,4 3 0,5 2 0,3 3 0,5 3 0,4 4 0,4 2 0,3 4 0,4 4 0,4 3 0,2 4 0,4 4 0,3 5 0,3 3 0,2 5 0,3 4 0,2 5 0,2 4 0,2 5 0,2 5 0,1 4 0,2 6 0,1 4 0,1 5 0,1 6 0,0 4 0,1 6 0,0 4 0,0 6 0,0 4 0,-1 6 0,0 4 0,-1 6 0,-1 5 0,-1 4 0,-2 6 0,-1 4 0,-2 5 0,-2 5 0,-2 4 0,-2 5 0,-3 4 0,-2 5 0,-3 3 0,-3 5 0,-4 4 0,-2 4 0,-4 3 0,-4 4 0,-3 4 0,-4 2 0,-4 4 0,-5 3 0,-3 3 0,-5 2 0,-4 3 0,-5 2 0,-4 2 0,-5 2 0,-5 2 0,-4 1 0,-6 2 0,-4 1 0,-5 1 0,-6 1 0,-4 0 0,-6 1 0,-4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4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62 3913 15193,'-3'1'-213,"0"-1"-1,1 1 0,-1 0 0,0 0 1,1 0-1,-1 0 0,0 1 0,1-1 1,0 1-1,-1-1 0,1 1 0,0 0 1,0 0-1,-3 3 0,-1 0 136,6-4 275,-15 10 5569,203-167-4010,104-88 72,-138 120-1311,-32 22-261,296-233 223,-220 193-220,312-238 437,-88-29-341,-327 310-296,289-263 178,-346 329-181,178-154 169,146-139-129,-242 184-123,-34 35 23,-6 17-9,119-130-22,-104 111 78,-65 71-43,59-56 0,26 1-18,-58 45-7,-40 33 25,0 0-1,27-16 1,-37 26 3,-1 0 1,0 0 0,1-1-1,-2 0 1,7-7-1,-12 12 73,-68 7 415,51-3-476,1-1 0,-1-1 1,0 0-1,0-1 0,-20-3 0,26 2-14,0 0-1,1 1 0,-1 0 0,0 0 1,0 1-1,0 1 0,1 0 0,-18 5 1,-6 4-106,-39 19 0,72-29 93,7-1-8,-1-1 20,1 1 1,-1-1-1,0 0 0,10-4 0,-1 2-3,-1 0 0,1 1 0,0 1-1,18 0 1,37-4 65,99-40 43,-159 42-104,10 1 137,-7 26 59,-7 0-136,0 0-1,-1 0 1,-2 1-1,0 0 1,-2-1-1,-1 1 1,-5 34-1,3-15 26,2 10-449,2-33 415,-1 0 1,-5 33-1,-10-12-5470,13-38 3998,0 0-1,0-1 1,-1 0-1,1 1 1,-1-1-1,0 0 1,0 0-1,-5 3 1,2-1-4425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5.5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73 10301,'-3'-26'-1246,"2"23"1404,0-1-1,1 1 1,0-1 0,-1 1 0,1-1-1,1 1 1,-1-1 0,0 1-1,1-1 1,0 1 0,1-5 0,3 16 3916,-1 26-2822,2 42-556,-12 176 2497,3-224-2318,2-23-737,0 0 0,0 0-1,1 0 1,-1 1 0,1-1 0,1 8 0,0-11-128,-1-1 1,1 0-1,-1 0 0,1 1 1,0-1-1,-1 0 1,1 0-1,0 0 0,0 0 1,0 0-1,-1 0 1,1 0-1,1 0 0,-1 0 1,0 0-1,0 0 1,0-1-1,0 1 0,0 0 1,1-1-1,-1 1 1,0-1-1,1 1 0,-1-1 1,0 0-1,1 1 0,-1-1 1,0 0-1,3 0 1,52 2 110,76-6 0,-82 1-57,1 2 0,64 6 0,-96-1-252,27 4 315,-44-7-447,-1-1-1,1 0 1,0 0-1,-1 0 1,1 0-1,0 0 0,-1 0 1,1 0-1,0 0 1,-1-1-1,1 1 1,0-1-1,-1 1 1,1-1-1,-1 0 1,1 1-1,-1-1 1,3-2-1,-1-5-3847,-3 3-778,0 0-682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9.6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387 0 7033,'0'0'346,"-4"1"-136,-6 4 22,0 1-1,0-1 1,1 1-1,0 1 1,0 0-1,0 0 1,1 1-1,-14 15 1,-58 86 887,37-49-667,38-52-434,-148 205 180,152-213-263,1 1-1,0-1 1,-1 0-1,1 1 0,0-1 1,-1 0-1,1 1 1,0-1-1,-1 0 0,1 1 1,0-1-1,0 1 1,0-1-1,-1 0 1,1 1-1,0-1 0,0 1 1,0-1-1,0 1 1,0-1-1,0 1 0,0-1 1,0 0-1,0 1 1,0-1-1,0 1 0,0-1 1,0 1-1,0-1 1,0 1-1,0-1 1,1 0-1,-1 1 0,0-1 1,0 1-1,0-1 1,1 0-1,-1 1 0,0-1 1,1 1-1,15-6-4493,-4-4 2203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6.7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78 11121,'-2'-1'-54,"-53"-28"1017,53 27-821,0 1 0,-1-1 0,1 1 0,0-1 0,0 0 1,0 0-1,0 0 0,0 0 0,1 0 0,-1 0 1,1-1-1,-1 1 0,1 0 0,0-1 0,0 1 1,0-1-1,0 0 0,1 1 0,-2-5 0,2 6 516,52 41 1179,75 73-18,255 175 0,-314-240-1488,-56-39-432,-9-6-130,0 0 0,0-1-1,0 1 1,1-1-1,-1 0 1,1 0 0,0 0-1,0-1 1,-1 1-1,9 1 1,-18-30-5447,-16-21-461,10 20 1121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7.1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69 109 10117,'-69'-21'2834,"119"3"-1461,75-6-318,-39 7-396,112-10-1,-173 26-543,0 0 0,1 2-1,-1 0 1,0 2 0,0 1-1,0 1 1,-1 1 0,1 1-1,23 11 1,-34-11-4,-1 0-1,0 1 1,0 0-1,-1 1 1,0 1-1,-1 0 1,0 0 0,0 1-1,-1 1 1,-1 0-1,0 0 1,0 1 0,-1 0-1,-1 0 1,9 23-1,-8-16 104,-2 0-1,0 0 1,-2 1 0,0 0-1,-1-1 1,-1 1-1,-1 0 1,-1 0-1,0 0 1,-7 36-1,0-12-85,-10 51 456,-4-41-4239,19-52 231,8-11-4565,-6 8 7838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8.9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61 151 11321,'-10'-19'-85,"3"9"320,0-1 0,1 0 1,0-1-1,1 1 0,1-1 0,0 0 0,0-1 0,1 1 0,-1-15 0,4 27 295,0 23 638,78 512 2921,-45-390-4233,-25-122-837,0-1 0,11 23-1,-9-28-1316,-6-12-5953,-9-15 4370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9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45 8741,'-3'-5'197,"-1"3"87,1-1 0,0 0-1,0 0 1,0 0 0,1 0 0,-1 0 0,1-1-1,0 1 1,0-1 0,-2-4 0,45 20 723,-16-7-780,31 7 134,0 2 0,-1 3 0,55 24 0,-96-34-287,0 0 1,0 0-1,0 1 0,-1 1 1,0 0-1,-1 1 0,0 1 1,-1-1-1,0 2 1,-1 0-1,0 0 0,0 1 1,-2 0-1,1 0 0,-2 1 1,8 18-1,-10-14 59,0 0 0,-1 0 0,-1 1 0,-1-1 0,-1 1 0,-1 0 0,0-1 0,-1 1 0,-1-1 0,-1 1 0,0-1 1,-12 32-1,3-12 47,-3-1 0,-1 0 0,-2-2 1,-43 66-1,49-84-152,-30 42 115,39-55-221,0-1 1,-1 1 0,1-1 0,-1 0 0,1 0 0,-1 0 0,0 0 0,0-1 0,0 1 0,-1-1-1,-6 2 1,10-3-52,-1-1-1,1 0 0,-1 1 0,1-1 1,0 0-1,-1 0 0,1 0 0,-1 0 0,1 0 1,-1-1-1,1 1 0,0 0 0,-1-1 1,1 1-1,-1-1 0,1 1 0,0-1 1,0 0-1,-1 1 0,1-1 0,0 0 1,0 0-1,0 0 0,0 0 0,0 0 1,0 0-1,0 0 0,0-1 0,0 1 1,0 0-1,1 0 0,-1-1 0,1 1 1,-1 0-1,1-1 0,-1 1 0,1 0 1,0-1-1,-1 1 0,1-1 0,0 1 0,0-1 1,0 1-1,0-1 0,0 1 0,1-2 1,-1-4-597,0 0 0,1 0 1,0 0-1,0 0 0,0 0 1,1 0-1,0 0 0,4-7 0,10-12-2666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9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87 113 7725,'-56'-78'3806,"31"45"-494,25 33-3281,0 0 0,0 0 0,0 0 0,0 0 0,0 0 0,0 0 0,0-1 0,0 1 0,0 0 0,0 0 0,0 0 1,0 0-1,0 0 0,0 0 0,-1 0 0,1 0 0,0 0 0,0 0 0,0 0 0,0 0 0,0 0 0,0 0 0,0 0 0,0 0 0,0 0 1,-1 0-1,1 0 0,0 0 0,0 0 0,0 0 0,0 0 0,0 0 0,0 0 0,0 0 0,0 0 0,-1 0 0,1 0 0,0 0 0,0 0 1,0 0-1,0 0 0,0 0 0,0 0 0,0 0 0,0 0 0,0 0 0,0 0 0,-1 0 0,1 0 0,0 0 0,0 1 0,0-1 0,0 0 0,0 0 1,0 0-1,0 0 0,0 0 0,0 0 0,0 0 0,0 0 0,0 0 0,0 1 0,0-1 0,0 0 0,0 0 0,0 0 0,0 0 1,-2 14 806,3 13-278,2-3-274,53 307 276,-52-306-1399,1 4-1015,1-13-2499,0-28-1419,0-1 1234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39.7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53 9129,'-8'-13'-364,"2"0"64,0 5 16,3 0 4,0 3 48,6 0 8,9 5-492,-4 5 244,1-2-473,8 7-863,0-2 160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0.2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293 138 6009,'12'8'1850,"-9"-11"927,-11-24 672,6 23-3643,-1-6 582,-1 1-1,0 0 1,0 0 0,-1 0-1,0 0 1,-1 1-1,0 0 1,-11-12-1,15 18-313,-1 0 0,1 0 0,-1 0 0,0 0 0,0 1-1,0-1 1,0 1 0,0-1 0,0 1 0,0 0 0,-1 1 0,1-1 0,0 0-1,0 1 1,-1 0 0,1 0 0,0 0 0,-1 0 0,1 0 0,0 1-1,0-1 1,-1 1 0,1 0 0,0 0 0,0 0 0,0 0 0,0 1-1,0-1 1,-4 4 0,-5 2-7,2 1 0,-1 0-1,1 1 1,0 0 0,1 0 0,0 1 0,0 0-1,1 1 1,1-1 0,-1 2 0,2-1-1,0 1 1,0 0 0,1 0 0,0 1-1,1-1 1,-3 23 0,5-25-57,0 0 1,1 1 0,0-1-1,1 1 1,0-1-1,1 1 1,0-1-1,1 1 1,0-1-1,0 1 1,1-1-1,1 0 1,0-1-1,0 1 1,1 0-1,0-1 1,0 0 0,1 0-1,0-1 1,1 0-1,0 0 1,11 10-1,-11-12-27,0-1 0,0 0 0,0 0 0,1-1 0,-1 0 0,1 0 0,0-1 0,16 5 0,-23-8 24,1 0 0,-1 1 0,1-1 0,-1 0 0,1 0 1,0 0-1,-1 0 0,1 0 0,-1-1 0,1 1 0,-1 0 0,1-1 0,-1 1 0,1-1 0,-1 1 0,1-1 0,-1 0 0,1 0 0,-1 0 0,2-1 0,-1-1 31,-1 1 0,1 0 1,-1-1-1,0 1 0,0-1 1,0 1-1,0-1 0,-1 1 0,1-1 1,-1 0-1,1 1 0,-1-1 1,0 0-1,0 1 0,0-1 0,-1-4 1,-30-295 2282,31 302-2312,0 0-1,1 0 1,-1 0-1,0 0 0,0 0 1,0 0-1,0 0 1,0 0-1,0 0 1,0 0-1,0 0 1,0 0-1,0 0 0,0 0 1,0 0-1,0 0 1,1 0-1,-1 0 1,0 0-1,0 0 1,0 0-1,0 0 1,0 0-1,0 0 0,7 17 63,8 26-16,-7-17-179,9 33-401,37 81 1,-45-120-561,2-1 1,23 32-1,-26-40-114,0-2 1,1 1-1,0-1 1,0-1-1,21 14 1,10-3-4808,-23-14 1143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0.9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129 203 10521,'-58'-76'1483,"-13"-19"4341,81 111-5026,-2 0-1,0 1 1,7 19-1,36 131-301,-25-74 43,-11-58 312,-15-35-841,0 0 1,0 0-1,0 0 1,0 0 0,0 0-1,0 1 1,0-1 0,0 0-1,0 0 1,0 0 0,0 0-1,0 0 1,0 0-1,0 0 1,0 0 0,0 0-1,1 0 1,-1 1 0,0-1-1,0 0 1,0 0-1,0 0 1,0 0 0,0 0-1,0 0 1,0 0 0,0 0-1,1 0 1,-1 0-1,0 0 1,0 0 0,0 0-1,0 0 1,0 0 0,0 0-1,0 0 1,0 0 0,1 0-1,-1 0 1,0 0-1,0 0 1,0 0 0,0 0-1,0 0 1,0 0 0,0 0-1,0 0 1,1 0-1,-1 0 1,0-1 0,0 1-1,0 0 1,0 0 0,0 0-1,0 0 1,0 0 0,0 0-1,0 0 1,0 0-1,0 0 1,0 0 0,0-1-1,0 1 1,0 0 0,0 0-1,0 0 1,0 0-1,1 0 1,-2-23 276,-1-1-205,1 0 1,1-1 0,1 1 0,1-1 0,1 1-1,1 0 1,1 0 0,1 0 0,14-34 0,-19 55-82,1 1 0,-1-1 0,0 0 1,1 0-1,0 1 0,0-1 0,0 0 1,0 1-1,0 0 0,0-1 0,0 1 0,1 0 1,-1 0-1,1 1 0,0-1 0,-1 0 1,1 1-1,0 0 0,5-2 0,-5 3 1,0 0-1,0 0 0,-1 0 0,1 0 0,0 1 0,-1-1 0,1 1 1,0 0-1,-1 0 0,1 0 0,0 0 0,-1 0 0,0 1 1,1-1-1,-1 1 0,0 0 0,0-1 0,0 1 0,0 0 0,0 0 1,0 0-1,2 4 0,6 7 7,-2 1 0,1 0 0,-2 1 0,0 0 0,0 0 0,-2 0 0,0 1 0,-1 0 0,4 25 0,18 56 527,-15-75 310,-11-22-834,0 0-1,0 0 1,0 0-1,0 0 0,0 0 1,1 0-1,-1 0 1,0 0-1,0 1 0,0-1 1,0 0-1,0 0 1,1 0-1,-1 0 0,0-1 1,0 1-1,0 0 1,0 0-1,0 0 1,1 0-1,-1 0 0,0 0 1,0 0-1,0 0 1,0 0-1,0 0 0,1 0 1,-1 0-1,0 0 1,0-1-1,0 1 1,0 0-1,0 0 0,0 0 1,0 0-1,0 0 1,0 0-1,0-1 0,1 1 1,-1 0-1,0 0 1,0 0-1,0 0 0,0 0 1,0-1-1,0 1 1,0 0-1,0 0 1,0 0-1,0 0 0,0 0 1,0-1-1,0 1 1,0 0-1,0 0 0,-1 0 1,1 0-1,0 0 1,0-1-1,0-45 637,-1 27-597,1-19 74,2 0 0,7-38 0,-6 61-117,0 1-1,0 0 1,2 0-1,0 1 0,0-1 1,1 1-1,1 0 1,11-17-1,-17 28-9,0 0 0,0 1 1,0-1-1,0 0 0,1 1 0,-1-1 0,0 0 0,1 1 0,-1 0 0,1-1 0,0 1 0,-1 0 1,1 0-1,0 0 0,0 0 0,0 0 0,0 0 0,0 1 0,0-1 0,0 0 0,0 1 0,0 0 1,0-1-1,0 1 0,0 0 0,0 0 0,0 0 0,0 1 0,0-1 0,0 0 0,0 1 0,0-1 1,0 1-1,0 0 0,0 0 0,0-1 0,0 1 0,0 1 0,-1-1 0,1 0 0,0 0 0,-1 1 1,1-1-1,-1 0 0,1 1 0,-1 0 0,0-1 0,2 4 0,7 9-8,0 1 0,-1-1 0,-1 2-1,10 23 1,-17-36 10,38 100-169,-27-66-865,2-1 1,36 66-1,-50-100 808,1 0-1,0 0 1,0-1-1,0 1 0,0 0 1,0-1-1,1 1 1,-1-1-1,0 1 1,1-1-1,-1 0 1,1 0-1,-1 0 0,1 1 1,0-1-1,0-1 1,-1 1-1,1 0 1,0 0-1,0-1 1,0 1-1,0-1 0,0 1 1,0-1-1,0 0 1,0 0-1,-1 0 1,1 0-1,0 0 1,0 0-1,0-1 0,0 1 1,0 0-1,4-2 1,0-2-738,-1 0 1,1 0-1,-1 0 1,1 0-1,-1-1 1,0 0-1,-1 0 1,1 0-1,3-7 1,9-13-4113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1.2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88 221 10701,'-7'-11'777,"4"2"1434,20 3-1002,-9 3-1329,13-3 484,-10 4-180,0-1 0,0-1 0,0 0 0,-1 0 0,0-1 0,18-11 0,-26 14-147,0 1 0,0-1 1,-1 0-1,1 1 0,0-1 1,-1 0-1,0 0 0,1 0 1,-1 0-1,0-1 0,0 1 1,0 0-1,-1 0 0,1-1 1,0-3-1,0 2 17,-1 0-1,-1 1 1,1-1 0,0 0-1,-1 0 1,0 0 0,0 0-1,0 1 1,0-1-1,-1 1 1,0-1 0,-3-5-1,4 5 18,-1 1 0,0-1 0,0 1 0,0-1-1,-1 1 1,1 0 0,-1 0 0,0 0 0,0 0-1,0 0 1,0 1 0,0-1 0,0 1 0,-1 0-1,1 0 1,-1 0 0,0 0 0,1 1 0,-1 0-1,0-1 1,0 1 0,0 1 0,0-1 0,0 1 0,0-1-1,0 1 1,0 0 0,0 0 0,0 1 0,0-1-1,0 1 1,0 0 0,-5 2 0,3 0 30,-1 0 0,1 0 0,0 1 0,0 0 0,1 0 0,-1 0 0,1 1 0,0 0 0,0 0 0,0 0 0,1 0 0,-1 1 0,2 0 0,-1 0 0,0 0 0,1 0 0,0 1 0,-2 8 0,2-6-83,1 1-1,0-1 1,0 1-1,1 0 1,0-1-1,1 1 1,0 0-1,1 0 1,-1-1-1,2 1 1,0 0-1,0-1 1,1 1 0,0-1-1,0 0 1,1 0-1,0 0 1,1 0-1,0-1 1,0 0-1,1 0 1,0 0-1,0 0 1,1-1-1,8 7 1,-2-4-408,0 0 1,0 0 0,1-1 0,0-1-1,0-1 1,1 0 0,0 0-1,0-2 1,1 0 0,0 0 0,0-2-1,0 0 1,0-1 0,24 1 0,-31-3-250,-1-1 1,0 0 0,0 0 0,0-1 0,0 0-1,0 0 1,0-1 0,0 0 0,-1 0 0,1-1 0,-1 0-1,0 0 1,0-1 0,0 1 0,-1-2 0,7-6 0,8-11-3325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1.5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66 158 9437,'-13'-37'453,"6"14"785,-1 2 0,-1-1-1,-19-33 1,37 133 1823,88 664-717,-86-635-2310,17 70-1665,-13-90-4020,-15-84 4699,1 0-443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2:59.9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398 5 5953,'-1'-1'105,"0"1"1,-1-1 0,1 1-1,0-1 1,0 1 0,-1-1-1,1 1 1,0 0 0,-1 0-1,1 0 1,0 0 0,-1 0 0,1 0-1,0 0 1,-1 0 0,1 0-1,0 0 1,-1 1 0,1-1-1,0 1 1,-1-1 0,1 1 0,0-1-1,0 1 1,0 0 0,-2 1-1,-34 26 793,30-22-494,-38 34 364,2 3 0,-57 71 1,88-99-657,-7 7-287,0 1-1,2 1 1,1 0-1,1 1 1,-13 29-1,25-36-1270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1.8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21 258 9277,'-19'3'1240,"19"-3"-1197,0 0 1,0 0-1,0 0 0,0 0 0,0 0 0,0 0 1,0 0-1,0 0 0,0 0 0,0 0 0,0 0 0,0 0 1,0 0-1,0 0 0,0-1 0,0 1 0,0 0 1,0 0-1,0 0 0,0 0 0,0 0 0,-1 0 0,1 0 1,0 0-1,0 0 0,0 0 0,0 0 0,0 0 1,0 0-1,0 0 0,0 0 0,0 0 0,0 0 0,0 0 1,0 0-1,0 0 0,0 0 0,0 0 0,0 0 1,36-8 1544,198-12-104,-192 13-1611,-1-1-1,0-1 1,62-24-1,-94 29 238,0-1 1,0 0-1,0-1 0,-1 0 0,0 0 0,0-1 0,-1 1 0,13-15 0,-18 19 12,0 0-1,0 0 1,-1-1 0,1 1-1,-1 0 1,1-1-1,-1 1 1,1-1-1,-1 1 1,0-1-1,0 1 1,-1-1 0,1 0-1,0 0 1,-1 1-1,0-1 1,1 0-1,-1 0 1,0 0-1,-1 1 1,1-1 0,0 0-1,-1 0 1,0 1-1,1-1 1,-1 0-1,0 1 1,0-1-1,-1 0 1,1 1 0,0 0-1,-1-1 1,0 1-1,1 0 1,-1 0-1,-3-3 1,4 4-60,0 0-1,0 0 1,0 0 0,0 0 0,0 0 0,0 0-1,-1 0 1,1 1 0,0-1 0,-1 0-1,1 1 1,0-1 0,-1 1 0,1 0 0,0-1-1,-1 1 1,1 0 0,-1 0 0,1 0-1,-1 0 1,1 0 0,-1 0 0,1 0 0,0 0-1,-1 1 1,1-1 0,-1 0 0,-1 2-1,1-1 6,-1 1 0,1 0 0,0 1 0,-1-1 0,1 0 0,0 1 0,0-1 0,1 1 0,-1-1 0,0 1 0,1 0 0,-2 4 0,-2 7 66,0-1 0,1 2 0,1-1-1,-3 22 1,5-19-133,0 0 0,2 1 0,0-1 0,0 0 0,2 0 0,0 0 1,1 0-1,1-1 0,12 29 0,-14-38-291,1 0 1,0 0-1,1 0 1,-1-1-1,1 0 1,0 0-1,1 0 1,0 0-1,0-1 1,6 5 0,-6-7-273,-1 0 0,0 0 0,1 0 0,0-1-1,0 0 1,-1 0 0,1-1 0,0 0 0,0 0 0,1 0 0,-1 0 0,0-1 0,0 0 0,8-1 0,13-3-3652,6-3-1696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2.2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53 11521,'-18'-13'222,"12"9"125,0-1 1,-1 1-1,1 0 1,-1 0-1,0 0 1,0 1-1,0 0 1,0 1 0,-15-4-1,21 6-295,0 1 0,1-1 0,-1 0 1,0 1-1,1-1 0,-1 1 0,0-1 0,1 0 0,-1 1 0,1 0 0,-1-1 1,1 1-1,-1-1 0,1 1 0,-1 0 0,1-1 0,0 1 0,-1 0 0,1-1 1,0 1-1,0 0 0,-1 0 0,1-1 0,0 1 0,0 0 0,0 0 0,0 0 1,0-1-1,0 1 0,0 0 0,0 0 0,0-1 0,1 1 0,-1 0 0,0 0 1,0-1-1,1 1 0,-1 0 0,0-1 0,1 1 0,0 0 0,12 36 474,-13-36-465,12 30 128,-1 1 1,-2 0-1,-1 1 1,4 35 0,5 133 283,-9-79 249,-10-100-126,-6-31 22,-7-36-109,14 17-457,2 0-1,0 0 1,2 0-1,1 0 1,1 1-1,1-1 1,2 1-1,19-47 1,-25 69-310,1 0 0,0 0 0,0 0 0,0 0-1,1 0 1,-1 1 0,1-1 0,0 1 0,0 0 0,1 0 0,-1 1-1,1-1 1,0 1 0,9-5 0,-4 4-1343,1 0 0,0 0 0,0 1 0,0 0 0,1 1 0,19-2 0,7 1-3788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43.1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367 1017 10561,'-12'-7'495,"-1"1"1,0 0-1,0 1 1,0 1-1,-1 0 1,-17-3-1,23 6-215,0 1 1,1 0-1,-1 1 0,0-1 0,1 1 1,-1 1-1,1-1 0,-1 1 1,1 1-1,0-1 0,0 1 0,0 1 1,-9 4-1,3 0 11,-1 1 0,2 0 0,-1 1-1,1 1 1,0-1 0,1 2 0,1 0 0,-17 24 0,24-33-275,1 1 0,-1 0 0,1 0 0,0 1 0,0-1 0,1 0 0,-1 1 0,1-1 0,0 1 0,0-1 0,1 1 0,-1-1 0,1 1 0,0 0 0,0-1 0,1 1 0,0-1 0,-1 1 0,1 0 0,1-1 0,-1 0 0,1 1 0,-1-1 0,1 0 0,0 0 0,1 0 0,-1 0 0,1 0 0,0 0 0,0-1 0,0 1 0,0-1 0,0 0 0,6 4 0,-1-2-143,-1 0 0,1 0 1,0-1-1,0 0 0,0-1 0,0 1 0,14 2 0,-19-5 86,0 0-1,0 0 1,0 0 0,0-1-1,1 0 1,-1 1-1,0-1 1,0 0 0,0 0-1,1-1 1,-1 1-1,0-1 1,0 1-1,0-1 1,0 0 0,0 0-1,0-1 1,0 1-1,0 0 1,0-1 0,0 0-1,-1 0 1,5-3-1,-6 3 43,0 0 0,0 0-1,0 0 1,0-1-1,-1 1 1,1 0 0,-1 0-1,1 0 1,-1 0-1,0-1 1,0 1-1,0 0 1,0 0 0,0-1-1,0 1 1,-1 0-1,1 0 1,-1 0 0,0 0-1,1-1 1,-1 1-1,0 0 1,-2-2 0,-31-49 314,27 44-247,-3-6 36,-2 0 67,1-2 0,1 1 0,0-1 0,-8-21 0,16 33-133,0-1 1,1 0-1,0 1 1,-1-1-1,2 0 1,-1 0-1,1 0 1,0 0-1,0 0 1,0 0-1,1 0 1,0 1-1,0-1 1,1 0 0,-1 0-1,1 1 1,0-1-1,4-6 1,3-3 13,1 1 1,0 0 0,0 0 0,2 1-1,0 1 1,24-21 0,95-60-13,-35 27-135,-65 43 43,0-2 1,-2-1 0,51-59-1,-69 70 51,-1 0-1,0-1 1,-1 1-1,-1-2 1,0 1-1,-1-1 1,-1-1 0,0 1-1,-2-1 1,5-31-1,-4 1 217,-1-53 1,-4 82-24,-1-1 1,-1 1 0,-1 0 0,-1 0-1,-9-30 1,12 50-183,1-1 0,0 0-1,0 1 1,0-1 0,0 0 0,0 0-1,-1 1 1,1-1 0,0 0-1,0 0 1,0 1 0,-1-1 0,1 0-1,0 0 1,-1 1 0,1-1 0,0 0-1,0 0 1,-1 0 0,1 0 0,0 0-1,-1 1 1,1-1 0,0 0-1,-1 0 1,1 0 0,0 0 0,-1 0-1,1 0 1,0 0 0,-1 0 0,1 0-1,0 0 1,-1 0 0,1 0 0,0-1-1,-1 1 1,1 0 0,0 0 0,0 0-1,-1 0 1,1 0 0,0-1-1,-1 1 1,1 0 0,0 0 0,0 0-1,0-1 1,-1 1 0,1 0 0,0-1-1,0 1 1,0 0 0,-1 0 0,1-1-1,0 1 1,0 0 0,0-1 0,0 1-1,0-1 1,-8 31 365,5 18-199,2 0 0,2 1 1,2-1-1,14 69 0,-6-39-32,92 717 284,-40-148-1376,-61-540 788,-5 1-1,-5-1 0,-4 0 1,-27 108-1,25-150 134,-4-1 1,-2-1 0,-2-1-1,-4 0 1,-49 85 0,74-145 35,0 0 0,0 0 1,0 0-1,0 0 0,-1 0 1,1-1-1,-1 1 0,1 0 0,-1-1 1,1 1-1,-1-1 0,0 1 1,0-1-1,0 0 0,0 0 0,0 0 1,0 0-1,0 0 0,0 0 1,-1-1-1,1 1 0,0-1 1,-3 1-1,4-2-1,-1 0 0,0 0 0,0 0 0,1 0 0,-1 0 0,1 0 0,-1 0 0,1-1 0,-1 1 0,1-1 0,0 1 0,0-1 0,0 1 0,0-1 0,0 0 0,0 0 0,0 1 0,0-1 1,1 0-1,-1 0 0,1 0 0,-1 0 0,1 0 0,0 0 0,0 0 0,0 0 0,0-2 0,-4-48-17,3-1 1,3 0 0,12-89-1,-3 44-172,38-281-1341,-35 304 147,4 1 0,3 1 0,30-72 0,-43 126 440,0 2 0,1-1 0,0 1 0,2 1 0,0 0 0,1 0 0,0 1 0,1 0 0,1 1 0,18-14 0,16-4-3538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4.0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494 293 8737,'-6'-25'1030,"-1"0"0,-12-27 0,-9-33 2485,27 81-3332,0 1 0,0-1 0,-1 1 0,1-1 0,-1 1 0,0-1-1,1 1 1,-1 0 0,-1 0 0,1 0 0,0 0 0,-1 1 0,1-1 0,-1 1 0,0-1 0,0 1 0,0 0-1,0 0 1,-4-2 0,1 2-4,0 0-1,-1 0 0,1 0 0,-1 1 1,1 0-1,-1 0 0,0 0 0,1 1 0,-1 0 1,-7 1-1,-2 1 4,0 1-1,0 0 1,0 2 0,1-1-1,-1 2 1,1 0 0,0 1-1,-16 11 1,14-7-28,0 1 0,1 1-1,-25 27 1,34-33-109,1 1-1,0 0 1,0 0-1,0 0 1,1 1 0,1 0-1,-1 0 1,1 0-1,-4 18 1,7-25-35,0 1 1,1 0 0,-1 0-1,1-1 1,0 1 0,0 0-1,0 0 1,0 0 0,0-1-1,1 1 1,-1 0 0,1-1-1,0 1 1,0 0-1,0-1 1,0 1 0,0-1-1,0 1 1,1-1 0,3 5-1,-3-5-2,1 1-1,1-1 1,-1 0-1,0 0 1,0 0-1,1 0 1,-1-1-1,1 1 1,-1-1-1,1 0 1,0 0-1,0 0 1,5 0-1,4 0-1,1-1-1,0 0 1,0 0 0,-1-2-1,1 0 1,0 0 0,16-6-1,-19 4 30,-1 1 0,1-2-1,-1 1 1,0-2 0,0 1 0,0-1-1,-1 0 1,0-1 0,0 0 0,-1-1-1,1 0 1,-2 0 0,1-1 0,-1 0-1,-1 0 1,1-1 0,-2 1 0,1-1-1,-1-1 1,-1 1 0,0-1 0,-1 1-1,1-1 1,-2 0 0,0 0-1,0-1 1,0-15 0,-2 19 17,0-9 139,-1-1 0,-4-28 0,28 93 131,-21-42-369,8 24-496,0 0 0,2-1-1,28 48 1,-34-68-187,0-1-1,0 1 1,0-1 0,1 0-1,0 0 1,15 10 0,-16-13-250,0 0 0,1-1 0,-1 0 0,1 0 0,0 0 0,0-1 0,0 0-1,0-1 1,0 0 0,10 1 0,6-3-5001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4.5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113 190 11097,'-10'-10'156,"0"1"0,1-2-1,0 1 1,-11-19 0,6 5 1628,2-2-1,-16-44 1,39 107 1569,35 152-2279,-36-145-832,-7-36-65,-1 1 1,0-1 0,0 0 0,-1 1-1,0-1 1,-1 1 0,0 0 0,-1 12-1,4-81 858,4 33-954,31-107 184,-33 119-251,2 0 1,-1 1-1,2 0 0,0 0 1,1 1-1,15-20 0,-22 32-16,-1 0 0,0 0 0,0 0-1,0 0 1,0 0 0,1 0 0,-1 0-1,0 0 1,1 1 0,-1-1 0,1 1-1,-1-1 1,1 1 0,-1 0 0,1-1 0,-1 1-1,1 0 1,-1 0 0,1 0 0,-1 0-1,1 0 1,-1 0 0,1 1 0,-1-1-1,1 0 1,-1 1 0,1-1 0,-1 1-1,1 0 1,-1-1 0,0 1 0,1 0 0,-1 0-1,0 0 1,0 0 0,0 0 0,1 0-1,-1 0 1,0 0 0,1 2 0,5 5-28,-1-1 1,1 2-1,-1-1 0,6 14 1,18 41-317,-19-38-396,0-1-1,2 0 1,16 22 0,-25-40 56,1 0-1,0 0 1,1 0 0,-1-1 0,1 0 0,7 5-1,-9-8-78,1 1-1,-1-1 1,1 0-1,-1 0 0,1-1 1,0 1-1,0-1 1,-1 0-1,1 0 0,7 0 1,17-2-5576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342 147 11581,'0'-13'296,"0"1"-1,-2 0 0,1 0 1,-2 1-1,1-1 1,-2 0-1,-6-15 1,10 25-214,-1 0 1,0 0-1,0 0 1,0 0-1,0 0 1,0 0-1,-1 0 1,1 1-1,-1-1 1,1 0 0,-1 1-1,1-1 1,-1 1-1,0-1 1,0 1-1,0 0 1,0 0-1,0 0 1,0 0-1,0 0 1,0 0-1,0 1 1,0-1-1,0 1 1,-1-1-1,1 1 1,0 0 0,0 0-1,-1 0 1,1 0-1,0 0 1,0 1-1,-1-1 1,1 1-1,0-1 1,0 1-1,0 0 1,0 0-1,0 0 1,0 0-1,0 0 1,0 0 0,0 0-1,1 1 1,-1-1-1,-2 4 1,-11 7 204,0 1-1,2 0 1,0 1 0,0 1 0,-14 21 0,-46 86 534,63-103-722,1 0-1,1 1 1,0 0 0,1 0 0,1 1-1,1 0 1,2 0 0,-1 1 0,2-1-1,1 23 1,1-36-102,1 1 0,0-1 0,0 1 0,1-1 0,0 1 0,0-1 0,1 0 0,0 0 0,1 0 0,0-1 0,0 1 0,0-1 0,1 0 0,0 0 0,0 0 0,1-1 0,0 0 0,0 0 0,1 0 0,-1-1 0,1 0-1,0 0 1,1-1 0,-1 0 0,1 0 0,0-1 0,16 5 0,-17-6 14,0 0-1,1 0 1,-1-1 0,0 0-1,1 0 1,-1-1-1,1 0 1,-1 0-1,1-1 1,-1 0-1,1 0 1,-1-1 0,0 0-1,0 0 1,1 0-1,-2-1 1,1 0-1,0-1 1,-1 0 0,1 0-1,-1 0 1,0-1-1,0 1 1,-1-1-1,0-1 1,0 1 0,0-1-1,0 0 1,-1 0-1,0 0 1,0-1-1,-1 0 1,1 1-1,-2-1 1,1 0 0,-1-1-1,0 1 1,0 0-1,-1-1 1,0 1-1,0 0 1,-1-1 0,0 1-1,-1-9 1,-2-8 185,-1 1 1,0-1 0,-2 1 0,-1 0-1,-1 0 1,-1 1 0,-22-40 0,21 45-447,0 1 0,-1 1 0,-1 0 1,0 0-1,-1 2 0,-1-1 0,0 1 1,0 1-1,-2 1 0,-23-15 0,31 22-683,-29-16-1946,36 20 2472,0-1 1,0 1-1,0-1 1,0 1-1,0-1 1,0 0-1,0 1 1,0-1-1,0 0 1,0 0-1,1 0 0,-1 1 1,0-1-1,0 0 1,1 0-1,-1 0 1,1 0-1,-1 0 1,1 0-1,-1 0 0,1-1 1,0 1-1,0 0 1,-1-2-1,6-3-4430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2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106 134 10853,'-37'-5'654,"28"4"-288,0 0-1,1 0 0,-1-1 1,0 0-1,-15-7 0,23 3 481,11-1-547,13-2-70,46-9 301,112-11-1,-48 9-2224,-97 10-537,-17-4-4949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4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76 1 7393,'0'0'4623,"-4"4"-3625,-6 13-393,1 0 0,0 1 0,1 0 0,1 1 0,1-1 0,1 1 0,0 0 0,1 1 0,-2 36 0,3 7-1078,10 117 0,-5-152-119,0-2-1318,9 49 0,-9-67 1190,0-1 0,0 1 1,1 0-1,0-1 0,1 1 0,0-1 1,0 0-1,1 0 0,-1-1 0,9 9 1,9 6-3214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5.9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190 269 8597,'-3'-42'1600,"0"2"3647,3 39-4396,0 1-800,0-1 0,0 1-1,0 0 1,0 0 0,0 0-1,0 0 1,0-1-1,0 1 1,0 0 0,0 0-1,0 0 1,0 0-1,0-1 1,0 1 0,0 0-1,0 0 1,0 0-1,0 0 1,0 0 0,0-1-1,0 1 1,0 0-1,0 0 1,0 0 0,-1 0-1,1 0 1,0-1 0,0 1-1,0 0 1,0 0-1,0 0 1,0 0 0,-1 0-1,1 0 1,0 0-1,0 0 1,0 0 0,0-1-1,0 1 1,-1 0-1,1 0 1,0 0 0,0 0-1,0 0 1,0 0-1,-1 0 1,1 0 0,0 0-1,0 0 1,0 0-1,0 0 1,-1 1 0,-8 14 271,1 1 1,1 1-1,1-1 1,0 1-1,1 1 1,0-1-1,-1 20 1,-15 47 242,-10 23 14,19-60-262,-2 0 0,-26 57 0,34-95-35,4-12-101,5-24-27,13-43-24,9-24 11,4-25 14,6 1 0,69-155 0,-104 271-156,1 1 0,-1-1 0,1 1 0,-1 0 0,1-1 0,0 1 0,0-1 0,0 1 0,0 0 0,0 0 0,0 0 0,0 0 0,0-1 0,0 1 0,0 1 0,1-1 0,-1 0 0,0 0 0,1 0 0,-1 1 0,1-1 0,-1 0 0,0 1 1,1 0-1,0-1 0,-1 1 0,3 0 0,-1 0 0,-1 1 0,1 0 0,-1 0 0,1 0 0,-1 0 0,0 1 0,0-1 0,1 1 0,-1-1 0,0 1 0,0 0 0,-1 0 0,1 0 0,3 3 0,4 8-1,0 0 0,-1 1-1,0 0 1,7 18-1,2 16 3,-2 0-1,16 85 0,1 102-358,-30-217 281,4 30-654,2 23-1062,-5-24-2534,-5-42 1910,-7-22-10967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6.1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97 107 9889,'-16'-3'96,"-61"-7"1398,73 8 119,9-3-1264,10-3-275,12 1-54,1 0 1,29-2-1,-27 4-1878,47-12-1,-9-6-2840,-36 13 1395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00.1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432 0 6029,'-5'2'193,"0"0"0,0 0 1,0 1-1,0 0 0,0 0 0,1 0 1,-1 0-1,1 1 0,0-1 1,0 1-1,0 1 0,0-1 1,-3 6-1,-10 8 324,-36 38 292,3 1-1,2 3 1,-70 116-1,55-76-1163,53-83 135,3-6-2626,8-23 228,3-1 441,2 2-237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6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89 8701,'-20'-32'1487,"-12"-23"4071,32 54-3638,0 6-1376,-2 28-50,-12 60 1,-1 24-4254,14-111 3052,1 0 0,0 0 0,0 1-1,1-1 1,-1 0 0,1 0 0,1 0 0,-1 1 0,1-1-1,0-1 1,4 8 0,8 11-4391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6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253 24 11189,'-23'-18'2596,"17"16"-2346,-1 1-1,1 0 1,-1 0-1,1 1 1,-1 0-1,1 0 1,-1 0-1,1 1 1,-1 0-1,1 0 0,0 1 1,-1-1-1,1 1 1,0 1-1,0-1 1,0 1-1,0 0 1,1 1-1,-1-1 1,1 1-1,0 0 1,-8 9-1,12-12-219,-1 0 0,1 0 0,0 0 0,0 1 0,0-1 0,0 0 0,0 1 1,0-1-1,1 1 0,-1-1 0,0 1 0,1-1 0,-1 1 0,1 0 0,0-1 0,-1 1 0,1 0 0,0-1 0,0 1 0,0 0 0,0-1 0,0 1 0,1 0 0,-1-1 0,0 1 0,1 0 0,-1-1 1,1 1-1,0-1 0,-1 1 0,1-1 0,0 1 0,0-1 0,0 0 0,0 1 0,0-1 0,3 3 0,5 5-13,0 0-1,1-1 1,0 1 0,12 6 0,-5-3-23,-11-7 0,0 0 0,0 0 0,-1 0 0,1 1 0,-1 0 0,-1 0 0,1 0 0,-1 1 0,0-1 0,-1 1 0,1 0 0,-1 0 0,-1 0 0,1 1 0,-1-1 0,0 1 0,-1-1 0,0 1 0,0 0 0,-1-1 0,0 1 0,0 0 0,-1-1 0,0 1 0,0 0 0,-1-1 0,0 1 0,0-1 0,0 0 0,-1 0 0,-1 0 0,-6 12 0,5-11-254,0 0-1,0 0 0,-1 0 1,-1-1-1,1 0 0,-1 0 1,-11 9-1,8-10-732,0 0-1,0 0 1,0-1-1,-1-1 1,1 1-1,-13 2 1,-17 6-4416,19-5 1168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7.8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487 186 9541,'1'-30'1057,"0"17"-295,-1-1 0,0 1 0,0 0-1,-2 0 1,-5-25 0,6 35-656,0 0 0,-1 0 0,1 0 0,-1 0 1,1 0-1,-1 1 0,0-1 0,0 0 0,0 1 0,-1 0 0,1-1 1,0 1-1,-1 0 0,0 0 0,1 1 0,-1-1 0,0 0 0,0 1 1,0 0-1,0 0 0,0-1 0,0 2 0,0-1 0,0 0 0,-1 1 0,1-1 1,0 1-1,0 0 0,-5 1 0,-15 0 126,0 1 1,1 0-1,-1 2 0,1 1 1,0 1-1,0 1 0,-39 18 0,47-18-144,0 0 0,0 1 0,1 0 0,0 1-1,0 1 1,1 0 0,0 0 0,1 1-1,1 1 1,-1 0 0,2 0 0,-11 19 0,17-27-68,1 0 1,0 0-1,0 1 1,1-1-1,-1 1 1,1-1-1,0 1 1,0 0-1,1-1 1,-1 1-1,1 0 1,0 0-1,0-1 1,1 1-1,-1 0 1,1 0-1,0-1 1,3 8-1,-1-6-33,0 1-1,1-1 1,0 0 0,0-1-1,0 1 1,1-1 0,-1 0-1,1 0 1,1 0 0,-1-1-1,9 6 1,3 1-75,1-2 0,0 0 0,0-1-1,1-1 1,-1-1 0,2 0 0,-1-1 0,22 2 0,-31-6 63,-1-1 0,1 1 0,0-1 0,0-1 0,-1 0 0,1 0 0,0-1 0,-1 0 0,0-1 0,1 0 0,-1 0 0,10-6 0,-14 6 37,-1 0 0,1 0-1,-1 0 1,0 0-1,0-1 1,0 0 0,-1 0-1,1 0 1,-1 0-1,0 0 1,0-1-1,0 1 1,-1-1 0,0 0-1,0 0 1,0 0-1,0 0 1,-1 0 0,0 0-1,0 0 1,0-1-1,0 1 1,-1-8 0,-1 3 32,0-1 0,0 1 0,-1 0 1,0 0-1,0 0 0,-2 0 0,1 0 1,-1 0-1,0 1 0,-1 0 0,0 0 1,-1 0-1,0 1 0,0-1 1,-1 1-1,-8-8 0,4 6-413,0 0 0,-1 1 0,0 0 0,-18-10 0,16 12-1611,-1 0 1,1 0-1,-30-7 1,30 11-3618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8.4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64 174 9213,'-7'-11'301,"0"0"0,0-1 0,1 1 0,1-1-1,0 0 1,0-1 0,1 1 0,1-1 0,0 0 0,-1-25 0,2 28 109,0 4 699,1 8-394,-1 15-111,2 30-238,14 14-59,2 0 1,41 97 0,-29-85 243,20 82 0,-47-150-405,-1 0 1,1 0 0,-1 0-1,0 0 1,-1 0-1,1 0 1,-1 0 0,-1 5-1,2-9-107,0 0 0,-1 0 0,1 0 0,0 0 0,0 0 0,0 0 0,-1 0 0,1 0 0,0 0-1,-1 0 1,1 0 0,-1 0 0,1-1 0,-1 1 0,0 0 0,1 0 0,-1-1 0,0 1 0,1 0 0,-1-1 0,0 1 0,0 0-1,1-1 1,-1 1 0,0-1 0,0 0 0,0 1 0,0-1 0,0 0 0,0 1 0,0-1 0,0 0 0,0 0 0,0 0-1,0 0 1,0 0 0,0 0 0,0 0 0,0 0 0,0 0 0,0-1 0,0 1 0,0 0 0,1 0 0,-1-1 0,-1 0 0,0-1 0,0 1 0,1-1 0,-1 0 1,1 0-1,0 0 0,-1 0 0,1 0 0,0 0 1,0-1-1,0 1 0,1 0 0,-1-1 1,0 1-1,1 0 0,0-1 0,-1 1 1,1-1-1,0 1 0,0 0 0,1-4 1,4-50 251,-5 56-286,2-17 63,1 1 0,1-1-1,0 1 1,1 0-1,9-20 1,-12 33-59,0-1 0,0 1 1,0-1-1,0 1 0,1 0 1,-1 0-1,1 0 0,0 0 1,0 1-1,0-1 0,0 1 1,0 0-1,0-1 0,1 1 0,-1 1 1,1-1-1,-1 0 0,1 1 1,0 0-1,0 0 0,-1 0 1,1 0-1,0 1 0,0 0 1,0-1-1,0 1 0,0 1 0,5 0 1,13 2-52,1 2 0,-1 0-1,0 1 1,0 2 0,27 13 0,-38-16 1,0 1 0,0 0-1,0 0 1,-1 1 0,0 1 0,-1-1-1,0 2 1,0-1 0,-1 1 0,0 1 0,11 15-1,-17-21 38,0 0-1,0 0 1,0 0-1,-1 1 1,0-1-1,0 0 0,0 1 1,0-1-1,0 1 1,-1-1-1,0 1 1,0-1-1,0 1 1,-1-1-1,1 1 0,-1-1 1,0 1-1,-1-1 1,1 1-1,-1-1 1,1 0-1,-1 0 1,-1 0-1,1 0 0,0 0 1,-1-1-1,0 1 1,0-1-1,0 1 1,-6 4-1,1-1 20,0-1 0,-1 1 0,0-1-1,0-1 1,0 0 0,-1 0 0,1-1 0,-1 0-1,-1-1 1,1 0 0,0 0 0,-13 1 0,20-4-131,-1 0 0,0 1 1,1-2-1,-1 1 1,1 0-1,-1-1 0,1 1 1,-1-1-1,1 0 0,-1 0 1,1-1-1,0 1 1,-1-1-1,1 1 0,0-1 1,0 0-1,0 0 0,1 0 1,-1-1-1,0 1 1,1-1-1,-1 0 0,1 1 1,0-1-1,0 0 1,0 0-1,-2-4 0,2 2-485,0 0 0,1 0 0,-1 0 0,1 1-1,0-2 1,0 1 0,0 0 0,1 0 0,0 0-1,0 0 1,0 0 0,1 0 0,-1 0 0,1 0-1,0 0 1,1 0 0,-1 0 0,4-7 0,6-7-4884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8.8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199 45 11669,'-3'-4'76,"0"0"172,-1 1 0,1-1 0,-1 0 0,1-1 0,0 1 0,1 0 0,-4-8 794,6 15-630,84 420 2479,-7-42-2388,-65-298-319,-3 1 0,-4 135-1,-7-186-29,-1 1-1,-1 0 0,-2-1 1,-16 54-1,19-78-77,0 0 0,0 0 1,-1 0-1,0-1 0,-1 0 0,0 1 0,0-1 1,-1-1-1,0 1 0,0-1 0,0 0 0,-1-1 1,0 1-1,-1-1 0,1-1 0,-1 1 0,0-1 1,-1-1-1,1 1 0,-19 5 0,22-9-37,0 1 0,0-2-1,0 1 1,0 0 0,0-1-1,0 0 1,0 0 0,0-1-1,0 1 1,0-1 0,0 0-1,0-1 1,0 1 0,0-1-1,1 0 1,-1 0 0,1 0-1,-1-1 1,1 0 0,0 1-1,0-2 1,0 1 0,0 0-1,0-1 1,1 0 0,0 1-1,-1-1 1,2-1 0,-1 1-1,0 0 1,1-1 0,-3-7-1,-1-2-1,0 0-1,2-1 0,0 0 1,0 0-1,2 0 1,-1-1-1,2 1 1,0 0-1,3-26 0,2 2-555,3 1 0,1 0 0,2 0 0,21-51 0,20-26-4260,7 4-3291,-35 72 2483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9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88 120 10653,'-4'-23'-37,"4"18"259,-1 0-1,0 0 1,0 0 0,0 0-1,-1 0 1,1 0 0,-1 0-1,0 0 1,-1 0 0,-4-7 0,6 11 33,0 1-218,-1 0 0,0 0 0,1 0 1,-1 0-1,0 1 0,0-1 0,1 0 0,-1 1 0,1-1 0,-1 1 1,0 0-1,1-1 0,-1 1 0,1 0 0,-1 0 0,1 0 1,0 0-1,-1 0 0,1 0 0,0 0 0,0 1 0,0-1 0,-2 3 1,2-2-10,0 1 1,0 0-1,0 0 1,0 0-1,1-1 1,-1 1 0,1 0-1,0 0 1,0 0-1,0 0 1,0 0 0,1 5-1,1-1-16,-1 0 1,1 0-1,0-1 1,1 1-1,-1-1 0,1 1 1,1-1-1,-1 0 0,1 0 1,0-1-1,5 7 0,-6-10-8,0 0 1,1 0-1,-1 0 0,0 0 0,0 0 0,1-1 0,-1 0 0,1 1 0,-1-1 0,1-1 1,0 1-1,-1 0 0,1-1 0,0 0 0,0 0 0,6 0 0,-9-1 18,1 1 0,-1 0 1,0-1-1,1 1 0,-1-1 0,0 1 0,1-1 0,-1 0 1,0 1-1,0-1 0,1 0 0,-1 0 0,0 0 0,0 0 1,0 0-1,0 0 0,0 0 0,0 0 0,0 0 0,-1-1 1,1 1-1,0 0 0,-1 0 0,1-1 0,-1 1 0,1-1 1,-1 1-1,0 0 0,1-1 0,-1 1 0,0-1 0,0 1 1,0-1-1,0 1 0,0-1 0,-1 1 0,1 0 0,0-1 1,-1 1-1,1-1 0,0 1 0,-1 0 0,0-1 0,1 1 1,-2-2-1,-4-11 360,-1 0 1,0 0 0,-16-23-1,19 30-310,-1 1 1,0 0-1,0 0 0,0 1 0,-1 0 0,0-1 0,0 2 1,0-1-1,-11-5 0,17 10-171,-1-1-1,0 1 1,0-1 0,0 1 0,0 0-1,0-1 1,0 1 0,0 0 0,0 0-1,0 0 1,0 0 0,0 0 0,1 0-1,-1 0 1,0 0 0,0 0-1,0 0 1,0 0 0,0 0 0,0 1-1,0-1 1,0 0 0,0 1 0,0-1-1,1 1 1,-1-1 0,0 1 0,0 0-1,0-1 1,0 2 0,0 0-197,-1 0-1,1 0 1,0 1 0,0-1 0,0 0 0,0 1 0,0-1 0,1 1 0,-1-1 0,1 1-1,-1 3 1,1 4-910,0 1 0,0 0 0,1 0 0,3 16 0,6 9-2340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0:59.6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84 321 8773,'-24'19'1798,"24"-15"-444,15-9-979,17-9-3,0 1-117,0-1 0,-1-2 0,0-1 0,-1-1 0,-1-2 0,29-25 0,-56 43-192,0 0 0,1 0 1,-2-1-1,1 1 0,0 0 1,0-1-1,-1 1 0,1-1 0,-1 1 1,0-1-1,0 0 0,0 0 1,0 1-1,0-1 0,-1 0 1,1 0-1,-1 0 0,1 0 1,-1 0-1,0 0 0,-1-3 1,0 2 34,0-1 0,-1 1 0,0 0 1,1 1-1,-2-1 0,1 0 1,0 0-1,-1 1 0,1-1 1,-1 1-1,0 0 0,0 0 0,-4-3 1,-3-2 155,-1 0 1,0 1-1,-1 0 1,1 0-1,-2 2 1,1-1-1,0 1 1,-20-4-1,26 8-183,-1-1-1,0 1 0,-1 1 1,1-1-1,0 1 0,0 1 0,0-1 1,0 1-1,0 0 0,0 1 1,0 0-1,1 0 0,-1 0 0,0 1 1,1 0-1,0 0 0,-1 1 1,1-1-1,1 1 0,-1 1 0,1-1 1,-1 1-1,1 0 0,0 0 1,1 1-1,0-1 0,-1 1 0,2 0 1,-1 0-1,1 0 0,0 1 1,0-1-1,-3 11 0,2-4-47,0 0 0,1 1 0,0 0-1,1-1 1,0 1 0,1 0 0,1 0 0,0 0 0,1 0-1,1-1 1,0 1 0,1 0 0,0-1 0,1 1-1,0-1 1,10 19 0,-8-21-306,1-1 1,0 0-1,0 0 1,1-1-1,0 0 0,1 0 1,0-1-1,0 0 1,1-1-1,0 0 0,0 0 1,1-1-1,15 6 1,-13-7-675,0 0 1,0-1 0,1-1-1,-1-1 1,1 0 0,0 0-1,0-1 1,-1-1 0,1-1 0,0 0-1,25-5 1,6-4-4050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0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160 774 10273,'0'-8'547,"0"0"-1,-1 0 1,0 0 0,0 1 0,-1-1-1,1 0 1,-2 1 0,-4-13 0,6 18-375,0 1-1,0-1 1,0 1 0,0 0 0,0-1 0,0 1 0,0 0 0,-1 0-1,1-1 1,0 1 0,-1 0 0,1 1 0,-1-1 0,1 0 0,-1 0-1,1 0 1,-1 1 0,-2-1 0,2 1-78,-1 0-1,0 0 1,0 0-1,1 0 1,-1 0-1,0 1 1,1 0-1,-1-1 1,0 1 0,1 0-1,-1 0 1,1 1-1,0-1 1,-1 0-1,-2 3 1,-1 2 9,0-1 0,0 1 1,1 0-1,-1 1 0,1-1 1,1 1-1,-1 0 0,1 0 0,1 1 1,-1-1-1,1 1 0,1-1 0,-1 1 1,1 0-1,1 0 0,-2 17 1,1-6 1,0 1 0,2 0 0,0 0 0,1 0 1,8 38-1,-7-48-154,0-1 0,1 0 0,0-1 0,1 1 1,0-1-1,0 1 0,1-1 0,0 0 0,0-1 0,1 1 1,0-1-1,0 0 0,0 0 0,1-1 0,0 0 1,1 0-1,-1-1 0,1 0 0,0 0 0,1-1 0,-1 0 1,1 0-1,-1-1 0,1 0 0,0 0 0,0-1 0,1-1 1,-1 1-1,0-2 0,0 1 0,1-1 0,-1 0 1,0-1-1,1 0 0,-1-1 0,0 0 0,0 0 0,15-7 1,-8 3-107,-1-2 0,1 0 0,-1-1 0,-1-1 0,0 0 0,0-1 0,-1 0 0,0-1 0,-1 0 0,-1-1 0,0-1 0,0 0 0,-2 0 0,0-1 0,0 0 0,-1 0 0,-1-1 0,9-31 0,-7 13 158,-1 0 0,-2 1 0,-2-2 0,-1 1 0,-2-1 0,-1 1 0,-1 0-1,-10-55 1,-98-422 2826,147 710-1942,-21-98-775,9 40-25,86 372-69,-111-510-139,31 81-1200,-7-46-1285,-23-35 1899,1 0 0,0-1 0,0 1 0,0-1 0,0 1 0,0-1 0,0 0 0,7 3 0,0-3-3167,1-4-1438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0.4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89 10557,'-53'14'438,"50"-13"-365,0-1 0,0 1 0,0 1-1,0-1 1,1 0 0,-1 1 0,0-1 0,1 1 0,-1 0 0,1 0 0,-1 0 0,1 0 0,0 1 0,0-1 0,-2 4 0,3-6-47,1 1 0,0-1-1,0 0 1,0 1 0,0-1 0,0 1 0,-1-1 0,1 1 0,0-1 0,0 0 0,0 1 0,0-1-1,0 1 1,0-1 0,1 0 0,-1 1 0,0-1 0,0 1 0,0-1 0,0 1 0,0-1 0,1 0-1,-1 1 1,0-1 0,0 0 0,1 1 0,-1-1 0,0 0 0,0 1 0,1-1 0,-1 0 0,0 0-1,1 1 1,-1-1 0,1 0 0,19 4 474,23-9 10,-43 5-507,270-70 1307,17-4 34,-284 74-1286,0 0-1,0-1 1,0 1 0,0 1-1,0-1 1,0 0 0,0 1-1,-1-1 1,1 1 0,0 0-1,0 0 1,-1 0 0,1 0-1,0 0 1,-1 1 0,1-1-1,-1 1 1,0 0 0,1-1-1,-1 1 1,0 0 0,0 0 0,0 1-1,-1-1 1,1 0 0,0 1-1,-1-1 1,1 1 0,-1-1-1,0 1 1,1 4 0,5 11 140,-2 0 1,0 1 0,4 36 0,-2-11-99,-3-28-271,15 55-597,-17-66 288,0 0 0,1 0 0,-1 0 0,1-1 0,0 1 0,5 6 0,-7-11 232,0 1 0,0-1 0,-1 1 0,1 0 0,0-1 0,0 1 0,0-1 0,0 0 0,0 1 1,0-1-1,0 0 0,0 0 0,0 1 0,0-1 0,0 0 0,0 0 0,0 0 0,0 0 0,0 0 0,0 0 0,0-1 1,-1 1-1,1 0 0,0 0 0,0-1 0,0 1 0,0 0 0,0-1 0,0 1 0,0-1 0,0 1 0,-1-1 0,1 0 1,0 1-1,0-1 0,-1 0 0,2-1 0,9-7-3678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0.5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11 8817,'-11'-3'300,"5"0"52,-3 1-8,4-1-16,-1 3 372,12 11-2088,5-9-368,1 1-865,2-1-599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24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1633 366 2712,'11'-10'3676,"10"-26"-2326,-4 7-120,-16 28-1125,-1 0 0,1 0 0,0-1 0,-1 1 0,1-1 0,-1 1 0,1 0 0,-1-1 0,0 1 0,0-1 0,1 1 0,-1-1 0,0 1 0,0-1 0,-1 1 0,1-1 0,0 1 0,0-1 0,-1 1 0,1-1 0,-1 1 0,1 0 0,-1-1 0,1 1 0,-1 0 0,0-1 0,0 1 0,0 0 0,0 0 0,0 0 0,0 0 0,0 0 0,-1-1 0,-47-39 1649,35 32-1457,-12-8 126,-1 1 1,-1 1 0,-1 2-1,0 0 1,0 2 0,-42-9 0,24 5-193,-14-4 105,-1 3-1,0 3 0,-1 2 0,-117-5 0,145 17-283,1 0 0,-1 2 0,1 2 0,-1 1 0,1 1 0,1 3 0,0 0 0,0 2 0,1 1 0,1 2 0,0 1 0,1 2 0,0 0 0,2 2 0,0 2 0,2 0 0,0 2 0,-37 44 0,15-8-30,-55 92 1,87-124-27,2-1 0,1 2 0,1 0 1,1 0-1,2 1 0,-8 41 0,7-8-1,3 0 1,3 1-1,3-1 0,2 0 1,3 1-1,3-1 0,3 0 1,2-1-1,28 83 0,-20-92 6,1-2 0,3 0-1,2-1 1,2-1 0,38 47-1,-35-56 8,1-1 1,2-3-1,58 50 0,-65-64 5,0-2 0,2-1 1,0 0-1,1-3 0,64 26 0,-46-25 8,1-3 0,0-3 1,1-1-1,0-2 0,95 1 0,-104-9-12,209-9 21,-220 5-31,0-1 0,0-2 1,-1 0-1,0-2 0,0-2 1,36-18-1,-28 10 9,0-2 0,-1-1 1,-2-2-1,0-2 0,-2-1 0,-1-1 0,-1-2 1,-1-1-1,28-40 0,-45 51-2,-2 0 1,0 0-1,-1-1 0,-1-1 1,-1 1-1,-1-1 0,5-35 1,-3 1 3,0-105 0,-10 119-10,-2 0 1,-1 1 0,-2 0 0,-2 0 0,-2 0 0,-1 1 0,-35-73-1,-13-4 384,-86-126-1,129 216-223,-22-25 130,-1 2 0,-3 2 0,-2 1 0,-54-42-1,89 79-594,0 1 0,-1 1 0,-1 0 0,1 1-1,-1 0 1,-1 0 0,1 1 0,-16-4-1,22 8-142,0 0-1,0 1 0,0 0 0,0 1 1,0-1-1,-1 1 0,1 0 1,0 0-1,0 1 0,0 0 0,0 0 1,0 1-1,0-1 0,0 1 0,0 1 1,0-1-1,1 1 0,-1 0 0,1 0 1,-6 4-1,-22 24-3428,-1 11-1453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1.1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130 205 7717,'-16'-8'1292,"0"1"0,0-2 0,0 0 0,1-1 0,1 0 0,-22-20 1,36 30-825,3 0-385,-1 1 1,1-1-1,0 1 0,0 0 0,-1 0 1,1 0-1,-1 0 0,1 1 0,-1-1 1,0 1-1,1-1 0,-1 1 0,0 0 1,0 0-1,3 4 0,30 39 133,-26-31-116,8 10 55,21 45-1,-26-46-34,0-1 0,30 40-1,-41-60-110,0-1 0,0 1-1,0-1 1,0 0-1,0 0 1,0 0 0,1 1-1,-1-1 1,0 0-1,1-1 1,-1 1 0,1 0-1,-1 0 1,1-1-1,-1 1 1,1 0 0,-1-1-1,1 0 1,0 1-1,-1-1 1,3 0 0,-3 0-3,0-1 0,0 1 0,1-1 0,-1 1 0,0-1 0,0 0 0,1 1 0,-1-1 0,0 0 1,0 0-1,0 0 0,0 0 0,0 0 0,0 0 0,-1 0 0,1 0 0,0-1 0,-1 1 0,2-2 0,1-4 8,0 0-1,-1-1 1,0 1-1,0-1 1,0 0-1,-1 1 1,0-13-1,-2-5 6,0 12 81,1-1 1,0 1-1,1 0 0,0 0 0,1-1 1,5-17-1,-6 30-91,0 1 0,0-1 0,0 0 0,0 1 0,0-1 0,0 1 0,0-1 0,0 1 0,1-1 0,-1 1 0,0 0 0,0 0 0,1 0 0,-1 0 0,0 0 0,0 0 0,1 0 0,-1 0 0,0 0 0,0 0 0,1 1 0,-1-1 0,0 0 0,0 1-1,0-1 1,0 1 0,0-1 0,1 1 0,-1 0 0,0-1 0,1 3 0,41 22-78,-41-23 46,9 4-79,0 0 1,1 0 0,0-2 0,0 1 0,0-1 0,0-1 0,1 0 0,-1-1 0,1 0 0,0-1 0,0 0-1,24-3 1,-32 2 91,0 0-1,0-1 1,0 1-1,0-1 1,0 0-1,0-1 1,0 0-1,-1 1 0,1-1 1,0-1-1,-1 1 1,0-1-1,1 1 1,-1-1-1,0-1 1,-1 1-1,1 0 0,0-1 1,-1 0-1,0 0 1,0 0-1,0 0 1,0-1-1,-1 1 1,0-1-1,0 1 0,0-1 1,0 0-1,-1 0 1,0 1-1,0-1 1,0 0-1,0 0 1,-1-10-1,0-2 211,-1 0 0,-1 1 0,0-1 0,-1 0 0,-1 1 0,-7-22 0,11 37-184,0 1-1,-1 0 0,1-1 1,0 1-1,0-1 1,0 1-1,0 0 1,0-1-1,0 1 0,0 0 1,-1-1-1,1 1 1,0 0-1,0 0 1,-1-1-1,1 1 0,0 0 1,0-1-1,-1 1 1,1 0-1,0 0 0,-1 0 1,1-1-1,0 1 1,-1 0-1,1 0 1,0 0-1,-1 0 0,1 0 1,0 0-1,-1-1 1,1 1-1,0 0 0,-1 0 1,1 0-1,-1 0 1,1 0-1,0 0 1,-1 1-1,-11 13 226,-2 27-11,9-20-242,2 1 1,0-1-1,2 0 1,0 1-1,2 0 1,0-1-1,1 1 1,6 24-1,-6-38-390,1 1-1,0-1 0,0 0 1,1 0-1,0-1 1,0 1-1,1-1 0,0 0 1,11 12-1,-11-14-383,1 0 1,0 0-1,0-1 0,0 1 0,1-2 1,0 1-1,-1-1 0,1 0 1,0 0-1,1-1 0,-1 1 0,13 1 1,12 1-4700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2.3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63 968 10625,'-4'-4'-38,"2"0"84,-1 1 1,1-1-1,-1 1 0,0 0 0,-1 0 1,1 1-1,0-1 0,-1 0 1,1 1-1,-1 0 0,0 0 0,0 0 1,-6-2-1,9 6 1,0 0-1,0 0 1,0 0-1,1 0 1,-1 0-1,1 0 1,-1 0-1,1 0 1,0 0-1,0 0 1,0 1-1,0-1 1,0 0-1,0 0 1,2 4-1,0 3 2,0-1 1,1 0-1,0 1 0,1-1 0,0-1 0,0 1 1,1 0-1,-1-1 0,2 0 0,-1 0 0,1-1 1,0 1-1,0-1 0,1 0 0,0-1 0,0 0 1,0 0-1,1 0 0,-1-1 0,14 5 0,6 2 47,0 0 0,1-3-1,0 0 1,55 8 0,-22-10 28,1-3 0,-1-2 0,1-3 0,110-19 0,-42-4-6,149-51 1,179-87 51,-244 81-63,274-66 1,-465 143-58,0 1 0,1 0 0,-1 2 0,1 1 0,0 1 0,0 0 0,-1 2 0,1 1 0,-1 1 0,0 1 1,0 1-1,41 16 0,28 19 57,-51-22 528,57 20 1,-97-39-602,-1 0 1,1 0-1,0 0 1,0 0-1,-1 0 1,1 0-1,0 0 1,-1 0-1,1 0 1,0-1-1,-1 1 1,1 0 0,0 0-1,-1-1 1,1 1-1,0 0 1,-1-1-1,1 1 1,-1 0-1,1-1 1,-1 1-1,1-1 1,-1 1-1,1-1 1,-1 1 0,1-1-1,-1 1 1,1-1-1,-1 0 1,0 1-1,1-1 1,-1 0-1,0 1 1,1-2-1,8-32 519,-3 8-215,-1 19-291,0 1-1,0-1 0,1 1 1,-1 0-1,1 1 0,0-1 1,1 1-1,0 0 0,-1 1 1,1 0-1,15-7 0,10-2 27,49-15 0,-58 22-34,58-17 24,2 4 0,97-9 0,173-1 19,-37 4-149,-297 23 40,208-31-447,-196 27 381,0-2 0,-1-1 1,0-2-1,0-1 0,29-16 1,-50 22 89,0 0 1,0 0 0,0 0 0,-1-1 0,0-1-1,0 0 1,-1 0 0,0 0 0,0-1 0,-1 1-1,0-2 1,8-15 0,-7 8 72,-1-1 0,0-1 1,-2 1-1,0-1 0,-1 0 0,2-25 0,-5 37-533,1 0-1,-1-1 0,-1 1 0,1-1 0,-3-8 0,3 14 136,0 1-1,-1-1 1,1 1-1,-1-1 1,1 1-1,-1-1 1,0 1-1,1 0 1,-1 0-1,0-1 1,0 1-1,0 0 1,0 0-1,0 0 1,0 0-1,0 0 1,-1 0-1,1 0 1,0 0-1,0 0 1,-1 1-1,1-1 1,-1 0-1,1 1 1,0-1-1,-1 1 1,1 0-1,-1 0 1,1-1-1,-1 1 1,-1 0-1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3.9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69 8037,'-5'-12'-139,"2"5"593,1 0-1,-1 0 0,1-1 1,0 1-1,-1-14 0,9 115 1117,29 155-1,-20-165-1226,137 702 1417,-33-192-942,-31 4 52,-43 13 1524,-45-599-2211,6 57 881,-6-65-954,1 0 0,0 1 1,0-1-1,0 0 0,0 0 0,1 0 1,0 0-1,-1 0 0,2 0 0,-1 0 1,0-1-1,4 5 0,-4-6-87,0-1-1,0-1 0,0 1 1,0 0-1,0 0 1,0-1-1,0 1 1,0-1-1,0 0 1,1 1-1,-1-1 1,0 0-1,0 0 1,0 0-1,0-1 1,0 1-1,1-1 1,2 0-1,46-17 94,-36 12-59,403-158 250,40-14-109,-415 163-152,-19 8 310,-1-1 0,0-2 0,43-23-1,-65 32-312,0 0 1,0 1-1,0-1 0,0 0 0,1 0 0,-1-1 0,-1 1 1,1 0-1,0 0 0,0 0 0,0-1 0,-1 1 0,1 0 0,0-1 1,-1 1-1,1-1 0,-1 1 0,0 0 0,1-1 0,-1 1 1,0-1-1,0 1 0,0-1 0,0-1 0,-1-1 37,0 0 1,0 0-1,0 0 0,0 0 1,-1 0-1,0 0 0,0 1 1,-4-7-1,-5-6 196,-1 1-1,-27-25 1,34 35-200,-95-92 730,100 97-804,-1-1-1,1 1 0,0 0 1,0 0-1,0 0 1,0 0-1,0 0 0,-1 0 1,1 0-1,0 0 1,0 0-1,0 0 0,0 0 1,0 0-1,0-1 1,0 1-1,-1 0 0,1 0 1,0 0-1,0 0 1,0 0-1,0-1 0,0 1 1,0 0-1,0 0 0,0 0 1,0 0-1,0 0 1,0-1-1,0 1 0,0 0 1,0 0-1,0 0 1,0 0-1,0-1 0,0 1 1,0 0-1,0 0 1,0 0-1,0 0 0,0 0 1,0-1-1,0 1 1,0 0-1,0 0 0,0 0 1,1 0-1,-1 0 1,0 0-1,0-1 0,0 1 1,0 0-1,0 0 0,0 0 1,0 0-1,1 0 1,-1 0-1,0 0 0,0 0 1,16-1 27,19 5-71,-34-4 36,8 1-45,0 0 1,0 1-1,0 0 1,0 1-1,-1-1 1,1 2-1,-1-1 1,0 1-1,0 0 1,0 1-1,0 0 1,-1 0-1,0 1 1,0 0-1,0 0 1,-1 1-1,0-1 1,0 1-1,0 1 0,-1-1 1,0 1-1,-1 0 1,0 0-1,0 0 1,-1 1-1,0-1 1,0 1-1,-1 0 1,0 0-1,-1 0 1,1 9-1,1 1-452,-2 1-1,0-1 0,-4 33 1,1-42-1124,0 1 0,0-1 1,-1 0-1,-1 0 0,-4 10 0,5-5-5544,5-7 818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4.9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112 424 11273,'-20'-1'404,"1"-1"0,-1-1 0,-33-9 0,53 12-385,0 0 0,1 0 0,-1 0 0,0 0 1,0 0-1,0 0 0,0 0 0,0 0 0,0 0 1,1 0-1,-1 0 0,0 0 0,0 0 1,0 0-1,0 0 0,0 0 0,0-1 0,0 1 1,1 0-1,-1 0 0,0 0 0,0 0 1,0 0-1,0 0 0,0 0 0,0 0 0,0 0 1,0 0-1,0-1 0,1 1 0,-1 0 1,0 0-1,0 0 0,0 0 0,0 0 0,0 0 1,0-1-1,0 1 0,0 0 0,0 0 1,0 0-1,0 0 0,0 0 0,0 0 0,0-1 1,0 1-1,0 0 0,0 0 0,0 0 0,0 0 1,0 0-1,0 0 0,0 0 0,-1-1 1,1 1-1,0 0 0,0 0 0,0 0 0,0 0 1,0 0-1,0 0 0,0 0 0,0 0 1,0 0-1,-1-1 0,1 1 0,0 0 0,0 0 1,0 0-1,19-8 562,24-6-21,503-171 1641,-76 23-1719,-457 159-725,27-9-118,-39 12 174,1 0 0,-1-1 0,0 1 0,0 0 0,1-1 0,-1 1 1,0-1-1,0 0 0,0 1 0,1-1 0,-1 0 0,0 0 0,0 0 0,0 0 0,0 0 1,-1 0-1,1 0 0,0 0 0,1-1 0,-29 6-8523,13 1 5560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5.2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7 122 7917,'-3'-19'719,"1"-1"0,1 1 0,1-22 0,0 19 673,0 21-1037,0 5-16,3 20-149,1 1-1,1 0 1,1-1-1,1 0 1,2 0-1,12 26 1,8 24-51,11 50-403,18 53-1520,-12-61-2451,-20-67 322,-12-31 1620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5.8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34 117 6897,'-5'-10'247,"-17"-38"749,21 45-865,0 0 0,0 1 0,0-1 0,0 0 0,0 0 0,1 0 0,0 0 0,-1 1 0,1-1 0,0 0 0,1 0 0,-1 0 0,0 0 1,2-3-1,-2 5-97,0 1 0,0-1 0,0 1 0,1-1 1,-1 0-1,0 1 0,1-1 0,-1 0 1,0 1-1,1-1 0,-1 1 0,1-1 0,-1 1 1,1-1-1,-1 1 0,1 0 0,0-1 1,-1 1-1,1-1 0,-1 1 0,1 0 0,0 0 1,-1-1-1,1 1 0,0 0 0,-1 0 0,1 0 1,0 0-1,0 0 0,-1 0 0,1 0 1,0 0-1,-1 0 0,1 0 0,1 0 0,23 20 564,12 33-85,-10-1-71,-4 1-1,-1 1 1,24 100-1,21 54 706,-67-207-1111,0 0 0,1 0 0,-1 0 1,0 0-1,1 1 0,-1-1 0,1 0 1,0 0-1,-1 0 0,1 0 0,0 0 1,-1 0-1,1 0 0,0 0 0,0 0 1,0-1-1,0 1 0,0 0 0,0-1 1,2 2-1,-2-2-21,-1-1 0,1 1 1,0-1-1,-1 1 0,1-1 0,0 1 1,-1-1-1,1 1 0,-1-1 0,1 0 1,-1 0-1,1 1 0,-1-1 0,1 0 1,-1 1-1,0-1 0,0 0 0,1 0 0,-1 0 1,0 1-1,0-1 0,0-1 0,10-66 176,-9 57-108,5-55 47,-4 41-112,0 0 0,1 0 1,2 1-1,0-1 0,10-26 1,-14 50-20,-1 0 1,0 0 0,1 0 0,-1 0 0,1 1-1,0-1 1,-1 0 0,1 0 0,0 0 0,-1 1-1,1-1 1,0 0 0,0 1 0,0-1 0,0 1-1,-1-1 1,1 1 0,0-1 0,0 1-1,0-1 1,0 1 0,0 0 0,0 0 0,0-1-1,0 1 1,0 0 0,0 0 0,1 0 0,-1 0-1,0 0 1,0 1 0,0-1 0,0 0 0,0 0-1,0 1 1,0-1 0,0 0 0,0 1 0,-1-1-1,1 1 1,0-1 0,0 1 0,1 0 0,43 35 6,-33-25-16,0 0-40,2-1 0,-1 0 0,1-1 0,1 0 1,0-1-1,0-1 0,0 0 0,26 7 0,-33-12 29,0-1-1,0 0 1,0 0-1,0-1 1,0 0-1,0 0 0,0-1 1,0 0-1,-1 0 1,1-1-1,0 0 1,0 0-1,-1-1 1,0 0-1,1-1 1,-1 1-1,0-1 1,-1-1-1,1 1 1,7-8-1,-7 6 74,-1 0 0,0-1 0,0 0-1,-1 0 1,0 0 0,0-1 0,-1 1 0,0-1-1,0 0 1,-1-1 0,0 1 0,0-1 0,-1 1-1,1-11 1,-2 12 46,0 1-1,0-1 0,-1 0 1,0 0-1,0 0 0,-1 0 1,0 0-1,0 1 0,-1-1 1,0 0-1,0 1 1,0-1-1,-1 1 0,0 0 1,0 0-1,-1 0 0,1 0 1,-10-10-1,12 15-78,1 0 0,-1 0 0,-1-1-1,1 1 1,0 0 0,0 1 0,0-1 0,-1 0-1,1 0 1,0 0 0,-1 1 0,1-1 0,0 1 0,-1-1-1,1 1 1,-1 0 0,1-1 0,-1 1 0,1 0 0,-1 0-1,1 0 1,-1 0 0,1 0 0,-1 0 0,1 1 0,-1-1-1,1 0 1,-1 1 0,1-1 0,0 1 0,-1-1 0,1 1-1,0 0 1,-1 0 0,1 0 0,0-1 0,0 1-1,0 0 1,0 1 0,0-1 0,0 0 0,0 0 0,0 0-1,0 0 1,0 1 0,1-1 0,-2 2 0,-2 3 16,1 0-1,0 1 1,0 0 0,0-1 0,1 1-1,0 0 1,0 0 0,-1 13 0,2-13-181,2 1 1,-1-1-1,1 1 1,0 0-1,1-1 0,0 0 1,0 1-1,0-1 1,1 0-1,0 0 0,1 0 1,-1-1-1,1 1 1,0-1-1,1 0 1,0 0-1,0 0 0,0-1 1,1 0-1,-1 0 1,1 0-1,10 6 1,-3-3-778,1 0 0,0-1 0,0-1 1,0 0-1,1-1 0,0 0 0,0-1 1,1-1-1,-1-1 0,17 2 0,17-2-3638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8.5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165 1637 9617,'-5'-9'370,"0"0"0,-1 1 1,1-1-1,-2 1 0,1 0 0,-1 1 1,0-1-1,-1 2 0,0-1 0,0 1 1,0 0-1,-16-8 0,22 13-309,0 1-1,1 0 1,-1-1 0,0 1 0,0 0-1,0 0 1,0 0 0,0 0 0,0 1-1,0-1 1,1 0 0,-1 1 0,0 0-1,0-1 1,0 1 0,1 0 0,-1 0-1,0 0 1,1 0 0,-1 0 0,1 0-1,-1 0 1,1 0 0,-1 1 0,1-1-1,0 1 1,0-1 0,0 1 0,0-1-1,0 1 1,0 0 0,0-1 0,0 1-1,1 0 1,-1 0 0,1 0 0,-1 0-1,1-1 1,0 1 0,-1 2 0,0 5 27,-1 0 0,1 0 0,1 0 0,-1 0 0,2 0 0,-1 0 0,3 10 0,-1-12-241,1 0-1,-1 0 1,2 0 0,-1 0 0,1-1-1,0 1 1,6 6 0,-10-12 123,1 0-1,-1 0 1,1 0 0,0 0 0,-1 0 0,1-1 0,0 1-1,-1 0 1,1 0 0,0 0 0,0-1 0,0 1-1,-1 0 1,1-1 0,0 1 0,0-1 0,0 1 0,0-1-1,0 0 1,0 1 0,0-1 0,0 0 0,1 0 0,-1 0-1,0 0 1,0 1 0,0-1 0,0-1 0,0 1 0,0 0-1,0 0 1,0 0 0,0-1 0,0 1 0,0 0 0,0-1-1,0 1 1,0-1 0,0 1 0,0-1 0,0 1 0,0-1-1,0 0 1,-1 0 0,1 1 0,0-1 0,0 0 0,-1 0-1,1 0 1,-1 0 0,1 0 0,-1 0 0,1 0 0,-1 0-1,1 0 1,-1 0 0,0 0 0,1-1 0,0-2 13,0 0 0,0 1 0,0-1 1,0 0-1,-1 0 0,0 0 0,1 1 1,-1-1-1,-1 0 0,1 0 0,0 0 0,-1 0 1,-1-4-1,-22-51 156,19 50-88,0 0 1,1-1 0,1 0-1,-1 0 1,-1-12 0,5 19-47,0 1 0,0 0 1,1-1-1,-1 1 1,1 0-1,0-1 0,-1 1 1,1 0-1,0 0 0,0 0 1,0 0-1,1 0 0,-1 0 1,1 0-1,-1 0 1,1 0-1,-1 0 0,1 1 1,0-1-1,0 1 0,0-1 1,2 0-1,56-32-79,-36 22-13,6-4 50,5-4-231,57-41 0,-84 55 388,1-1 0,-1 0 0,-1-1 0,1 0 0,-1 0 0,-1 0 0,0-1 0,0 0 0,0 0 0,-1-1 0,6-16-1,-8 14 662,-6 18 131,-5 26-192,11-4-581,2 1-1,0-1 0,2 0 1,1-1-1,1 1 0,18 36 1,-11-26-70,134 379-143,-122-319 56,-3 1 1,15 139-1,-39-230 80,-1-1 0,0 0 0,-1 0-1,0 1 1,0-1 0,-4 13 0,5-19-48,0 0 0,-1 0 0,1 0 0,0-1 1,-1 1-1,1 0 0,0 0 0,-1 0 0,1-1 0,-1 1 0,1 0 0,-1-1 0,0 1 0,1 0 1,-1-1-1,0 1 0,1-1 0,-1 1 0,0-1 0,0 1 0,1-1 0,-1 0 0,0 1 1,-1-1-1,0 0 2,1-1 1,-1 1-1,1-1 1,-1 1-1,1-1 1,-1 0-1,1 0 1,0 0-1,-1 0 1,1 0-1,0 0 1,0 0-1,0 0 1,0 0-1,0 0 1,0-1-1,0 1 1,0 0-1,-1-3 1,-10-19 59,1 0 0,1-2 1,1 1-1,0-1 1,3 0-1,-8-43 1,5 21-18,-144-571 179,151 610-299,1 1 1,-1-1 0,1 1 0,0-1 0,1 0 0,0 0 0,0 1 0,2-10-1,-1 15 39,-1 1-1,1-1 1,0 0-1,0 0 1,-1 1-1,1-1 1,0 0-1,1 1 1,-1-1-1,0 1 1,0 0-1,1-1 1,-1 1-1,0 0 1,1 0-1,0 0 1,-1 0-1,1 0 1,0 0-1,-1 0 1,1 0-1,0 1 1,0-1-1,-1 1 1,1-1-1,0 1 1,0 0-1,0 0 1,0-1-1,0 1 1,0 1-1,-1-1 1,1 0-1,0 0 1,0 1-1,0-1 1,0 1-1,1 0 1,11 3-44,-2 0 0,1 1 0,0 0 0,-1 1 0,0 0 0,16 12 0,66 52-248,-85-63 262,-8-6 45,1 0 0,0 0-1,-1 1 1,1-1 0,-1 1-1,1-1 1,-1 1-1,0-1 1,0 1 0,0 0-1,1 0 1,-2 0 0,1 0-1,0-1 1,0 1-1,-1 0 1,1 0 0,-1 1-1,1-1 1,-1 0 0,0 0-1,0 0 1,0 0-1,0 3 1,-1-1 2,-1-1 0,1 0 0,0 0 0,-1 1 0,0-1 0,0 0 0,0 0 0,0-1 0,0 1 0,-1 0 0,1-1 0,-1 1 0,-4 2 0,0 1-8,-1-1-1,1 0 0,-1-1 1,0 1-1,-1-2 0,1 1 0,-1-1 1,0 0-1,1-1 0,-1 0 0,-11 1 1,13-7-166,15-4 65,16-7-16,-23 14 119,121-60-381,28-15 180,-135 67 260,0-1 0,-1 0 0,0-1 0,-1 0 1,0-2-1,-1 1 0,13-18 0,-22 24 23,0 0 1,0 0-1,0 0 1,-1-1-1,0 1 1,0-1-1,0 1 1,-1-1-1,0 0 1,-1 0-1,1 0 1,-1 1-1,0-1 1,-1 0-1,0 0 1,0 0-1,-2-6 1,2 8-32,0 0 1,-1 1 0,1-1-1,-1 0 1,0 1-1,0-1 1,-1 1 0,1 0-1,-1 0 1,0 0-1,0 0 1,0 0-1,-1 1 1,1-1 0,-1 1-1,0 0 1,0 0-1,0 0 1,0 1 0,0-1-1,-1 1 1,1 0-1,-1 0 1,-5-1-1,8 2-30,0 1-1,0-1 0,0 1 0,0-1 0,0 1 0,0 0 0,0-1 0,0 1 0,0 0 0,0 1 0,0-1 0,0 0 0,0 0 0,0 1 0,0-1 0,0 1 1,0 0-1,0 0 0,0 0 0,0 0 0,0 0 0,0 0 0,1 0 0,-1 0 0,0 1 0,1-1 0,-1 1 0,1-1 0,0 1 0,-1-1 0,1 1 0,0 0 0,0 0 1,0 0-1,0 0 0,1-1 0,-1 1 0,0 0 0,1 1 0,-1-1 0,1 3 0,-1-1-2,1 1-1,1-1 1,-1 1-1,0-1 1,1 1-1,0-1 1,0 0-1,0 1 1,1-1-1,0 0 1,0 0-1,0 0 1,0 0 0,0 0-1,1 0 1,-1 0-1,1-1 1,4 5-1,3 0 6,-1-1 0,1 0 0,0 0 0,0-1 0,1 0 0,0-1 0,0 0-1,0-1 1,1 0 0,-1 0 0,1-2 0,0 1 0,13 0 0,-20-3-4,1 0-1,0 0 1,0 0 0,-1-1-1,1 0 1,0 0 0,-1 0 0,1-1-1,-1 1 1,0-1 0,1-1-1,-1 1 1,0-1 0,0 0 0,-1 0-1,1 0 1,0-1 0,-1 0-1,0 0 1,0 0 0,0 0 0,-1-1-1,1 1 1,-1-1 0,0 0-1,0 0 1,-1 0 0,1 0 0,1-7-1,18-59 117,14-35 190,-32 97-293,0-1 0,1 1 1,1-1-1,-1 1 0,1 1 1,1-1-1,13-13 0,-18 20-21,0 0 0,0 1 0,-1-1 0,1 1 0,0 0 0,0-1 0,0 1 0,1 0-1,-1 0 1,0 0 0,0 1 0,1-1 0,-1 0 0,0 1 0,1 0 0,-1-1 0,0 1 0,1 0 0,-1 0-1,1 0 1,-1 1 0,0-1 0,1 0 0,-1 1 0,0 0 0,0-1 0,1 1 0,-1 0 0,0 0 0,0 1 0,0-1-1,0 0 1,0 1 0,0-1 0,0 1 0,-1-1 0,3 4 0,8 7 13,-2 2 0,0-1 1,0 1-1,11 24 0,1-1 38,-17-29-30,-3-5 1,0 0 0,0 1 0,0-1-1,1 0 1,-1 0 0,1-1 0,0 1-1,-1-1 1,5 3 0,-5-7 7,0-1 1,0 0-1,0 1 0,-1-1 1,1 0-1,-1 0 0,0 0 1,1 0-1,-1 0 0,-1 0 1,1 0-1,0-5 0,5-67 222,-4 38-202,1 0 0,2 0 0,13-50-1,-17 87-49,-1-1-1,0 0 0,0 0 0,0 1 1,1-1-1,-1 0 0,0 1 0,1-1 0,-1 0 1,1 1-1,-1-1 0,1 0 0,-1 1 1,1-1-1,-1 1 0,1-1 0,-1 1 1,1-1-1,0 1 0,-1 0 0,1-1 0,0 1 1,-1 0-1,1-1 0,0 1 0,0 0 1,-1 0-1,1 0 0,0 0 0,1 0 1,24 11-25,22 33-4,-45-41 22,1 1 4,2 4 4,1-1 0,0-1 0,1 1 0,-1-1 0,1 0 0,11 6 0,-17-11 1,0-1 1,0 1 0,0 0 0,-1-1 0,1 0-1,0 1 1,0-1 0,0 0 0,0 0 0,0 0 0,0 0-1,0 0 1,0 0 0,0-1 0,0 1 0,0-1-1,0 1 1,0-1 0,-1 0 0,1 0 0,0 0 0,0 0-1,-1 0 1,1 0 0,-1 0 0,1 0 0,-1-1-1,1 1 1,-1-1 0,0 1 0,0-1 0,1 1 0,-1-1-1,0 0 1,-1 1 0,1-1 0,0 0 0,1-4-1,0 1 8,0-1-1,0 1 0,-1-1 1,1 0-1,-1 1 0,0-1 1,-1 0-1,1 0 0,-1 0 1,-1 0-1,0-9 0,-19-66 325,7 34 66,24 58-357,-1-1 0,2-1 0,-1 0-1,1 0 1,1-1 0,-1-1 0,16 7 0,-24-13-36,-1 1-1,1-1 1,0 0-1,0 0 1,0-1-1,-1 1 1,1-1-1,0 0 1,0 0-1,0 0 1,0-1 0,0 1-1,0-1 1,0 0-1,-1 0 1,1 0-1,0-1 1,-1 1-1,1-1 1,-1 0-1,1 0 1,2-3-1,0 0 4,-1 0-1,0-1 0,0 0 0,0 0 0,-1 0 1,0-1-1,0 1 0,-1-1 0,0 0 0,4-13 1,6-23 21,-1 0 1,5-45 0,-17 86-39,0 0 0,0 0 1,0 0-1,1 0 1,-1 0-1,1 0 1,-1 1-1,1-1 1,0 0-1,0 0 0,0 1 1,0-1-1,0 0 1,0 1-1,0-1 1,2-1-1,-2 3 2,-1 0 0,1 0 1,0-1-1,-1 1 0,1 0 0,0 0 0,0 0 0,-1 0 0,1 0 0,0 0 1,-1 0-1,1 0 0,0 1 0,0-1 0,-1 0 0,1 0 0,0 1 0,-1-1 0,1 0 1,0 1-1,-1-1 0,1 0 0,-1 1 0,1-1 0,0 1 0,-1-1 0,1 2 1,7 6-57,-1 1 1,0 0-1,-1 0 1,6 12-1,-4-9 9,78 146-336,-86-158 390,0 1-1,0-1 0,0 0 0,0 1 1,0-1-1,1 0 0,-1 1 0,0-1 1,0 0-1,0 0 0,0 1 0,1-1 0,-1 0 1,0 0-1,0 1 0,1-1 0,-1 0 1,0 0-1,0 0 0,1 1 0,-1-1 1,0 0-1,1 0 0,-1 0 0,0 0 1,1 0-1,-1 0 0,0 1 0,1-1 0,-1 0 1,0 0-1,1 0 0,-1 0 0,0 0 1,1 0-1,-1-1 0,8-10-5,-2-21-8,-1-41-27,-5 43-6,9-52 1,-7 74 19,-1 0 1,1 0 0,1 1-1,0-1 1,0 1-1,0 0 1,1 0-1,0 0 1,0 0-1,1 0 1,7-8-1,-9 12-22,0 1 0,1-1-1,-1 1 1,0 0 0,1 0-1,-1 0 1,1 0 0,0 1-1,0-1 1,0 1-1,-1 0 1,1 0 0,0 0-1,0 1 1,9-1 0,3 2-158,0 0 0,29 6 1,18 1-129,-44-8 288,1-1 0,-1-1 1,0-1-1,-1 0 1,1-2-1,-1 0 0,1-1 1,-1 0-1,-1-2 0,0 0 1,0-1-1,0-1 1,16-13-1,-23 15 65,0-1-1,0 0 1,0-1 0,-1 0 0,-1-1-1,0 0 1,0 0 0,-1 0 0,-1-1-1,0 0 1,0-1 0,-2 1-1,1-1 1,-1 0 0,-1 0 0,0 0-1,-1-1 1,-1 1 0,0-18 0,-1 20 35,-1 0 1,-1 0-1,1 1 1,-2-1 0,-6-18-1,8 26-40,0 1 1,0-1-1,0 1 0,0 0 0,-1-1 1,1 1-1,-1 0 0,0 0 0,1 0 0,-1 0 1,0 0-1,-4-3 0,4 5-9,1-1 0,-1 1 1,1-1-1,0 1 0,-1 0 0,1-1 0,-1 1 0,1 0 0,-1 0 0,1 0 1,-1 0-1,1 0 0,0 1 0,-1-1 0,1 0 0,-1 1 0,1-1 1,0 1-1,-1-1 0,1 1 0,0 0 0,-1-1 0,1 1 0,0 0 0,-2 1 1,1-1-11,1 1 0,-1-1 0,0 0 0,1 1 0,-1-1 0,1 1 0,-1-1 0,1 1 0,0 0 0,0 0 1,-1-1-1,1 1 0,1 0 0,-1 0 0,0 0 0,0 0 0,1 0 0,-1 0 0,1 1 0,0-1 0,-1 0 0,1 0 1,0 0-1,0 0 0,0 0 0,1 0 0,-1 1 0,0-1 0,1 0 0,0 0 0,-1 0 0,1 0 0,0 0 0,2 3 1,-2-3-28,1 1 0,0-1 1,0 1-1,0-1 1,0 0-1,0 0 1,1 0-1,-1 0 1,0 0-1,1 0 0,0-1 1,-1 1-1,1-1 1,0 0-1,0 0 1,0 0-1,0 0 1,0 0-1,0 0 0,0-1 1,0 0-1,0 0 1,4 0-1,-1-1-12,0 0 0,1-1 0,-1 0 0,0 0-1,0-1 1,8-4 0,-10 4 49,1 1 0,0 0 0,0-1 0,0 2 1,0-1-1,1 1 0,-1-1 0,7 1 0,-11 1 1,1 0 1,-1 1-1,0-1 1,1 1-1,-1-1 1,0 1-1,1 0 1,-1-1-1,0 1 1,0 0-1,0 0 1,1 0-1,-1 0 1,0 0 0,0 0-1,-1 0 1,1 1-1,2 1 1,14 29 38,-14-26-35,200 381 543,-180-342-493,-1 1 0,-3 0 1,-1 2-1,-3 0 0,-2 1 0,13 95 1,-23-118-39,-2 0 0,-1 0 0,-2 0 0,0-1 0,-1 1 0,-2 0 0,-1-1-1,0 0 1,-2 0 0,-1-1 0,-1 0 0,-1-1 0,-1 0 0,-1 0 0,-23 29 0,21-33-8,-1-1 0,-1 0-1,-1-2 1,0 0 0,-1-1 0,0 0-1,-43 22 1,50-31-2,0 0-1,0-1 1,0 0-1,-1-1 1,1-1-1,-1 0 1,0 0-1,0-1 1,0-1-1,-1 0 1,1-1-1,0-1 1,0 0-1,0 0 1,0-1-1,-20-6 1,28 6-7,1 1 0,-1-1 0,0 0 0,0-1 0,1 1 0,-1-1 0,1 0 0,0 0 0,0-1 0,0 1 0,1-1 0,-1 0 0,1 0 0,-1 0 0,1 0 0,1 0 0,-1-1 0,-4-9 0,5 6-2,0 0 1,0-1-1,1 1 0,0 0 1,0-1-1,1 1 0,0-1 1,1 1-1,0-1 0,3-13 1,5-12-8,2 0 0,2 1 0,1 0 1,22-39-1,37-54-170,-38 68-937,42-92 0,-74 142 660,0 0 0,0 0 0,-1 0 1,0-1-1,-1 1 0,0 0 0,0-11 1,-1 15-56,0 0 1,0 0 0,-1 0-1,0 0 1,1 0-1,-2 0 1,1 1 0,0-1-1,-1 0 1,1 1 0,-1-1-1,0 1 1,-1-1 0,1 1-1,0 0 1,-1 0 0,-4-4-1,-12-7-4471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8.6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69 0 11653,'-17'11'888,"3"-4"24,2-1-52,3 4-76,1-5-80,2 3-67,3 0-185,3-3-420,3 3-564,0-1-1105,6-1-615,-7 1 144,1 1 280,-8 2-1084,-4 6-885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09.4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141 65 7745,'-25'-14'957,"-50"-21"0,37 19 683,38 19-1582,-1-1 0,1 0 1,-1 1-1,1-1 0,0 1 0,0-1 1,0 1-1,0-1 0,0 0 0,1 1 1,0 2-1,33 127-194,67 170 0,-88-271-1537,1-1-1,1 0 0,22 31 0,-19-35-1501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0.7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1013 7713,'-1'-6'222,"1"1"0,0 0 1,0 0-1,1 0 0,-1 0 0,1 0 1,1 0-1,-1 0 0,0 0 1,1 1-1,0-1 0,0 0 0,1 1 1,-1 0-1,1-1 0,0 1 1,0 0-1,1 0 0,-1 1 0,1-1 1,6-5-1,11-9 510,1 2 0,39-24 0,-56 36-683,89-47 883,-62 36-681,-1-2 0,55-40 1,-84 55-244,0 1 0,0 0 0,0-1 1,0 1-1,0-1 0,0 0 1,-1 0-1,1 0 0,-1 0 1,1 0-1,-1 0 0,0 0 1,1 0-1,-1 0 0,-1-1 1,1 1-1,0 0 0,0-1 1,-1 1-1,1 0 0,-1-1 1,0 1-1,0-1 0,0 1 1,0-1-1,0 1 0,-1-1 1,1 1-1,-1 0 0,1-1 1,-2-2-1,-2-2 7,-1 0 1,0 1-1,0 0 0,0 0 1,-1 0-1,1 1 0,-1 0 1,-12-8-1,-205-141 571,223 153-584,-1 0 0,0 0 0,0 1 0,1-1-1,-1 0 1,0 1 0,0-1 0,0 1 0,0-1 0,0 1-1,0 0 1,0-1 0,0 1 0,0 0 0,0 0 0,0-1-1,0 1 1,0 0 0,0 0 0,0 0 0,-1 1 0,1-1 0,1 1 0,0-1 0,-1 1 0,1-1 0,0 1 0,-1 0 0,1-1 0,0 1 0,0 0 0,0-1 0,0 1 0,0 0 0,0 0 0,0-1 0,0 1 0,0 0 0,0-1 0,0 1 0,0 0 1,0-1-1,0 1 0,1 1 0,17 44 58,13 11 27,53 74 0,3 5 13,-41-55-45,78 128 226,-123-208-275,-1 0-1,1 1 1,0-1 0,-1 0-1,1 0 1,0 0-1,0 0 1,0 0-1,0 0 1,0 0-1,0 0 1,0 0-1,0 0 1,1-1 0,-1 1-1,0 0 1,0-1-1,1 1 1,-1-1-1,0 1 1,1-1-1,-1 0 1,0 0-1,3 1 1,-2-2-3,-1 0 1,1 0-1,-1 1 1,0-1-1,0 0 1,1 0-1,-1-1 1,0 1-1,0 0 0,0 0 1,0 0-1,0-1 1,-1 1-1,1 0 1,0-1-1,0 1 1,-1-1-1,1-1 1,4-14 5,0 0 0,-1 0 1,1-19-1,-3 25 1,-1-4-9,1 5-16,-1 0 0,1 0-1,0 0 1,8-19 0,-10 28 13,1-1-1,0 1 0,0-1 1,-1 1-1,1 0 1,0-1-1,0 1 0,0 0 1,0 0-1,0 0 1,0 0-1,1 0 0,-1 0 1,0 0-1,1 0 1,-1 0-1,0 0 0,1 1 1,-1-1-1,1 1 1,-1-1-1,1 1 0,-1-1 1,1 1-1,0 0 1,-1 0-1,1 0 0,-1 0 1,1 0-1,-1 0 0,1 0 1,0 1-1,-1-1 1,1 0-1,-1 1 0,1-1 1,-1 1-1,0 0 1,2 0-1,84 47-40,-68-35 41,1-2 0,0 0 0,1-1 0,32 10 0,-46-18 6,1 0 0,0-1 0,0 0 1,0-1-1,-1 1 0,1-1 0,0-1 0,0 0 0,0 0 1,0 0-1,-1-1 0,1 0 0,-1 0 0,1-1 1,-1 0-1,0-1 0,9-5 0,-10 5 11,0 0 0,0 0-1,0-1 1,-1 0 0,0 0-1,0 0 1,0-1 0,-1 1 0,0-1-1,0-1 1,0 1 0,-1 0 0,0-1-1,0 0 1,0 1 0,-1-1 0,0 0-1,-1 0 1,2-12 0,-2 10 56,-1-1 0,0 1 0,-1 0 0,1 0 0,-2 0 0,0 0 0,0 0 0,0 0 0,-1 0 0,0 0 0,-1 1 0,0 0 0,0 0 0,-1 0 0,-8-10 0,12 16-55,0 0 0,0 0 0,0 0-1,-1 0 1,1 0 0,-1 0 0,0 1-1,0-1 1,1 1 0,-1-1 0,0 1-1,0 0 1,0-1 0,0 1 0,-1 0-1,1 1 1,0-1 0,0 0 0,0 1-1,-1-1 1,1 1 0,0-1 0,-1 1-1,1 0 1,-1 0 0,1 0 0,0 1-1,-1-1 1,1 0 0,0 1 0,0-1-1,-1 1 1,1 0 0,0 0 0,0 0-1,0 0 1,0 0 0,0 1 0,0-1-1,0 0 1,-3 4 0,0 0-4,1 0 0,-1 1 0,1 0 0,0 0 0,0 0 0,0 0 0,1 0-1,0 1 1,1-1 0,-1 1 0,1 0 0,-2 13 0,1-1-7,1-1-1,1 1 1,2 28-1,0-42-19,-1 0 1,1 0-1,0 0 1,1 0-1,-1 0 0,1 0 1,0-1-1,0 1 1,0 0-1,0-1 1,1 0-1,0 0 0,0 0 1,0 0-1,1 0 1,-1 0-1,1-1 0,5 5 1,-8-7 7,1 0 0,0 0 1,-1 0-1,1 0 0,0 0 0,-1-1 1,1 1-1,0 0 0,0-1 0,0 1 1,0-1-1,-1 0 0,1 1 0,0-1 1,0 0-1,0 0 0,0 0 0,0-1 1,0 1-1,0 0 0,-1-1 0,4 0 1,-2-1-1,0 0 1,-1 1-1,1-1 1,-1 0-1,0 0 0,0-1 1,1 1-1,-1 0 1,-1-1-1,1 1 1,0-1-1,2-5 1,0-1 2,0 0-1,-1-1 1,0 1-1,0-1 1,-1 0-1,-1 0 1,2-15 0,-5 3 121,-1-1 1,0 1-1,-2-1 1,-1 1-1,0 0 1,-15-31-1,47 144 304,-23-83-465,2 0 1,-1-1-1,1 1 1,0-1-1,0 0 1,1 0-1,0 0 0,1-1 1,-1 0-1,1 0 1,11 6-1,-15-10 19,1 0 1,0 0-1,-1 0 1,1-1-1,0 0 0,0 0 1,0 0-1,0 0 0,0-1 1,0 1-1,0-1 0,0 0 1,0 0-1,0-1 1,0 1-1,1-1 0,-2 0 1,1 0-1,0 0 0,0 0 1,0-1-1,0 0 0,-1 0 1,1 0-1,-1 0 0,6-5 1,0-1-1,0 0 0,-1-1 1,0 0-1,-1-1 0,0 0 1,0 0-1,-1 0 0,-1-1 1,0 0-1,0 0 0,-1 0 1,0-1-1,-1 1 0,0-1 1,-1 0-1,0 0 0,-1 0 0,-1-19 1,0-2 22,-2-1-1,-1 1 1,-2 0 0,-1 0-1,-16-49 1,-72-163 550,60 160-218,24 68-177,10 28-4,8 31-30,22 41-254,3-2 0,4-1 0,3-2 0,72 104 0,-93-153-411,48 67-685,-60-86 341,0-2 0,1 1 0,0-1 1,1 0-1,0-1 0,0 0 0,17 9 0,-6-13-4561,-14-7 1367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07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5007 1731 6017,'12'-25'7045,"-21"-13"-4981,6 24-1616,0 1 1,-1-1-1,0 1 0,-1 0 1,-10-18-1,-72-101 880,-115-135-1,104 143-909,41 55-259,-3 2 0,-2 4 0,-3 2 0,-3 3 1,-2 2-1,-3 4 0,-2 4 0,-159-77 0,19 31 16,-4 9-1,-305-74 1,54 66-98,370 82-54,-1 5 0,-176 11-1,144 7-26,1 5 1,-173 45-1,250-46 2,1 1 0,2 4 0,0 1 1,1 3-1,1 2 0,1 2 0,2 2 0,-52 44 0,-19 38-9,5 4 0,-162 220 0,234-283 2,3 2 0,2 1-1,3 2 1,2 2 0,3 0 0,2 2 0,4 1 0,2 1 0,3 0 0,3 2 0,-11 129-1,23-145 3,2 0-1,1-1 0,3 0 0,3 1 1,1-1-1,3-1 0,1 0 0,3-1 0,2 0 1,2-1-1,38 66 0,277 426-200,-296-479 179,23 33-229,146 170-1,-160-214 141,2-1-1,2-3 1,2-2 0,89 55 0,424 210-490,-507-282 545,0-4 0,2-1-1,1-4 1,0-2-1,77 7 1,-8-9-21,198-5 1,-113-20 43,-1-10-1,-1-9 1,317-89 0,-393 79 37,-1-5 0,-3-7 0,-2-6 0,198-119 0,-254 128 4,-2-4 0,-2-3 1,-3-3-1,-3-2 0,74-91 0,-76 76 23,68-103-1,-110 144-10,-1-1 0,-2-1 0,-1-1 0,-2 0 0,17-68 1,22-178 187,-50 238-59,-1 0-1,-3-1 1,-2 1-1,-7-53 0,3 74-14,-1 0-1,-1 1 1,-2-1 0,0 2-1,-20-36 1,-75-114 536,60 106-395,19 28 231,-2 2 1,-1 1-1,-2 1 1,-57-52-1,-84-41 1149,41 34-2658,105 74-1105,1-1 0,-41-46 0,47 46-1430,-1 1-1,-37-31 1,26 31-3535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0.8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29 150 9749,'-12'6'436,"1"-1"-64,5-5 688,23-13-740,4 5 44,10-7-236,-2-1-440,11-5-604,3-2-1072,3 2 184,-2 1-717,2-4-511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2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184 533 6921,'-11'-5'708,"0"0"0,0 1 0,-1 0 0,1 1 0,-1 1 0,0-1 0,-14 1 0,23 1-600,0 1 1,0 1-1,0-1 0,0 0 0,0 1 0,0-1 0,0 1 0,0 0 0,0 0 0,0 0 0,1 1 0,-1-1 0,0 0 0,1 1 1,-1 0-1,1 0 0,-1 0 0,1 0 0,0 0 0,0 0 0,0 0 0,0 1 0,0-1 0,1 1 0,-1-1 0,1 1 1,0 0-1,-1 0 0,1-1 0,1 1 0,-1 0 0,0 0 0,1 0 0,-1 3 0,-1 12 8,1-1-1,0 1 1,2 0 0,0-1-1,1 1 1,1-1 0,0 0-1,1 0 1,12 30 0,-6-23-53,0 0 1,2-1 0,0-1 0,2 0 0,0-1 0,20 22 0,-27-35-43,0 0 0,0-1 0,1 1 0,0-2 0,1 1 0,0-1 0,0-1 0,0 1 0,0-1 0,1-1 0,0 0 0,0 0 0,0-1 0,11 2 0,-13-4-6,1-1 0,-1 0 1,1 0-1,-1 0 0,1-1 1,-1-1-1,1 1 0,-1-1 1,0-1-1,0 1 0,0-1 0,0-1 1,-1 0-1,1 0 0,-1 0 1,0-1-1,0 0 0,7-7 1,-7 6 28,-1-1 1,1 1-1,-1-2 1,0 1-1,-1-1 1,1 0 0,-2 0-1,1 0 1,-1-1-1,0 0 1,-1 0-1,0 0 1,3-14-1,-4 8 252,0 0 0,-1 0 0,-1 0-1,0 1 1,-1-1 0,0 0 0,-8-29-1,9 44-276,0-1 0,1 0 0,-1 1-1,0-1 1,0 0 0,-1 1 0,1-1 0,0 1-1,0-1 1,0 0 0,0 1 0,0-1-1,-1 0 1,1 1 0,0-1 0,-1 1 0,1-1-1,0 1 1,-1-1 0,1 1 0,0-1-1,-1 1 1,1-1 0,-1 1 0,1-1 0,-1 1-1,1 0 1,-1-1 0,0 1 0,1 0-1,-1-1 1,1 1 0,-1 0 0,0 0 0,1 0-1,-1 0 1,0-1 0,1 1 0,-1 0-1,0 0 1,1 0 0,-1 0 0,1 0 0,-1 1-1,0-1 1,1 0 0,-2 0 0,1 1-3,0 0 0,0 0 0,0 1 0,1-1 0,-1 0 0,0 0 1,1 0-1,-1 1 0,0-1 0,1 0 0,-1 1 0,1-1 0,0 0 0,0 1 0,-1-1 1,1 1-1,0-1 0,0 0 0,0 1 0,0-1 0,1 1 0,-1-1 0,0 2 0,4 11-77,0-1 0,1 1 0,0-1-1,1 0 1,1 0 0,0-1 0,0 0-1,1 0 1,12 13 0,-13-16-47,1 0 0,0-1 1,1 0-1,0-1 0,0 0 1,0 0-1,1-1 0,0 0 1,0-1-1,0 0 0,22 6 1,-29-10 86,-1 0 1,1 0-1,-1-1 1,1 0 0,-1 1-1,1-1 1,0 0 0,-1 0-1,1 0 1,-1-1-1,1 1 1,0-1 0,-1 1-1,1-1 1,4-2 0,-6 2 14,0 0 0,0 0-1,0 1 1,0-1 0,0-1 0,0 1 0,0 0 0,0 0 0,0 0 0,-1 0 0,1-1 0,0 1 0,-1 0 0,1-1 0,-1 1 0,0 0 0,1-1 0,-1 1 0,0-1 0,0 1 0,0-2 0,0-2 13,-1 0 0,1 0 0,-1 0 0,0 1 0,-1-1-1,1 0 1,-1 1 0,0-1 0,0 1 0,-1 0 0,1-1 0,-1 1 0,0 0 0,0 1 0,-4-5 0,-1-1-2,-1 1 1,0 0 0,0 1 0,-1 0 0,1 0 0,-2 1 0,1 0 0,-1 1 0,0 0-1,0 1 1,0 0 0,0 1 0,-1 0 0,1 1 0,-1 0 0,0 1 0,-18 0 0,45-1-86,0 0 0,0-1 1,0 0-1,0-1 1,-1-1-1,1 0 0,14-8 1,112-62-65,-108 57 118,-14 7 606,-1 0 0,31-26 1,-49 37-334,11 36-25,-8-29-389,0 0 0,1 0 0,0-1 0,0 0 0,0 0-1,0 0 1,1 0 0,0-1 0,0 1 0,1-1 0,7 5 0,-10-7 77,1-1 0,0 0 0,-1 0 1,1 0-1,0 0 0,0 0 0,0-1 0,0 0 0,0 0 1,0 0-1,1 0 0,-1 0 0,0-1 0,0 0 0,1 0 1,-1 0-1,0-1 0,0 1 0,1-1 0,7-2 0,-11 3 92,0-1-1,0 1 0,0 0 0,0-1 0,0 1 1,0-1-1,0 1 0,0-1 0,0 0 0,-1 1 0,1-1 1,0 0-1,0 0 0,0 1 0,-1-1 0,1 0 1,0 0-1,-1 0 0,1 0 0,-1 0 0,1 0 1,-1 0-1,0 0 0,1 0 0,-1 0 0,0 0 1,0-2-1,0 1 20,0 0 1,-1-1-1,1 1 1,-1 0-1,0 0 0,0 0 1,0 0-1,0 0 1,0 0-1,0 0 1,0 0-1,-3-2 0,-2-2 50,1 0-1,-1 1 0,0 0 0,0 0 0,0 0 0,-14-7 0,-12 2 75,24 8-116,1 0 0,-1-1-1,0 0 1,1 0-1,-1-1 1,-11-7-1,18 10-26,1 0 0,0 0-1,0 1 1,-1-1 0,1 0-1,0 0 1,0 1-1,0-1 1,0 0 0,0 0-1,0 0 1,0 1 0,0-1-1,0 0 1,0 0 0,1 0-1,-1 1 1,0-1-1,0 0 1,1 0 0,-1 1-1,0-1 1,1 0 0,-1 1-1,1-1 1,-1 0-1,1 1 1,-1-1 0,1 1-1,0-1 1,-1 1 0,1-1-1,1 0 1,27-24-59,-23 20 15,22-17-88,-10 9-3,-1-1 1,0-1 0,-1-1 0,22-27 0,-34 38 146,-1 0 0,1-1 0,-1 1 0,-1-1 1,1 0-1,-1 0 0,0 0 0,0 0 0,-1 0 0,0 0 0,0-1 1,0 1-1,-1 0 0,0 0 0,0-1 0,0 1 0,-1 0 0,0-1 1,0 1-1,-1 0 0,-2-7 0,-9-17 303,-2 0 1,0 0-1,-3 1 0,-26-34 0,-5-10 342,103 176-290,55 148 0,-60-132-421,-27-69 17,-8-23 36,-2 2 0,-1-1 1,-1 1-1,8 46 0,-19-59 22,-9-25-20,-8-27-21,15 23 8,1-1 0,0 0 0,0 1 0,2-1 0,0 0 0,0 0 1,3-16-1,4-6-81,16-52 1,-21 83 70,0 0 0,1 0 0,0 0 0,0 0 0,0 0 0,0 0 0,1 1 1,-1 0-1,1 0 0,0 0 0,1 0 0,-1 0 0,1 1 0,9-6 0,-11 7-41,1 0-1,0 0 1,0 0-1,0 1 1,0-1-1,0 1 1,0 0-1,0 0 1,0 1-1,0-1 1,0 1-1,0 0 1,1 0-1,-1 0 1,0 1-1,0-1 1,0 1-1,0 0 1,0 0-1,8 4 0,-11-5 49,0 1 0,-1 0 0,1 0 0,0-1 0,0 1 0,-1 0 0,1 0 0,0 0 0,-1 0 0,1 0 0,-1 0 0,1 0 0,-1 0 0,0 0-1,1 0 1,-1 0 0,0 0 0,0 1 0,0-1 0,1 0 0,-1 0 0,0 0 0,-1 0 0,1 0 0,0 0 0,0 1 0,0-1 0,-1 0 0,1 0-1,-1 0 1,1 0 0,-1 0 0,1 0 0,-1 0 0,1 0 0,-1 0 0,-1 1 0,-32 43-65,25-34 29,-9 9 19,14-18 19,1 1-1,-1 0 1,1 0 0,0 1-1,0-1 1,1 1 0,-1 0-1,1-1 1,0 1 0,0 0-1,0 0 1,-2 5 0,5-8 10,-1-1-1,0 1 1,1 0 0,-1-1 0,0 1-1,1-1 1,-1 1 0,1-1 0,-1 1-1,1 0 1,-1-1 0,1 0 0,-1 1-1,1-1 1,0 1 0,-1-1 0,1 0-1,0 1 1,-1-1 0,1 0 0,0 0-1,-1 1 1,1-1 0,0 0 0,0 0-1,-1 0 1,1 0 0,0 0 0,-1 0-1,1 0 1,0 0 0,1-1 0,31-2-7,-28 3 3,18-5 9,0-1 0,-1-1-1,1-1 1,-1-1 0,-1-1 0,0-1-1,0-1 1,-1 0 0,-1-2-1,0 0 1,-1-1 0,22-24-1,-33 31 75,1-1-1,-1 1 0,-1-1 0,0-1 0,0 1 0,-1-1 1,0 0-1,-1 0 0,0-1 0,0 1 0,-1-1 0,-1 0 1,0 0-1,0 0 0,-1 0 0,-1 0 0,1 0 1,-2 0-1,-3-22 0,4 32-59,0 0 1,0 0-1,-1 0 1,1 0-1,0 0 0,-1 0 1,1 1-1,-1-1 1,1 0-1,-1 0 1,0 0-1,1 0 0,-1 1 1,0-1-1,1 0 1,-1 0-1,0 1 1,-1-2-1,2 3-12,0 0 1,0-1-1,0 1 0,0 0 0,0-1 1,0 1-1,0-1 0,0 1 0,0 0 1,0-1-1,0 1 0,1-1 0,-1 1 1,0 0-1,0-1 0,1 1 0,-1-1 1,0 1-1,1-1 0,-1 1 0,1-1 1,-1 1-1,1-1 0,-1 0 0,1 1 1,-1-1-1,1 1 0,-1-1 0,1 0 1,0 1-1,84 76-599,11 11-76,-86-77 594,0 0 0,-1 0-1,-1 1 1,0 0 0,-1 1-1,10 21 1,-15-30 63,-1 0 0,0 1-1,0-1 1,0 1 0,0 0-1,-1-1 1,0 1 0,0-1 0,0 1-1,0 0 1,-1-1 0,1 1-1,-1-1 1,-1 1 0,1-1-1,-1 1 1,1-1 0,-1 0 0,0 0-1,-1 0 1,-4 7 0,3-6-188,0 0 0,-1 0 0,1-1 0,-1 1 0,0-1 0,0 0-1,0 0 1,-1-1 0,0 0 0,1 0 0,-1 0 0,0-1 0,0 1 0,-12 1 0,17-4-20,-1 1-1,0-1 1,1 0 0,-1-1-1,1 1 1,-1 0-1,0 0 1,1-1 0,-1 1-1,1-1 1,-1 1-1,1-1 1,-1 0 0,1 1-1,0-1 1,-1 0-1,1 0 1,0 0 0,0 0-1,-1 0 1,1 0-1,0-1 1,0 1 0,0 0-1,0-1 1,1 1-1,-1 0 1,0-1 0,1 1-1,-1-1 1,0 1-1,1-1 1,0 1 0,-1-1-1,1 0 1,0 1-1,0-1 1,0 1 0,0-1-1,0 0 1,0 1-1,0-1 1,1-2 0,4-28-4353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3.4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177 674 8825,'4'-1'255,"0"-1"0,0 1 0,0-1 0,0-1 0,0 1 0,0 0 0,-1-1 1,1 0-1,4-5 0,-7 8-134,-1-1 0,0 1-1,1-1 1,-1 0 0,0 0 0,0 1 0,0-1 0,0 0-1,0 1 1,0-1 0,0 0 0,0 0 0,0 1 0,0-1 0,0 0-1,0 0 1,0 1 0,0-1 0,-1 0 0,1 1 0,-1-2 0,-19-22 1587,18 23-1646,-1 0 0,1-1 0,-1 2-1,1-1 1,-1 0 0,1 0 0,-1 1 0,1-1 0,-1 1 0,1 0 0,-1 0 0,0 0 0,1 0 0,-1 0-1,1 1 1,-1-1 0,0 1 0,1 0 0,-1-1 0,1 1 0,0 0 0,-1 1 0,1-1 0,0 0 0,-1 1-1,-1 1 1,-7 4 107,1 0-1,0 0 1,1 1-1,-11 11 0,12-9-77,0-1 0,1 1 0,0 1 0,1-1 0,0 1 0,1 0 0,0 0 0,1 1 0,-4 14 0,6-20-71,1 0 0,0 0 0,0 0 0,0 0 0,1 0 0,0 0 0,0 0 0,0 0 0,1 1 0,0-1 0,0 0 1,1 0-1,-1 0 0,1-1 0,1 1 0,-1 0 0,1-1 0,0 1 0,0-1 0,5 6 0,-6-8-27,0-1 0,0 1 0,1-1 0,-1 0 0,0 0 0,1 0 0,0-1 0,-1 1 0,1-1 0,0 1 0,0-1 0,0 0 0,-1 0 0,1 0 0,0 0 0,1-1 0,-1 1 0,0-1 0,0 0 0,0 0 0,0 0 0,0 0 0,0 0 0,0-1 0,0 1 0,0-1-1,0 0 1,0 0 0,0 0 0,0 0 0,0-1 0,0 1 0,-1-1 0,1 1 0,0-1 0,-1 0 0,0 0 0,1 0 0,1-4 0,2 1 32,0-1 0,-1-1-1,1 1 1,-2-1 0,1 0-1,-1 0 1,0-1 0,0 1-1,-1-1 1,0 0 0,0 0-1,-1 0 1,2-14 0,-3-128 1763,-1 149-1586,12 46 95,-8-36-313,1 0 1,0 0 0,1-1 0,0 0-1,0 0 1,1 0 0,0-1 0,0 0-1,1 0 1,0-1 0,0 0 0,0 0-1,1-1 1,0 0 0,0-1-1,0 1 1,0-2 0,1 0 0,0 0-1,0 0 1,-1-1 0,17 1 0,-15-3-20,0 1 1,0-2 0,0 1 0,0-2 0,0 1 0,0-1 0,0-1-1,-1 0 1,1-1 0,-1 0 0,0 0 0,0-1 0,0 0 0,-1-1-1,0 0 1,0-1 0,0 0 0,-1 0 0,0-1 0,12-15 0,-11 10 58,-1 0 0,0 0 0,-1-1 1,-1 0-1,0-1 0,-1 1 0,-1-1 1,0 0-1,-1 0 0,-1-1 0,0 1 1,-1-1-1,0 1 0,-4-28 0,-4-18 180,-2 1 0,-25-84 0,18 85-157,3 11 16,7 32-43,1-1 1,1-1-1,0 1 0,-1-27 0,13 53 32,2 11-31,47 184 77,-28-92-902,70 176 0,-97-283 461,0-1 0,0 0 0,1 1 0,0-1-1,-1 0 1,1 0 0,0-1 0,1 1 0,3 3 0,-5-6 1,-1 0 1,0 0-1,1-1 1,-1 1-1,1 0 1,-1 0-1,1-1 1,-1 1-1,1-1 1,-1 0-1,1 1 1,-1-1-1,1 0 1,0 0-1,-1 0 1,1 0-1,0 0 1,-1 0-1,1-1 1,-1 1-1,1 0 0,-1-1 1,1 1-1,-1-1 1,1 0-1,-1 1 1,1-1-1,-1 0 1,3-2-1,10-9-4745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3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58 161 10445,'-20'8'276,"2"0"28,7-11-40,2 8 4,9 1 76,3-4 400,14-4-368,3-4-140,6-1-144,9-9-280,-4 3-356,13-7-320,-7-4-548,0 4-520,1-6 164,-4 0-493,4 0-263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3.8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42 6701,'-2'-4'603,"0"0"0,0 0 0,0 0 0,-1 1 1,0-1-1,1 1 0,-1-1 0,0 1 0,-6-5 0,8 8 54,-2 19 963,22 50-418,46 108 1,-37-104-1015,-8-26-717,28 49 1,-15-37-4861,-16-28-571,-14-25 2620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4.5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39 611 7821,'-4'-3'51,"0"1"283,1 0 0,0 0-1,0 0 1,0-1 0,0 1-1,0-1 1,0 0 0,1 0-1,-5-5 1,7 6-237,0 0 0,0 1 0,0-1 0,0 1 0,0-1 0,0 1 0,0-1 0,1 0 0,-1 1 0,0-1 0,1 1 0,0-1 0,-1 1 0,1 0 0,0-1 0,0 1 0,-1-1 0,1 1 0,0 0 0,0 0 0,1 0 0,-1 0 0,0-1 0,0 2 0,0-1 0,1 0 0,-1 0 0,2-1 0,36-26 1022,60-34-1,28-20-1099,-114 72-88,0-1 0,-1 0-1,0 0 1,-1-2-1,0 1 1,16-27 0,-24 34 113,-1 0 1,0 0 0,0-1-1,0 1 1,-1 0 0,0-1-1,0 0 1,0 1 0,-1-1-1,0 1 1,0-1 0,0 0-1,0 1 1,-1-1 0,0 1-1,-1-1 1,1 1 0,-1-1-1,0 1 1,0 0-1,0 0 1,-1 0 0,0 0-1,0 0 1,0 1 0,-6-7-1,-3-3 331,0 1-1,0 0 0,-2 1 1,1 0-1,-1 1 0,-1 0 1,-16-7-1,31 17-344,-1 0 0,0 1 0,1 0 0,-1-1 0,0 1 0,1-1 0,-1 1 0,0 0 0,0-1 0,0 1 0,1 0 0,-1 0 0,0 0 0,0-1 0,0 1 0,1 0 0,-1 0 0,0 0 0,0 0 0,0 1 0,1-1 0,-1 0 0,-1 1 0,1 14 444,20 33-27,-15-40-392,34 89 298,-5 1 0,33 166-1,-63-250-321,-2-8-15,-1-1 1,1 1-1,1-1 1,-1 0-1,1 1 0,0-1 1,0 0-1,0 0 0,1 0 1,4 6-1,-6-11-15,0 1-1,0-1 0,0 0 1,0 0-1,0 0 1,-1 1-1,1-1 1,0 0-1,0 0 0,0 0 1,0-1-1,0 1 1,0 0-1,0 0 1,0 0-1,0-1 0,0 1 1,0 0-1,-1-1 1,1 1-1,0-1 1,0 1-1,0-1 0,-1 1 1,1-1-1,0 0 1,0 1-1,-1-1 1,1 0-1,-1 1 0,1-1 1,-1 0-1,1 0 1,-1 0-1,1-1 1,23-36-54,-22 34 46,28-62-60,-23 48 13,1 0 0,1 1 0,15-25 0,-23 41 49,0 0-1,0 1 0,0-1 1,0 0-1,0 0 0,0 1 1,0-1-1,0 1 0,0-1 1,0 1-1,0-1 0,0 1 0,0-1 1,0 1-1,1 0 0,-1 0 1,0 0-1,0 0 0,0-1 1,1 2-1,-1-1 0,0 0 1,0 0-1,0 0 0,0 0 0,1 1 1,-1-1-1,0 1 0,2 0 1,39 22-64,-16-7 65,-18-13 10,-1 0 1,0-1-1,1 0 0,-1 0 0,1-1 1,0 0-1,0 0 0,-1-1 1,1 0-1,0 0 0,0-1 0,0 0 1,-1 0-1,1-1 0,-1 0 0,1-1 1,-1 1-1,0-1 0,0-1 1,0 1-1,13-9 0,-7 3 4,0 0 0,0-1 0,-1-1 1,-1 1-1,1-2 0,-2 0 0,0 0 0,0-1 0,-1 0 0,0 0 0,-1-1 1,-1 0-1,-1-1 0,0 0 0,8-29 0,-13 36-12,1-1 0,-2 1 0,0 0 0,0-1-1,0 1 1,-1 0 0,0-1 0,0 1 0,-1 0 0,-1 0 0,1 0-1,-1 0 1,-6-12 0,9 20 2,-1-1-1,1 1 0,0 0 1,-1-1-1,1 1 1,0 0-1,-1-1 1,1 1-1,-1 0 1,1 0-1,0-1 1,-1 1-1,1 0 1,-1 0-1,1 0 1,-1 0-1,1 0 1,0-1-1,-1 1 1,1 0-1,-1 0 1,1 0-1,-1 0 0,1 0 1,-1 0-1,1 1 1,-1-1-1,1 0 1,-1 0-1,1 0 1,-1 0-1,1 0 1,0 1-1,-1-1 1,1 0-1,-1 0 1,1 1-1,0-1 1,-1 0-1,1 1 1,0-1-1,-1 0 0,1 1 1,0-1-1,0 1 1,-1-1-1,1 0 1,0 1-1,0-1 1,0 1-1,-1-1 1,1 1-1,0-1 1,0 1-1,0-1 1,0 0-1,0 1 1,0 0-1,-8 31 83,8-14-18,0 0-1,2 0 1,0 0 0,2 0 0,-1 0 0,13 31-1,3 1-307,26 47 0,-29-67-1202,1-1 0,26 33 0,19 11-9929,-50-59 6277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5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89 192 10485,'12'-11'328,"-1"0"0,1 0 0,-2-1 0,0-1 0,0 0 0,-1 0 0,0-1 0,-2 0 0,12-27 0,-19 40-281,1 0 0,-1 0 0,1 0 0,-1 0 0,1 0 0,-1 0 0,0 0 0,0 0 0,1 0 0,-1 0 0,0 0 0,0 0 0,0 0 0,0-1 0,0 1 0,-1 0 0,1 0 0,0 0 0,0 0 0,-1 0 0,1 0 0,-1 0 0,1 0 0,-1 0 0,1 0 0,-1 0 0,0 0 0,1 0 1,-1 1-1,0-1 0,0 0 0,1 0 0,-1 1 0,0-1 0,0 0 0,0 1 0,0-1 0,0 1 0,0-1 0,0 1 0,0 0 0,0-1 0,0 1 0,0 0 0,0 0 0,0 0 0,-1 0 0,1 0 0,0 0 0,0 0 0,0 0 0,0 0 0,0 0 0,0 0 0,0 1 0,0-1 0,0 1 0,-2 0 0,-6 1 119,-1 1 1,0 0 0,1 1 0,-17 8-1,17-6-98,0-1 1,1 2-1,-1-1 0,1 1 0,0 0 1,1 0-1,0 1 0,0 0 0,-8 14 0,13-20-72,1 1 0,-1 0 0,1 0 0,0 0-1,0 0 1,0 0 0,0 0 0,0 0 0,1 0-1,-1 0 1,1 0 0,0 0 0,0 0 0,0 0-1,0 0 1,1 0 0,-1 0 0,1 0 0,0 1-1,0-2 1,0 1 0,0 0 0,0 0-1,1 0 1,-1 0 0,1-1 0,0 1 0,0-1-1,0 1 1,0-1 0,0 0 0,0 0 0,1 0-1,-1 0 1,4 2 0,82 48-366,2 0 24,-83-46 298,0-1 0,0 1 0,0 1 0,-1-1 0,0 1 0,0 0 0,-1 0-1,0 1 1,5 9 0,-8-15 50,-1 1 0,0 0 0,0-1 0,0 1 0,0 0 0,-1 0 0,1 0 0,-1 0 0,0 0 0,1 0 0,-1 0-1,-1 0 1,1-1 0,0 1 0,-1 0 0,1 0 0,-1 0 0,-2 5 0,1-4 25,-1 1 0,0 0 0,0-1 0,0 0 0,-1 0-1,1 0 1,-1 0 0,0 0 0,-7 4 0,-7 4 84,-1-1-1,0-1 1,-39 15 0,55-24-112,-53 15-413,54-16 222,0 1 1,0-1-1,0 1 0,-1-1 0,1 0 0,0 0 0,0 0 0,0 0 0,-1 0 1,1-1-1,0 1 0,0-1 0,0 1 0,0-1 0,0 0 0,0 0 0,0 0 1,0 0-1,0 0 0,0 0 0,0 0 0,-2-3 0,4 3-17,-1 0-1,1 0 1,0 0 0,0 0-1,0 0 1,0 0 0,0 0-1,0 0 1,0 0 0,0 0-1,0 0 1,0 0 0,0 0-1,1 0 1,-1 0-1,0 0 1,1 0 0,-1 0-1,1 0 1,-1 0 0,1 1-1,-1-1 1,2-1 0,16-19-2910,-1 3 491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5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96 6797,'-54'-94'6866,"53"93"-5812,4 3-969,1 0-1,-1 1 1,0-1-1,0 1 0,-1 0 1,1 0-1,0 0 0,-1 0 1,0 0-1,0 1 1,0-1-1,3 7 0,-1-2 21,39 70 252,-5 1 0,35 100 0,-36-84-1260,57 105 0,-89-190 440,23 36-1286,-5-25-3441,-19-21 2512,1-2-570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6.2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204 138 7649,'15'-73'965,"-13"67"-640,-1 0-1,1 0 1,1 0 0,-1 0 0,1 1 0,0-1 0,0 1 0,1 0 0,6-8-1,-9 13 320,-19 34 1201,-32 63 164,40-75-1878,0-1-1,-1 1 1,-1-2-1,0 1 1,-2-2-1,-1 0 1,0-1-1,-22 21 1,34-37-182,0 0 1,0 0-1,0 0 1,0 0-1,0 0 1,0-1-1,-1 0 0,1 1 1,-1-1-1,1 0 1,-8 0-1,11-1 47,0 0 0,0 0 0,0 0-1,-1 0 1,1 0 0,0 0 0,0 0 0,0 0 0,0 0-1,0 0 1,-1-1 0,1 1 0,0 0 0,0 0-1,0 0 1,0 0 0,0 0 0,0-1 0,0 1 0,-1 0-1,1 0 1,0 0 0,0-1 0,0 1 0,0 0-1,0 0 1,0 0 0,0 0 0,0-1 0,0 1 0,0 0-1,0 0 1,0 0 0,0-1 0,0 1 0,0 0-1,0 0 1,0 0 0,0 0 0,0-1 0,1 1 0,-1 0-1,0 0 1,0 0 0,0 0 0,0-1 0,0 1-1,0 0 1,1 0 0,-1 0 0,0 0 0,0 0-1,0 0 1,0-1 0,0 1 0,1 0 0,-1 0 0,0 0-1,0 0 1,0 0 0,1 0 0,-1 0 0,0 0-1,0 0 1,0 0 0,0 0 0,1 0 0,-1 0 0,15-9-84,8 6 50,0 1 1,-1 1-1,1 1 0,0 1 0,0 1 0,-1 2 1,1 0-1,-1 1 0,36 13 0,-29-8-461,0 0 0,0-2 0,51 7 0,-65-14-469,-1-1-1,1 0 1,0 0 0,0-2-1,0 0 1,0 0 0,-1-2-1,1 0 1,20-8-1,-5-1-1669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6.4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 22 7329,'-25'-21'2779,"42"34"434,23 11-2785,55 25-1,-49-29-2142,50 14-1,-92-33 1195,-1 0 0,1 0-1,0-1 1,-1 1 0,1-1 0,0 0-1,-1 0 1,1 0 0,0 0 0,0-1 0,5-1-1,0 2-2112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09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2815 52 12697,'15'-4'-484,"7"-3"1543,-38 4-36,-41 6 214,-95 16 0,50-4-565,-557 52 1825,11-2-955,6 32-127,253-34-600,387-62-816,0-1 1,0 0-1,0 1 1,0-1-1,1 0 1,-1 0 0,0-1-1,0 1 1,0 0-1,0 0 1,1-1 0,-1 1-1,0-1 1,0 0-1,-2-1 1,4 2-1,-1-1 0,1 0 0,-1 1 0,1-1 0,-1 0 1,1 1-1,-1-1 0,1 0 0,0 1 0,-1-1 0,1 0 0,0 0 0,0 1 0,0-1 1,-1 0-1,1 0 0,0 0 0,0 0 0,0 1 0,0-1 0,0 0 0,1 0 0,-1-1 1,3-6-6,-1 1 0,2 0 0,-1 0 0,1 0 0,7-10 0,-11 16 6,141-185-16,-82 114 29,-42 44 29,-22 24-12,-13 12-12,-36 25-17,3 3 1,0 2-1,3 2 1,-49 52-1,91-86-5,-1 0 1,1 1-1,0 0 0,1 0 0,0 1 1,0-1-1,1 1 0,0 0 0,0 0 0,0 1 1,1-1-1,1 1 0,-1 0 0,2-1 1,-1 1-1,1 0 0,0 0 0,1 0 0,0 0 1,0 0-1,1 0 0,1 0 0,-1 0 1,1 0-1,1-1 0,-1 1 0,2 0 0,-1-1 1,1 0-1,0 0 0,1 0 0,6 8 0,14 16-106,2-1 0,42 38-1,20 23-2101,-77-78 879,0 1 0,-2 0 0,1 1-1,13 29 1,3 25-5438,-14-31 992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16.6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23 169 6033,'-9'-55'408,"4"29"626,1-1-1,-1-34 1,12 128 4917,18 72-4351,-7-42-969,54 514-679,-62-404-3586,-6-1-4634,-4-176 4350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2.9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98 256 7689,'-7'-6'983,"0"0"0,-1 1 0,0 0 0,0 1 0,0 0 0,-17-7 0,-2 0 1236,37 6 814,27 0-2213,49-3-535,1062-122 1333,-854 92-1298,-241 33-219,42-8-1103,-116 15-5309,-50 6-2939,48-3 4703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3.3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110 127 9305,'-6'-3'221,"1"-1"0,-1 0 1,1 0-1,0 0 0,0-1 1,0 0-1,1 0 0,-1 0 0,1 0 1,0-1-1,1 0 0,-6-11 1,4 7 1027,-1 1 1,0 0 0,0 0 0,-8-8-1,8 57-110,6 4-724,8 74 0,-1-36-208,79 562-1188,-43-446-5506,-29-139 252,-8-35 1188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4.0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67 10829,'-14'-24'621,"-15"-19"3756,29 43-3648,-1 0-691,1 1 1,-1-1-1,1 1 0,-1-1 0,1 1 0,-1-1 1,1 1-1,0 0 0,-1-1 0,1 1 1,0-1-1,-1 1 0,1 0 0,0-1 0,0 1 1,0 0-1,-1-1 0,1 1 0,0 0 0,0-1 1,0 1-1,0 0 0,0-1 0,0 1 1,0 0-1,1-1 0,-1 2 0,3 27 291,-3-23-186,41 299 1320,-7-74-890,-29-180-427,0 2 220,2 1 0,22 80 1,-29-133-360,0-1 0,0 0 0,0 0 1,0 1-1,0-1 0,0 0 0,0 0 0,0 1 1,0-1-1,0 0 0,0 1 0,0-1 0,0 0 1,0 0-1,0 1 0,0-1 0,0 0 1,1 0-1,-1 1 0,0-1 0,0 0 0,0 0 1,1 0-1,-1 1 0,0-1 0,0 0 1,0 0-1,1 0 0,-1 0 0,0 0 0,0 1 1,1-1-1,-1 0 0,0 0 0,0 0 1,1 0-1,-1 0 0,0 0 0,1 0 0,-1 0 1,0 0-1,0 0 0,1 0 0,-1 0 1,0 0-1,0 0 0,1 0 0,-1 0 0,10-16 128,3-26-59,-13 41-69,19-78 119,-10 37-88,27-76-1,-36 116-39,0 0 1,1 0-1,-1 1 1,1-1-1,-1 1 1,1-1-1,0 0 1,0 1-1,0 0 1,-1-1 0,2 1-1,-1-1 1,0 1-1,0 0 1,0 0-1,1 0 1,-1-1-1,0 1 1,1 1-1,-1-1 1,1 0-1,-1 0 1,1 0-1,-1 1 1,1-1-1,0 1 1,-1-1-1,1 1 1,0 0 0,-1 0-1,1-1 1,0 1-1,0 1 1,-1-1-1,1 0 1,0 0-1,-1 0 1,1 1-1,0-1 1,-1 1-1,1 0 1,0-1-1,-1 1 1,1 0-1,1 1 1,9 6 1,-1 1-1,-1 0 1,1 1 0,16 20-1,-2-3-6,-15-18 4,0-1-1,0 0 1,1 0 0,0-1 0,1-1-1,-1 0 1,1 0 0,0-1 0,1-1-1,-1 0 1,25 4 0,-29-7 6,1 0 0,0-1 0,-1 0 0,1-1 0,-1 0 0,1 0-1,-1-1 1,0 0 0,1-1 0,-1 1 0,0-2 0,-1 1 0,1-1 0,0 0 0,-1-1 0,0 1 0,0-2 0,-1 1 0,9-8 0,-10 7 26,0 1 0,0-1 0,-1 1 0,0-1 0,0-1 0,0 1 0,-1 0 0,1-1 0,-2 0 0,1 0 0,-1 0 0,0 0 0,0 0 0,-1 0 0,0-1 0,0 1 0,-1 0 0,0-1 0,0 1 0,-1 0 0,0 0 0,0-1 0,-1 1 0,1 0 0,-2 0 0,1 0 0,-1 0 0,0 1 0,0-1 0,-9-11 0,12 17-19,-1 1-1,1-1 1,-1 1 0,1-1 0,-1 1-1,0-1 1,1 1 0,-1-1 0,1 1 0,-1 0-1,0-1 1,1 1 0,-1 0 0,0 0-1,0 0 1,1-1 0,-1 1 0,0 0 0,1 0-1,-1 0 1,0 0 0,0 0 0,1 0-1,-1 0 1,0 0 0,0 1 0,1-1-1,-1 0 1,0 0 0,1 1 0,-1-1 0,0 0-1,1 1 1,-1-1 0,0 1 0,1-1-1,-1 1 1,1-1 0,-1 1 0,1-1 0,-1 1-1,1-1 1,-1 1 0,1 0 0,0-1-1,-1 1 1,1 0 0,-19 34 256,14-22-209,1 1 1,0 0-1,1 0 0,1 1 1,0-1-1,1 1 0,0-1 1,2 1-1,-1-1 0,2 1 1,0-1-1,3 15 0,-2-20-97,0 0 0,0-1-1,1 1 1,0-1-1,0 1 1,1-1-1,0 0 1,0-1 0,1 1-1,0-1 1,0 0-1,1-1 1,0 1-1,0-2 1,1 1 0,-1-1-1,1 0 1,0 0-1,14 5 1,-4-3-533,-1-2 0,1 0 1,0-1-1,1-1 0,-1 0 1,24-1-1,1-2-4901,67-9 1,-69 4-1380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5.0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133 310 12741,'-16'-26'158,"2"0"-1,1-1 0,1 0 1,1-1-1,-8-30 1,-23-58 2680,42 116-2824,0 0 1,0 0-1,0 0 0,0 0 1,0 1-1,0-1 0,0 0 0,0 0 1,0 0-1,0 0 0,0 0 1,-1 0-1,1 0 0,0 0 0,0 0 1,0 0-1,0 0 0,0 0 0,0 0 1,0 0-1,0 0 0,-1 0 1,1 0-1,0 0 0,0 0 0,0 0 1,0 0-1,0 0 0,0 0 1,0 0-1,0 0 0,0 0 0,-1 0 1,1 0-1,0 0 0,0 0 1,0 0-1,0 0 0,0 0 0,0 0 1,0 0-1,0-1 0,0 1 0,0 0 1,0 0-1,-1 0 0,1 0 1,0 0-1,0 0 0,0 0 0,0 0 1,0 0-1,0 0 0,0-1 1,0 1-1,0 0 0,0 0 0,0 0 1,0 0-1,0 0 0,0 0 0,0 0 1,0-1-1,-2 15 344,3 15-59,102 524 1739,-55-326-1002,-40-188-684,18 112 2265,-26-150-2549,1 1-1,-1-1 1,0 1-1,0-1 1,0 1-1,0-1 1,0 1-1,0 0 1,0-1-1,0 1 1,-1-1-1,1 1 0,-1-1 1,1 1-1,-2 1 1,2-3-40,-1 0-1,1 0 1,-1 0 0,1 0 0,-1 0-1,1 0 1,-1 0 0,1 0 0,-1 0 0,1 0-1,0 0 1,-1 0 0,1 0 0,-1 0-1,1-1 1,-1 1 0,1 0 0,-1 0-1,1-1 1,0 1 0,-1 0 0,1 0-1,0-1 1,-1 1 0,1 0 0,0-1 0,-1 1-1,1-1 1,0 1 0,-1-1 0,-3-5 91,0 0 1,0 0-1,0-1 1,0 1-1,-2-9 1,0-2-43,2 1 0,0-1 0,0 0 0,2 0 0,0 0 0,1 0 0,0 0 0,2-1 0,0 1 0,6-29 1,-6 40-100,1-1 1,0 1-1,0 0 1,0 0 0,1 0-1,0 0 1,0 1 0,1-1-1,0 1 1,0 0 0,0 0-1,0 0 1,1 0 0,-1 1-1,1 0 1,1 0 0,-1 0-1,0 1 1,1-1 0,0 1-1,0 1 1,0-1 0,0 1-1,0 0 1,0 0 0,0 1-1,1 0 1,-1 0 0,1 0-1,-1 1 1,8 0-1,-2 1-52,0 1-1,0 0 1,0 1 0,-1 0-1,0 0 1,1 1-1,-1 1 1,0 0-1,-1 1 1,1 0-1,-1 0 1,-1 1-1,1 0 1,-1 1-1,0 0 1,-1 1-1,0-1 1,10 15-1,-9-12 34,-1 0-1,0 1 1,-1 0 0,-1 0-1,0 0 1,0 1 0,-1 0-1,-1 0 1,0 0 0,-1 0-1,0 1 1,-1 0 0,-1-1-1,0 1 1,-2 27 0,1-37 49,-1 0-1,0 0 1,0 0 0,0 0 0,-1 0 0,1 0 0,-1 0 0,0 0 0,0 0 0,-1-1 0,1 1 0,-1-1 0,1 0-1,-1 1 1,0-1 0,-1 0 0,-4 3 0,2-2 14,0-1 1,0 0-1,0 0 0,0-1 1,-1 0-1,1 0 0,-1 0 1,0-1-1,1 0 0,-8 0 1,-7-1-166,1 0-1,-1-2 1,1 0 0,0-1 0,0-1 0,-23-8 0,32 8-286,-36-7-1805,45 11 1912,0 0 0,1 0 0,-1 0 0,0 0 0,1 1 0,-1-1 0,0 1 0,1-1 0,-1 1 0,0-1 0,1 1 0,-1 0 0,1 0 0,-1 0 0,-1 1 1,3-1 99,0-1 1,-1 1 0,1-1 0,0 1 0,0-1 0,0 1 0,0-1 0,0 1 0,1-1 0,-1 1 0,0 0 0,0-1 0,0 1 0,0-1 0,1 0 0,-1 1-1,0-1 1,0 1 0,1-1 0,-1 1 0,0-1 0,1 1 0,-1-1 0,0 0 0,1 1 0,-1-1 0,1 0 0,-1 1 0,1-1 0,-1 0 0,1 0 0,-1 0 0,1 1-1,-1-1 1,1 0 0,-1 0 0,1 0 0,-1 0 0,1 0 0,0 0 0,15 4-5315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5.3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107 150 11465,'-28'-36'461,"2"2"2719,-26-45 0,51 78-2619,4 40 166,22 162 436,-12-117-4616,-10-65 1883,2-10-2231,1-17-6256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5.5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115 290 8841,'-23'-49'216,"0"10"96,9 3 56,2 5 4,1 5-32,2 5-24,0 0-56,4 3-28,-1 3-40,3 2-84,3 2-128,3 4-220,0 4-256,5 3-284,1 0-504,3 3-524,5 7-549,0 3-359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6.1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235 116 7541,'0'1'102,"1"-1"0,-1 1-1,1-1 1,-1 0 0,1 1 0,0-1 0,-1 0 0,1 0 0,-1 0 0,1 1 0,0-1 0,-1 0 0,1 0-1,0 0 1,-1 0 0,1 0 0,-1 0 0,1 0 0,0 0 0,-1 0 0,1 0 0,0 0 0,-1-1 0,1 1-1,-1 0 1,1 0 0,0-1 0,-1 1 0,1 0 0,-1-1 0,1 1 0,-1 0 0,1-1 0,-1 1 0,1-1-1,-1-25 2591,-21-27 100,20 50-2671,-1 1 0,0-1 1,0 1-1,0-1 0,0 1 1,0 0-1,-1 0 0,1 0 0,-1 0 1,1 0-1,-1 1 0,0-1 1,0 1-1,0 0 0,0 0 1,1 0-1,-2 0 0,1 0 0,0 0 1,0 1-1,0 0 0,0-1 1,0 1-1,0 0 0,0 1 0,-5 0 1,2 1-41,0-1 1,0 2-1,1-1 1,-1 1-1,1 0 1,-1 0-1,1 0 1,0 1 0,0 0-1,1 0 1,-1 0-1,1 1 1,-4 4-1,-3 4 11,2 0 0,-1 0 0,2 1 0,0 0 0,1 1 0,0 0 0,1 0 0,-7 25 0,12-36-108,0 0 0,1 0-1,-1 1 1,1-1 0,-1 0 0,1 0 0,0 0 0,1 0 0,-1 1-1,1-1 1,0 0 0,0 0 0,0 0 0,0 0 0,1 0 0,0 0-1,0-1 1,0 1 0,0 0 0,0-1 0,1 0 0,-1 1 0,1-1-1,0 0 1,0 0 0,0-1 0,1 1 0,-1-1 0,1 1 0,-1-1-1,1 0 1,0 0 0,0-1 0,0 1 0,-1-1 0,2 0 0,-1 0-1,5 1 1,-1-1-46,0 0 0,1 0 0,-1-1 1,0 0-1,1 0 0,-1-1 0,0 0 0,1-1 0,-1 1 0,0-2 0,0 1 0,13-7 0,-18 8 87,0 0 0,0-1 0,0 1-1,0-1 1,-1 0 0,1 0 0,0 0 0,-1 0 0,1 0-1,-1-1 1,0 1 0,0-1 0,0 1 0,0-1 0,0 0-1,-1 0 1,1 0 0,-1 0 0,0 0 0,1 0 0,-2 0-1,1-1 1,0 1 0,-1 0 0,1-1 0,-1 1 0,0 0-1,0-1 1,0 1 0,0 0 0,-1 0 0,0-1 0,1 1-1,-2-3 1,-1-3 339,1 0 0,0 0 0,0 0-1,0-12 1,2 21-203,17 39 340,38 78-357,-5 1 0,52 189 0,-89-254-177,-2 1 1,-2 0-1,-3 1 1,-2 0-1,-2 0 0,-3 0 1,-2 0-1,-16 81 1,7-82-10,-3 0-1,-24 60 1,29-90 33,-1 0-1,-1-1 1,-1 0-1,-1-1 1,-1-1-1,-32 36 1,44-54 9,1 0 1,-1-1 0,0 1 0,1-1 0,-1 0 0,0 0 0,0 0 0,-1 0 0,1 0-1,0-1 1,0 1 0,-1-1 0,1 0 0,-1 0 0,0-1 0,1 1 0,-5 0 0,6-2-1,-1 1 1,0-1 0,0 1 0,0-1 0,0 0 0,1 0 0,-1 0 0,0-1 0,1 1 0,-1-1 0,1 1 0,-1-1 0,1 0 0,0 0 0,0 0 0,-4-4 0,-1-4-3,0 0 1,0-1 0,1 0 0,1 0 0,0-1-1,0 0 1,1 1 0,-3-20 0,-1-14-269,2 0 0,2 0 0,2 0 1,2-1-1,2 1 0,13-77 0,27-73-3065,13 7-3575,-23 105 1338,-12 48 1315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6.8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259 294 9489,'10'-16'554,"-1"0"1,-1 0-1,0-1 0,-2 0 1,1 0-1,-2-1 0,-1 0 1,5-36-1,-8 50-405,-1 1 1,0-1-1,0 0 1,0 0-1,0 1 1,-1-1-1,0 0 1,1 1-1,-1-1 1,-1 0-1,1 1 1,0-1-1,-1 1 1,0 0-1,1-1 1,-1 1-1,-1 0 1,1 0-1,0 0 1,-1 0-1,1 1 1,-1-1-1,0 1 1,0 0-1,-5-4 1,2 3 24,0 1 1,0-1-1,0 1 1,-1 0-1,1 1 1,0 0-1,-1 0 1,1 0-1,-1 1 1,0-1-1,1 2 1,-1-1 0,1 1-1,-10 2 1,5 0-79,0 0 0,1 2 1,-1-1-1,1 1 0,0 1 1,0 0-1,0 0 1,1 1-1,0 0 0,0 1 1,1 0-1,0 0 0,0 1 1,1-1-1,-7 12 1,11-16-89,0 0 0,1 0 1,0 0-1,0 0 0,0 0 1,0 1-1,0-1 1,1 0-1,0 1 0,0 0 1,0-1-1,1 1 0,-1-1 1,1 1-1,0 0 0,1-1 1,-1 1-1,1 0 1,0-1-1,0 1 0,0-1 1,0 1-1,1-1 0,0 0 1,0 0-1,0 0 1,0 0-1,1 0 0,0 0 1,0 0-1,0-1 0,0 1 1,0-1-1,1 0 1,-1 0-1,1 0 0,0-1 1,0 1-1,4 1 0,-3-1-34,1 0-1,0 0 1,0 0-1,0-1 0,0 0 1,0 0-1,0-1 1,0 0-1,1 0 0,-1 0 1,0-1-1,1 0 1,-1 0-1,1 0 0,11-4 1,-14 3 30,0 0 1,-1 0-1,1-1 0,-1 1 1,1-1-1,-1 0 1,0 0-1,0 0 1,0-1-1,0 1 0,0-1 1,-1 0-1,1 1 1,-1-1-1,1 0 0,-1-1 1,0 1-1,0 0 1,-1-1-1,1 1 1,-1-1-1,1 1 0,-1-1 1,0 0-1,-1 1 1,1-1-1,0-6 0,4-84 1067,-5 93-977,3 6-53,0 0-1,-1 0 0,0 0 1,0 1-1,0-1 0,1 8 1,-2-10-17,45 165 197,30 208 1,-63-278-243,-4 1 1,-4 0 0,-14 162-1,4-217 28,-1-1 0,-2 0-1,-2 0 1,-2 0 0,-2-1-1,-28 59 1,40-98-2,1 0 1,-1 0 0,0 0-1,0 0 1,0 0-1,0 0 1,0 0-1,-1-1 1,1 0 0,-1 1-1,0-1 1,1 0-1,-1 0 1,0 0-1,0 0 1,-1-1-1,1 1 1,-6 1 0,7-3 0,-1 0 0,1-1 0,0 1 0,-1 0 0,1-1 0,0 1 0,-1-1 0,1 0 0,0 0 0,0 0 0,0 0 0,0 0 0,-1 0 0,2 0 0,-1-1 0,0 1 0,0-1 0,0 0 0,1 1 0,-1-1 0,1 0 0,-1 0 0,1 0 0,0 0 0,0 0 0,0 0 0,-2-5 0,-7-16-16,1-1 0,1-1 0,1 1 1,1-1-1,1-1 0,1 1 0,1-1 0,1-31 0,4-25-1075,16-100-1,-10 119-1666,20-70 1,-18 101-1771,25-61-1,-16 54-1524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7.2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76 260 11241,'-39'-26'1861,"40"25"-1742,0-1 0,1 0 0,-1 1 0,0-1 0,1 1 0,0-1 0,-1 1 0,1 0 0,0-1 1,0 1-1,3-1 0,22-10 292,1 0-106,43-25 0,-65 34-181,0-1 1,-1 0 0,1 0 0,-1-1 0,0 1-1,0-1 1,0-1 0,0 1 0,-1 0 0,0-1 0,0 0-1,5-11 1,-8 15-41,-1 0-1,1 0 1,-1 1-1,1-1 1,-1 0-1,0 0 0,0 0 1,0 0-1,0 0 1,0 1-1,0-1 1,0 0-1,-1 0 1,1 0-1,0 0 1,-1 1-1,0-1 1,1 0-1,-1 0 0,0 1 1,0-1-1,-2-2 1,1 2 39,-1-1-1,0 0 1,1 1 0,-1-1 0,-1 1-1,1 0 1,0 0 0,0 0 0,-1 1 0,-6-3-1,4 2 19,-1 0-1,0 0 0,1 0 0,-1 1 1,0 1-1,0-1 0,0 1 0,0 0 0,1 0 1,-1 1-1,0 0 0,-10 3 0,10-1-90,0 1-1,1 1 0,-1-1 0,1 1 0,0 0 1,0 0-1,1 1 0,0 0 0,0 0 0,0 0 0,0 1 1,1-1-1,0 1 0,1 0 0,-1 0 0,1 1 1,1-1-1,0 1 0,-2 8 0,-1 3 3,2-1 0,0 0 0,2 1-1,0 0 1,0-1 0,2 1 0,3 20 0,-2-30-66,-1 1 1,2-1-1,0 1 1,0-1-1,0 0 1,1 0 0,0 0-1,1-1 1,0 0-1,1 1 1,-1-2-1,1 1 1,1-1 0,-1 0-1,2 0 1,-1 0-1,13 8 1,-11-10-349,1 0 0,-1 0 0,1-1 0,1 0 0,-1-1 1,0 0-1,1-1 0,-1 0 0,1 0 0,0-1 0,0-1 0,-1 0 0,1 0 0,0-1 1,17-3-1,-7-1-2042,0-1 0,0 0-1,37-18 1,-18 4-3757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43:13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212 397 11205,'-9'-17'-181,"5"9"242,1 1 1,-1 0 0,-1 0 0,1 1 0,-7-8-1,11 14 10,-1 3 27,-16 64 567,3 1 0,-6 72 1,8-41-88,-12 96 531,-11 78 2158,34-271-3183,1 0-1,0 0 1,-1 0-1,1 0 1,-1 0 0,1 0-1,-1 0 1,0 0-1,0-1 1,0 1-1,0 0 1,0 0 0,0-1-1,0 1 1,-1-1-1,-1 3 1,-7-8 744,1-17-553,4-3-125,1 1 0,2-1 0,0 0 1,2-33-1,13-100 52,-7 97-127,9-90 29,5 0 1,76-271-1,-94 413-109,1 0 0,0 0 0,0 1 0,0-1-1,1 1 1,1 0 0,-1 0 0,1 1 0,7-9 0,-10 14 4,0-1 1,0 1-1,0 0 0,0 0 1,0 0-1,0 0 1,0 0-1,0 0 0,0 0 1,1 1-1,-1-1 0,0 1 1,1-1-1,-1 1 1,0 0-1,1 0 0,-1 0 1,0 0-1,1 1 1,-1-1-1,0 1 0,0-1 1,1 1-1,-1 0 0,0 0 1,0-1-1,0 2 1,0-1-1,0 0 0,0 0 1,0 1-1,0-1 1,0 1-1,-1-1 0,1 1 1,1 2-1,9 8 7,0 1 0,-1 1 0,0 0 0,-2 0 0,1 1 0,11 26 0,38 105 37,-47-114-37,48 150 40,43 217-1,-95-368-423,7 36-1693,-14-63 1579,-1-1 0,0 1 0,0 0 0,-1-1 0,1 1 0,-1-1-1,1 1 1,-1-1 0,-2 6 0,-7 0-3847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7.6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85 12729,'-17'-7'112,"11"5"279,-1 0 1,0-1-1,1 1 0,0-2 1,-1 1-1,1-1 1,1 0-1,-1 0 0,-10-10 1,19 14-243,-1 0 1,1 0-1,-1 1 0,1-1 1,-1 1-1,0-1 1,1 1-1,-1 0 0,0 0 1,1 0-1,2 2 1,10 7-61,-1 2 0,0-1 0,0 2 0,-1 0 0,-1 0 0,-1 1 1,0 1-1,0 0 0,-1 0 0,-1 1 0,-1 0 0,0 1 0,6 21 0,5 19 146,-3 0 0,15 101-1,-31-128 96,-1-30-322,1 0 0,0 0-1,0 0 1,0 1-1,0-1 1,-1 0-1,1 0 1,0 0-1,0 1 1,-1-1 0,1 0-1,0 0 1,0 0-1,-1 0 1,1 0-1,0 0 1,0 0-1,-1 0 1,1 0 0,0 0-1,0 0 1,-1 0-1,1 0 1,0 0-1,-1 0 1,1 0 0,0 0-1,0 0 1,-1 0-1,1 0 1,0 0-1,0 0 1,-1 0-1,1 0 1,0-1 0,0 1-1,-1 0 1,1 0-1,0 0 1,0 0-1,0-1 1,-1 1-1,1 0 1,0 0 0,0-1-1,-4-3 31,1 0 0,0 0-1,0 0 1,1 0 0,-1-1-1,1 1 1,0-1 0,-3-9 0,-1-9 10,1 0 1,1-1 0,1 1-1,1-1 1,2 0 0,0 0-1,7-46 1,-4 51-106,1 1 1,0-1-1,2 1 1,0 0-1,1 1 1,1-1-1,0 1 1,1 1-1,1 0 0,19-23 1,-24 32-381,1 2 1,0-1-1,0 1 0,1 0 1,-1 0-1,1 1 1,0 0-1,13-6 0,-12 7-712,0 0 0,1 1 0,-1 0 0,1 0 0,-1 1 0,1 0 0,-1 0 0,11 1 0,9 3-4008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8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27 181 10365,'-10'-52'221,"4"22"1458,2 0 0,-2-38 0,17 90 367,5 22-1765,80 390 902,-49-193-1501,-33-169-526,9 36-2461,-2-37-5150,-16-60 4100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38.9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12 527 10293,'-12'-5'1211,"13"-2"-290,27-7 249,44-8-92,52-7-70,238-70 767,-355 97-1727,1-1 0,-1 0 0,0 0-1,0-1 1,-1 0 0,1 0 0,-1 0-1,1-1 1,8-9 0,-13 11-27,0 1 0,-1-1 0,1 1 0,0-1-1,-1 0 1,0 0 0,0 0 0,0 0 0,0 0 0,0 0 0,0 0 0,-1 0-1,0 0 1,1 0 0,-1 0 0,0 0 0,-1-1 0,1 1 0,0 0 0,-1 0-1,0 0 1,0 0 0,0 0 0,0 0 0,0 0 0,-3-5 0,-11-17 330,-2 0 1,0 1 0,-1 1-1,-1 1 1,-2 0-1,0 2 1,-35-27 0,55 46-327,0 0 0,0 0 1,0 0-1,0 0 0,0 0 1,-1 0-1,1 0 1,0 1-1,0-1 0,-1 1 1,1-1-1,0 1 0,-1-1 1,1 1-1,-1 0 1,1 0-1,0-1 0,-1 1 1,1 0-1,-1 0 0,1 1 1,-1-1-1,-1 0 1,2 1-6,0 0 0,0 0 0,0 0 0,0 0 0,0 0 0,0 1 0,0-1 0,0 0 0,0 0 0,1 1 0,-1-1 0,1 0 0,-1 1 0,1-1 0,-1 0 0,1 1 0,0-1 0,-1 3 0,0 10 54,1 0 0,0 0-1,3 23 1,-3-33-68,23 149 220,49 168 1,-6-33 25,-64-277-235,-2-4-5,1 0-1,0-1 1,1 1 0,-1 0-1,1-1 1,1 1-1,-1-1 1,1 1 0,0-1-1,8 11 1,-10-17-11,0 0-1,0 1 1,0-1 0,0-1-1,0 1 1,0 0 0,0 0 0,0 0-1,0 0 1,0-1 0,0 1-1,0 0 1,-1-1 0,1 1 0,0-1-1,0 1 1,0-1 0,0 1-1,-1-1 1,1 1 0,0-1 0,-1 0-1,1 0 1,0 1 0,-1-1-1,1 0 1,-1 0 0,1 0 0,-1 1-1,0-1 1,1-1 0,17-31 14,-18 32-15,13-29-20,16-62 0,-21 63 2,1 0 1,19-41 0,-27 68 14,-1 1 1,1 0 0,-1-1-1,1 1 1,0 0-1,0 0 1,-1-1-1,1 1 1,0 0-1,0 0 1,0 0 0,0 0-1,1 0 1,-1 0-1,0 0 1,0 1-1,1-1 1,-1 0 0,0 1-1,1-1 1,-1 1-1,0-1 1,1 1-1,-1-1 1,1 1 0,-1 0-1,1 0 1,-1 0-1,1 0 1,-1 0-1,0 0 1,1 0 0,-1 1-1,1-1 1,-1 0-1,1 1 1,-1-1-1,0 1 1,1 0 0,-1-1-1,0 1 1,0 0-1,1 0 1,-1 0-1,2 1 1,7 7-13,1 1-1,-2 0 1,0 0 0,10 14 0,-3-4-15,-8-11 13,-1-1-1,1 0 0,0-1 1,1 0-1,-1 0 0,1-1 0,1 0 1,-1 0-1,1-1 0,0-1 0,0 0 1,1 0-1,-1-1 0,1 0 0,0 0 1,-1-1-1,1-1 0,0 0 0,0-1 1,0 0-1,0 0 0,0-1 0,0-1 1,0 0-1,0 0 0,0-1 0,14-6 1,-9 3-1,0-1 0,0 0 1,-1-1-1,0-1 0,-1 0 0,0-1 1,0 0-1,-1-2 0,0 1 0,-1-1 1,17-24-1,-22 27 38,0-1-1,0 0 1,-1-1 0,-1 0 0,0 0 0,-1 0-1,0 0 1,0-1 0,-1 1 0,-1-1 0,0 0-1,0 0 1,-1 0 0,-1 0 0,0 0 0,-1 0-1,-3-18 1,4 28 0,0 0-1,0 1 1,0-1-1,0 1 1,-1-1-1,1 1 1,0-1-1,-1 1 0,1-1 1,-1 1-1,0 0 1,0-1-1,1 1 1,-1 0-1,0 0 1,0-1-1,0 1 1,0 0-1,0 0 1,-1 0-1,1 0 1,0 0-1,0 0 1,-1 1-1,-2-2 1,3 2 9,-1 0-1,0 0 1,0 1 0,1-1 0,-1 1 0,0-1 0,1 1 0,-1 0 0,0 0-1,1 0 1,-1 0 0,1 0 0,-1 0 0,1 0 0,0 0 0,-1 0 0,1 1-1,-1 1 1,-6 6 97,1 1 1,0-1-1,0 2 0,1-1 0,-6 15 0,6-9-34,1 0 0,0 1-1,1 0 1,1 0 0,1 0-1,0 0 1,1 0-1,1 1 1,1-1 0,0 0-1,5 24 1,-3-31-266,0 1-1,0-1 1,1 0 0,0 0-1,1 0 1,0 0 0,1-1-1,0 0 1,0 0 0,1-1-1,0 1 1,0-2 0,1 1-1,0-1 1,1 0 0,-1 0-1,1-1 1,1 0 0,12 5-1,-6-4-1472,-1-1 0,1 0 0,26 5 0,21-4-6057,-34-6 1601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0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351 319 11725,'7'-13'422,"-2"1"0,1-1 0,-2 0-1,0 0 1,0 0 0,-1-1 0,-1 1 0,2-26-1,-4 31-102,0-1 0,-1 0 0,1 0 0,-2 0-1,1 0 1,-1 1 0,-1-1 0,1 1-1,-1 0 1,-1-1 0,0 1 0,0 0 0,0 1-1,-11-14 1,11 17-233,0 1-1,0-1 0,-1 1 1,1 0-1,-1 0 1,1 1-1,-1-1 0,0 1 1,0 0-1,0 0 1,-1 1-1,1-1 0,0 1 1,0 0-1,-1 1 1,1-1-1,-1 1 0,1 0 1,0 1-1,-1-1 1,1 1-1,-1 0 0,1 0 1,0 1-1,0 0 1,-10 4-1,3-1-28,1 0 0,-1 1 1,1 0-1,0 1 0,0 0 0,1 1 0,0 0 1,0 1-1,1 0 0,-11 14 0,10-10-26,1 1 0,1-1 0,1 2-1,0-1 1,0 1 0,1 0 0,1 0 0,1 1 0,-3 17-1,6-28-39,0 1 0,1 0 0,0 0 0,0 0 0,0 0 0,1 0-1,0 0 1,0-1 0,0 1 0,1 0 0,0-1 0,0 1 0,0-1 0,1 0-1,0 1 1,0-1 0,0 0 0,1-1 0,-1 1 0,1-1 0,0 1 0,0-1-1,1 0 1,-1-1 0,1 1 0,0-1 0,7 4 0,-1-2-55,0 0 0,0 0 0,0-1 0,1 0 0,0-1 0,-1-1 0,1 0 0,0 0 0,0-1 0,0-1 0,0 0 0,20-3 0,-27 2 65,-1 1-1,1-1 1,0-1-1,-1 1 1,1-1 0,0 1-1,-1-1 1,0-1-1,0 1 1,1-1-1,-1 1 1,-1-1-1,1 0 1,0-1 0,-1 1-1,1 0 1,-1-1-1,0 0 1,-1 0-1,1 0 1,0 0-1,-1 0 1,0-1 0,0 1-1,0-1 1,-1 1-1,0-1 1,0 0-1,0 0 1,0 1-1,-1-1 1,1 0 0,-2-6-1,-4-111 235,5 133-254,2 0 0,-1 0 0,2-1 0,-1 1 0,1-1 0,1 1 1,0-1-1,0 0 0,1-1 0,0 1 0,1-1 0,0 0 0,10 12 0,-5-8-615,1 0-1,1-1 0,0 0 1,0-1-1,1-1 0,0 0 1,25 13-1,-29-19-645,0-1 0,1 1-1,0-2 1,-1 1 0,1-1 0,0-1 0,20 0-1,-27-1 798,22 1-4307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65 9937,'-6'-5'133,"-6"-7"1236,-1 1-1,0 0 0,-25-14 0,37 25-1302,1 0-1,-1 0 1,0 0-1,1 0 0,-1 1 1,1-1-1,-1 0 1,1 1-1,-1-1 0,0 0 1,1 1-1,-1-1 1,1 0-1,0 1 1,-1-1-1,1 1 0,-1-1 1,1 1-1,0-1 1,-1 1-1,1-1 0,0 1 1,-1 0-1,1-1 1,0 1-1,0-1 0,0 1 1,0 0-1,-1-1 1,1 1-1,0 0 0,-4 22 773,6 1-520,1 0-1,1 0 0,1 0 0,14 37 1,-10-31-153,58 210 272,-12 4 0,35 342 0,-82-525-1009,2 36-1588,-13-37-2952,3-60 5101,0 1-367,0 1 0,0-1-1,-1 0 1,1 0 0,0 0 0,0 0-1,-1 0 1,1 0 0,-1 0 0,1 0-1,-1 0 1,1 0 0,-1 0 0,1 0-1,-1-1 1,-1 2 0,-2-1-5018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51 158 10253,'-16'-22'24,"11"15"54,0 0 0,0-1 0,0 1 0,1-1 0,-4-10 0,7 17-50,1-1 1,-1 1-1,1-1 0,0 1 1,0-1-1,-1 0 0,1 1 1,0-1-1,0 1 0,1-1 1,-1 1-1,0-1 1,0 0-1,1 1 0,-1-1 1,1 1-1,-1-1 0,1 1 1,0 0-1,0-1 0,-1 1 1,1-1-1,0 1 0,0 0 1,0 0-1,1 0 1,-1 0-1,0 0 0,0 0 1,1 0-1,-1 0 0,0 0 1,3-1-1,9-4 47,1 1 1,0 0-1,-1 0 0,1 2 0,1 0 1,-1 0-1,0 1 0,27 1 0,-20 1-29,1 1 0,-1 1-1,0 1 1,-1 1 0,30 9-1,-35-7-14,-1 0-1,0 1 0,0 1 0,-1 0 0,0 1 0,0 1 0,-1-1 1,-1 2-1,21 23 0,-23-25 71,-1 1 0,-1 1 0,1 0 0,-2 0 0,0 0-1,0 1 1,-1 0 0,0 0 0,-1 0 0,0 1 0,-1-1 0,2 20 0,-5-26-9,-1 0-1,0 0 1,1-1 0,-2 1-1,1 0 1,-1-1 0,0 1-1,0-1 1,0 0 0,-1 1 0,0-1-1,0 0 1,0 0 0,0-1-1,-1 1 1,0-1 0,0 0-1,0 0 1,-1 0 0,1 0-1,-1-1 1,0 0 0,-10 5-1,10-5-170,1-1 0,-1 0 0,0-1 0,0 1 0,1-1 0,-1 0 0,0 0-1,-1 0 1,1-1 0,0 0 0,0 0 0,0 0 0,0 0 0,0-1-1,0 0 1,0 0 0,-8-3 0,11 3-185,-1 0 1,1-1-1,0 1 0,0-1 1,-1 1-1,1-1 0,0 0 1,0 0-1,1 0 0,-1 0 1,0 0-1,1 0 0,-1 0 1,-1-4-1,2 4-14,1 1 0,-1 0-1,1-1 1,0 1 0,-1 0 0,1-1 0,0 1 0,0 0 0,0-1-1,0 1 1,0-1 0,0 1 0,0 0 0,1-1 0,-1 1-1,0 0 1,1-1 0,-1 1 0,2-2 0,8-10-3398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2.9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1 253 7549,'6'-1'305,"0"-1"1,0 0-1,0 0 1,0 0-1,0-1 1,0 0-1,-1 0 1,9-6-1,12-6 444,47-15 225,-57 25-735,0-1-1,-1 0 1,0-1-1,0-1 1,0 0-1,-1-1 1,0-1-1,16-14 1,-28 22-165,-1 1-1,0 0 1,0 0 0,0-1-1,0 1 1,0 0 0,0-1-1,0 1 1,0-1 0,-1 0-1,1 1 1,-1-1 0,1 1-1,-1-1 1,1 0 0,-1 1-1,0-1 1,0 0 0,0 0-1,0 1 1,0-1 0,0 0-1,0 1 1,-1-1 0,0-2-1,0 1 49,-1 0 0,0 0 0,0 0 0,0 1 0,0-1-1,0 1 1,0 0 0,0-1 0,-1 1 0,0 0 0,1 0-1,-6-3 1,3 2 2,0 1 0,1-1 1,-1 1-1,0 0 0,0 1 0,0-1 0,-1 1 0,1 0 0,0 0 0,0 0 0,-1 1 0,1 0 1,0 0-1,-1 0 0,1 1 0,0-1 0,-8 3 0,9-1-71,0 1 1,0-1-1,1 1 0,-1 0 0,0 0 0,1 0 0,0 1 1,0-1-1,0 1 0,0-1 0,1 1 0,-1 0 1,1 0-1,0 0 0,-2 5 0,1-1 14,1 1 0,0-1 0,0 1 0,1 0 0,0-1 0,0 1 0,1 15 0,1-13-79,0 0-1,0 0 1,1 0 0,1 0-1,0-1 1,0 1 0,1-1 0,0 0-1,1 0 1,0 0 0,1-1 0,0 1-1,9 10 1,-8-14-255,1 0 1,-1 0-1,1 0 1,1-1-1,-1 0 0,1 0 1,0-1-1,0 0 1,0-1-1,1 0 0,-1 0 1,1-1-1,-1-1 1,1 1-1,17-1 0,-7-1-1031,-1-1 0,0-1 0,0-1 0,0-1 0,0 0 0,0-1-1,18-9 1,-2 1-3311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3.3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84 247 9089,'-83'-42'4586,"82"40"-2204,10 4-1741,11 6-333,-7 2-151,0 0 0,-1 1 0,0 0 0,-1 1 0,0 0 0,-1 1 0,0 0 0,-1 0 0,10 21 0,0 6 125,-2 1 1,14 49 0,-36-104 314,-9-22-253,2-1-1,-8-41 1,18 66-333,0 0 0,1 0 0,1 0 0,0 0 0,1 0 0,0 0 0,1 0 0,0 0 0,0 0 0,2 0 0,0 1 0,0 0 0,6-12 0,-3 10-478,1 1 1,1 1-1,-1-1 0,2 1 1,0 1-1,18-16 1,-12 13-1879,-1 0 0,1 1 0,1 1 0,35-17 0,-29 20-2014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3.6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167 60 9513,'-23'-12'1243,"0"1"1,-1 1-1,0 1 1,-37-8-1,61 17-1196,-1 0 0,1 0 1,-1-1-1,1 1 0,0 0 0,-1 0 0,1 0 0,0 0 1,-1 0-1,1 0 0,-1 0 0,1 0 0,0 0 0,-1 0 0,1 0 1,-1 0-1,1 1 0,0-1 0,-1 0 0,1 0 0,0 0 1,-1 0-1,1 1 0,0-1 0,-1 0 0,1 0 0,0 1 1,0-1-1,-1 0 0,1 0 0,0 1 0,0-1 0,-1 1 0,3 15 729,19 21-283,-17-31-302,23 44 279,-3 1-1,-1 1 0,26 94 1,-10 11-1284,-5 2-4450,-30-137 4041,-1 12-6236,0-28 3404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1:44.6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55 492 9417,'-10'-4'418,"5"3"58,-1-1-1,1-1 1,-1 1 0,1-1-1,0 0 1,-7-4 0,14 4-242,1 1 0,0 0 1,-1 0-1,1 0 0,0 1 1,0-1-1,0 1 0,1-1 1,-1 1-1,0 0 0,7-1 1,-10 2-218,518-124 4434,-513 122-4380,0 1 1,0 0 0,0 1-1,0-1 1,0 1 0,1 0 0,6 1-1,-11 0-45,1-1 0,-1 1 0,1 0 0,-1 0 0,0-1 0,0 1 0,1 0 0,-1 0 0,0 1 0,0-1 0,0 0 0,0 0 0,0 0 0,0 1 0,0-1 0,0 0 0,-1 1 0,1-1 0,0 1 0,-1-1 0,1 1 0,-1-1 0,0 1 0,1 0 0,-1-1 0,0 2 0,1 3-50,0-1-1,0 1 1,0-1 0,1 0 0,0 0-1,0 0 1,0 0 0,1 0-1,-1 0 1,1-1 0,0 1 0,1-1-1,-1 0 1,1 0 0,0 0-1,0 0 1,0-1 0,0 1 0,1-1-1,-1 0 1,1-1 0,0 1-1,0-1 1,0 0 0,0 0 0,0 0-1,1-1 1,-1 0 0,0 0 0,1 0-1,-1-1 1,1 1 0,-1-1-1,1-1 1,-1 1 0,0-1 0,1 0-1,-1 0 1,0 0 0,1-1-1,-1 0 1,0 0 0,0 0 0,0-1-1,-1 1 1,1-1 0,-1-1-1,1 1 1,-1 0 0,0-1 0,0 0-1,-1 0 1,1 0 0,-1 0-1,0-1 1,4-7 0,-3 2 257,-1 0 0,0 0 0,-1-1 0,0 1 0,0-1 0,-1 1 0,-1-1 0,1 0 0,-2 1 1,0-1-1,0 0 0,-1 1 0,-4-14 0,8 30-185,0 1 0,0-1 0,1 1 0,-1-1 0,2 0 0,-1 0 0,5 6 1,-1-5-113,0-1 1,0 0-1,0 0 1,0-1-1,1 0 1,0 0 0,0-1-1,1 0 1,-1 0-1,1-1 1,-1 0-1,1-1 1,0 0 0,0 0-1,1-1 1,-1 0-1,0-1 1,0 0 0,0 0-1,1-1 1,-1 0-1,0 0 1,0-1-1,10-4 1,-10 4 62,-1-1 1,1-1-1,-1 1 0,0-1 0,0-1 1,-1 0-1,1 0 0,-1 0 1,0-1-1,-1 0 0,1 0 0,-1 0 1,0-1-1,-1 0 0,0 0 1,0-1-1,0 0 0,-1 0 0,0 0 1,0 0-1,-1 0 0,0-1 1,-1 1-1,3-17 0,-5 16 73,0-1 0,0 0 0,-1 0 0,0 0 0,0 0 0,-1 1 0,-1-1 1,0 0-1,0 1 0,-1 0 0,0 0 0,0 0 0,-1 0 0,-8-10 0,0-5 86,73 27-368,-48-1 118,5 0-64,-1 0 0,1 2 0,0 0 0,28 12 1,-40-14 134,0 0 1,-1 1 0,1 0-1,-1 0 1,0 1 0,0-1-1,0 1 1,0 0 0,-1 0-1,1 0 1,-1 0 0,0 1 0,0-1-1,-1 1 1,1 0 0,-1 0-1,0 0 1,-1 0 0,3 8-1,1 8-3,0 4-20,1-1 0,1 0 0,20 43 0,-25-61 38,1-1 0,0 0 0,0 0 0,1 0 0,-1 0 0,1 0 0,0-1 0,1 0 0,-1 0 0,1 0 1,-1 0-1,1-1 0,0 0 0,0 0 0,1 0 0,-1 0 0,1-1 0,-1 0 0,1 0 0,0-1 0,11 2 0,-13-2 5,0-1 0,0 0 0,0 0 0,0-1-1,0 1 1,0-1 0,-1 1 0,1-1 0,0-1 0,0 1 0,-1 0 0,1-1-1,-1 0 1,1 0 0,-1 0 0,0 0 0,0 0 0,4-4 0,-2 0 1,0 0-1,0 1 1,-1-2 0,0 1 0,0 0 0,-1-1 0,0 0-1,0 0 1,2-8 0,1-5 43,-2-1 0,0 0-1,-1 0 1,-1-1 0,-2-38-1,-1 49 65,0-1 1,-1 0-1,-6-22 0,8 33-90,-1-1 1,1 1-1,-1 0 0,0-1 0,1 1 1,-1-1-1,0 1 0,0 0 1,0-1-1,0 1 0,0 0 1,0 0-1,0 0 0,0 0 1,-1 0-1,1 0 0,-2-1 1,2 2-6,0 0 1,0 0 0,-1 0 0,1 0 0,0 0 0,0 1 0,0-1 0,-1 0 0,1 1 0,0-1 0,0 0 0,0 1-1,0-1 1,-1 1 0,1 0 0,0-1 0,0 1 0,0 0 0,0 0 0,1 0 0,-1-1 0,0 1 0,0 0 0,0 0 0,0 2-1,-4 3-18,1 0-1,0 0 0,0 0 0,0 0 0,1 1 0,0 0 0,1-1 1,-1 1-1,1 0 0,1 0 0,-1 0 0,1 1 0,0-1 1,1 0-1,0 0 0,0 1 0,0-1 0,1 0 0,0 0 0,1 1 1,-1-1-1,1 0 0,1-1 0,3 9 0,-2-5-301,1-1-1,0 1 1,1-1-1,0 0 1,0-1-1,1 1 1,8 6 0,-8-8-412,0-1 1,0 0-1,1 0 1,0-1 0,0 0-1,0 0 1,18 6-1,42 5-6214,-33-10 1009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8BB8-6573-4331-B703-B5BDF49E2170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CF74E-B4E4-499F-8031-4103F95AEF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38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CF74E-B4E4-499F-8031-4103F95AEF6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717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CF74E-B4E4-499F-8031-4103F95AEF6B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87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A8A7-76A2-BE83-9532-A89CEEECC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F6C3C-8BF7-6044-F13E-92FD0B614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706B-9389-6938-94D1-D6272E2A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5BC6-7704-0EE1-CAD6-261E1BDB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61CA5-A403-F223-47BE-8DF8EA9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32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31ED-E1D3-28A8-05A2-4A61342B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10C1D-5302-8EDB-3F00-BACDC688A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A4297-AA1D-4367-7179-2895B6A7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A8A34-EC38-5730-B2DB-0146E134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0000-24A0-E065-AC9D-EF6508AF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78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E4D03-799E-B1DC-AE18-C260029BC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5E58F-C804-C000-FAFA-4D155D7DD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30BE-5957-B7B0-0BA7-88D2F68E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E690F-8559-846F-E18F-DDEBC8FB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88D6-709B-4C95-1B79-184CAA9B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8DAC-73ED-DA1E-77C6-BBAC1C0D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BA9B-3C65-590D-4639-32D427F0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844E-7AA5-C7DA-F224-798B5A93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2AE3D-0118-2F65-5BF3-960F8E65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54A4-C06D-71FB-39A2-9B07B8E4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24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349-71C8-1E1E-C900-7E7F0896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1A0C5-7A14-525C-6D2C-C1C76B824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E59EE-EE39-1FDA-EB9B-76ECAFF0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8B6B-3F7D-7CD9-21BF-0AFC2906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DCA0-7645-27A8-F72F-7B641D53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31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9394-B87D-758C-CB60-D27F20F4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829B-FFC0-4310-D1DD-0EBB060DB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14E8D-9FE5-867D-CCA8-589A7D2DF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C9255-4412-E9DB-1D93-24E47871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6328F-856F-6800-46C4-7F62D1DB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933E0-D59B-E4F4-36EB-BEA3ED5B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40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403D-2F8C-DD20-69F7-BA7F5492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0C6F9-7DC1-D347-D543-8AA79C76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7154D-D38D-3657-9953-F0FADBB59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68F24-BDA0-6622-12DD-203994981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9833D-5A82-8875-EBF4-66448C173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B082E-A097-64C8-3FE8-5363A71F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7A537-7ED7-1F17-BE73-28164E4C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366BC-11A2-77DD-BAC9-E4098AA3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52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DF26-6944-6DD4-5C85-90C2D9ED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36154-A6B0-4B1C-2CBF-E31ABA70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04EB6-5C73-CDE6-6A89-CB06C0EB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72511-FE22-D411-FBA4-B643CC77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20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E4443-B134-FA9F-1A09-01CBE28D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B8B90-69BD-C1B4-73C3-22CB8535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39FA1-9B48-0DC6-F1DE-7B500171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16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AEC2-D5E0-0E37-CCFD-1C54AF69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904B-930B-84F5-2644-75A35FFF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A6881-926D-02FA-A8A8-78FAC4B78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B8505-4185-D1FC-526C-44AD018E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28214-8192-E839-A8BF-C29CECF7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B6C6F-E52C-A9A2-5C5C-BC705D2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61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4E82-100D-A16E-3CBF-E9D9C320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7B986-626A-F87F-43F7-F7403064C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B02CF-17F7-7B25-01AE-13B90ACB7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04FF2-E948-0F01-FB73-776578C1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57D04-7BD9-6348-8D3A-CA431279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AF361-2DEA-F5E6-37C8-E44260C1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95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BF0E0-D5BA-CEB2-1D51-C0C68E9D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69CF8-6B5A-3D0E-39E7-07CD8F0EC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7989A-8058-A796-5CC8-6C91BE5C3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FC41C-C3AF-4EC0-9DAE-D84F02FFF9CB}" type="datetimeFigureOut">
              <a:rPr lang="en-SG" smtClean="0"/>
              <a:t>14/3/2025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C773-CF9A-3BB3-BC34-86F28BA9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D7E-4DE4-46CE-87F5-0A9ADFBC2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F4B99-23BD-47F9-AD21-3249DDA7FF0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64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3.png"/><Relationship Id="rId21" Type="http://schemas.openxmlformats.org/officeDocument/2006/relationships/image" Target="../media/image175.png"/><Relationship Id="rId63" Type="http://schemas.openxmlformats.org/officeDocument/2006/relationships/image" Target="../media/image196.png"/><Relationship Id="rId159" Type="http://schemas.openxmlformats.org/officeDocument/2006/relationships/image" Target="../media/image244.png"/><Relationship Id="rId170" Type="http://schemas.openxmlformats.org/officeDocument/2006/relationships/customXml" Target="../ink/ink244.xml"/><Relationship Id="rId226" Type="http://schemas.openxmlformats.org/officeDocument/2006/relationships/customXml" Target="../ink/ink272.xml"/><Relationship Id="rId268" Type="http://schemas.openxmlformats.org/officeDocument/2006/relationships/customXml" Target="../ink/ink293.xml"/><Relationship Id="rId32" Type="http://schemas.openxmlformats.org/officeDocument/2006/relationships/customXml" Target="../ink/ink175.xml"/><Relationship Id="rId74" Type="http://schemas.openxmlformats.org/officeDocument/2006/relationships/customXml" Target="../ink/ink196.xml"/><Relationship Id="rId128" Type="http://schemas.openxmlformats.org/officeDocument/2006/relationships/customXml" Target="../ink/ink223.xml"/><Relationship Id="rId5" Type="http://schemas.openxmlformats.org/officeDocument/2006/relationships/image" Target="../media/image167.png"/><Relationship Id="rId181" Type="http://schemas.openxmlformats.org/officeDocument/2006/relationships/image" Target="../media/image255.png"/><Relationship Id="rId237" Type="http://schemas.openxmlformats.org/officeDocument/2006/relationships/image" Target="../media/image283.png"/><Relationship Id="rId279" Type="http://schemas.openxmlformats.org/officeDocument/2006/relationships/image" Target="../media/image304.png"/><Relationship Id="rId43" Type="http://schemas.openxmlformats.org/officeDocument/2006/relationships/image" Target="../media/image186.png"/><Relationship Id="rId139" Type="http://schemas.openxmlformats.org/officeDocument/2006/relationships/image" Target="../media/image234.png"/><Relationship Id="rId85" Type="http://schemas.openxmlformats.org/officeDocument/2006/relationships/image" Target="../media/image207.png"/><Relationship Id="rId150" Type="http://schemas.openxmlformats.org/officeDocument/2006/relationships/customXml" Target="../ink/ink234.xml"/><Relationship Id="rId171" Type="http://schemas.openxmlformats.org/officeDocument/2006/relationships/image" Target="../media/image250.png"/><Relationship Id="rId192" Type="http://schemas.openxmlformats.org/officeDocument/2006/relationships/customXml" Target="../ink/ink255.xml"/><Relationship Id="rId206" Type="http://schemas.openxmlformats.org/officeDocument/2006/relationships/customXml" Target="../ink/ink262.xml"/><Relationship Id="rId227" Type="http://schemas.openxmlformats.org/officeDocument/2006/relationships/image" Target="../media/image278.png"/><Relationship Id="rId248" Type="http://schemas.openxmlformats.org/officeDocument/2006/relationships/customXml" Target="../ink/ink283.xml"/><Relationship Id="rId269" Type="http://schemas.openxmlformats.org/officeDocument/2006/relationships/image" Target="../media/image299.png"/><Relationship Id="rId12" Type="http://schemas.openxmlformats.org/officeDocument/2006/relationships/customXml" Target="../ink/ink165.xml"/><Relationship Id="rId33" Type="http://schemas.openxmlformats.org/officeDocument/2006/relationships/image" Target="../media/image181.png"/><Relationship Id="rId108" Type="http://schemas.openxmlformats.org/officeDocument/2006/relationships/customXml" Target="../ink/ink213.xml"/><Relationship Id="rId129" Type="http://schemas.openxmlformats.org/officeDocument/2006/relationships/image" Target="../media/image229.png"/><Relationship Id="rId280" Type="http://schemas.openxmlformats.org/officeDocument/2006/relationships/customXml" Target="../ink/ink299.xml"/><Relationship Id="rId54" Type="http://schemas.openxmlformats.org/officeDocument/2006/relationships/customXml" Target="../ink/ink186.xml"/><Relationship Id="rId75" Type="http://schemas.openxmlformats.org/officeDocument/2006/relationships/image" Target="../media/image202.png"/><Relationship Id="rId96" Type="http://schemas.openxmlformats.org/officeDocument/2006/relationships/customXml" Target="../ink/ink207.xml"/><Relationship Id="rId140" Type="http://schemas.openxmlformats.org/officeDocument/2006/relationships/customXml" Target="../ink/ink229.xml"/><Relationship Id="rId161" Type="http://schemas.openxmlformats.org/officeDocument/2006/relationships/image" Target="../media/image245.png"/><Relationship Id="rId182" Type="http://schemas.openxmlformats.org/officeDocument/2006/relationships/customXml" Target="../ink/ink250.xml"/><Relationship Id="rId217" Type="http://schemas.openxmlformats.org/officeDocument/2006/relationships/image" Target="../media/image273.png"/><Relationship Id="rId6" Type="http://schemas.openxmlformats.org/officeDocument/2006/relationships/customXml" Target="../ink/ink162.xml"/><Relationship Id="rId238" Type="http://schemas.openxmlformats.org/officeDocument/2006/relationships/customXml" Target="../ink/ink278.xml"/><Relationship Id="rId259" Type="http://schemas.openxmlformats.org/officeDocument/2006/relationships/image" Target="../media/image294.png"/><Relationship Id="rId23" Type="http://schemas.openxmlformats.org/officeDocument/2006/relationships/image" Target="../media/image176.png"/><Relationship Id="rId119" Type="http://schemas.openxmlformats.org/officeDocument/2006/relationships/image" Target="../media/image224.png"/><Relationship Id="rId270" Type="http://schemas.openxmlformats.org/officeDocument/2006/relationships/customXml" Target="../ink/ink294.xml"/><Relationship Id="rId44" Type="http://schemas.openxmlformats.org/officeDocument/2006/relationships/customXml" Target="../ink/ink181.xml"/><Relationship Id="rId65" Type="http://schemas.openxmlformats.org/officeDocument/2006/relationships/image" Target="../media/image197.png"/><Relationship Id="rId86" Type="http://schemas.openxmlformats.org/officeDocument/2006/relationships/customXml" Target="../ink/ink202.xml"/><Relationship Id="rId130" Type="http://schemas.openxmlformats.org/officeDocument/2006/relationships/customXml" Target="../ink/ink224.xml"/><Relationship Id="rId151" Type="http://schemas.openxmlformats.org/officeDocument/2006/relationships/image" Target="../media/image240.png"/><Relationship Id="rId172" Type="http://schemas.openxmlformats.org/officeDocument/2006/relationships/customXml" Target="../ink/ink245.xml"/><Relationship Id="rId193" Type="http://schemas.openxmlformats.org/officeDocument/2006/relationships/image" Target="../media/image261.png"/><Relationship Id="rId207" Type="http://schemas.openxmlformats.org/officeDocument/2006/relationships/image" Target="../media/image268.png"/><Relationship Id="rId228" Type="http://schemas.openxmlformats.org/officeDocument/2006/relationships/customXml" Target="../ink/ink273.xml"/><Relationship Id="rId249" Type="http://schemas.openxmlformats.org/officeDocument/2006/relationships/image" Target="../media/image289.png"/><Relationship Id="rId13" Type="http://schemas.openxmlformats.org/officeDocument/2006/relationships/image" Target="../media/image171.png"/><Relationship Id="rId109" Type="http://schemas.openxmlformats.org/officeDocument/2006/relationships/image" Target="../media/image219.png"/><Relationship Id="rId260" Type="http://schemas.openxmlformats.org/officeDocument/2006/relationships/customXml" Target="../ink/ink289.xml"/><Relationship Id="rId281" Type="http://schemas.openxmlformats.org/officeDocument/2006/relationships/image" Target="../media/image305.png"/><Relationship Id="rId34" Type="http://schemas.openxmlformats.org/officeDocument/2006/relationships/customXml" Target="../ink/ink176.xml"/><Relationship Id="rId55" Type="http://schemas.openxmlformats.org/officeDocument/2006/relationships/image" Target="../media/image192.png"/><Relationship Id="rId76" Type="http://schemas.openxmlformats.org/officeDocument/2006/relationships/customXml" Target="../ink/ink197.xml"/><Relationship Id="rId97" Type="http://schemas.openxmlformats.org/officeDocument/2006/relationships/image" Target="../media/image213.png"/><Relationship Id="rId120" Type="http://schemas.openxmlformats.org/officeDocument/2006/relationships/customXml" Target="../ink/ink219.xml"/><Relationship Id="rId141" Type="http://schemas.openxmlformats.org/officeDocument/2006/relationships/image" Target="../media/image235.png"/><Relationship Id="rId7" Type="http://schemas.openxmlformats.org/officeDocument/2006/relationships/image" Target="../media/image168.png"/><Relationship Id="rId162" Type="http://schemas.openxmlformats.org/officeDocument/2006/relationships/customXml" Target="../ink/ink240.xml"/><Relationship Id="rId183" Type="http://schemas.openxmlformats.org/officeDocument/2006/relationships/image" Target="../media/image256.png"/><Relationship Id="rId218" Type="http://schemas.openxmlformats.org/officeDocument/2006/relationships/customXml" Target="../ink/ink268.xml"/><Relationship Id="rId239" Type="http://schemas.openxmlformats.org/officeDocument/2006/relationships/image" Target="../media/image284.png"/><Relationship Id="rId250" Type="http://schemas.openxmlformats.org/officeDocument/2006/relationships/customXml" Target="../ink/ink284.xml"/><Relationship Id="rId271" Type="http://schemas.openxmlformats.org/officeDocument/2006/relationships/image" Target="../media/image300.png"/><Relationship Id="rId24" Type="http://schemas.openxmlformats.org/officeDocument/2006/relationships/customXml" Target="../ink/ink171.xml"/><Relationship Id="rId45" Type="http://schemas.openxmlformats.org/officeDocument/2006/relationships/image" Target="../media/image187.png"/><Relationship Id="rId66" Type="http://schemas.openxmlformats.org/officeDocument/2006/relationships/customXml" Target="../ink/ink192.xml"/><Relationship Id="rId87" Type="http://schemas.openxmlformats.org/officeDocument/2006/relationships/image" Target="../media/image208.png"/><Relationship Id="rId110" Type="http://schemas.openxmlformats.org/officeDocument/2006/relationships/customXml" Target="../ink/ink214.xml"/><Relationship Id="rId131" Type="http://schemas.openxmlformats.org/officeDocument/2006/relationships/image" Target="../media/image230.png"/><Relationship Id="rId152" Type="http://schemas.openxmlformats.org/officeDocument/2006/relationships/customXml" Target="../ink/ink235.xml"/><Relationship Id="rId173" Type="http://schemas.openxmlformats.org/officeDocument/2006/relationships/image" Target="../media/image251.png"/><Relationship Id="rId194" Type="http://schemas.openxmlformats.org/officeDocument/2006/relationships/customXml" Target="../ink/ink256.xml"/><Relationship Id="rId208" Type="http://schemas.openxmlformats.org/officeDocument/2006/relationships/customXml" Target="../ink/ink263.xml"/><Relationship Id="rId229" Type="http://schemas.openxmlformats.org/officeDocument/2006/relationships/image" Target="../media/image279.png"/><Relationship Id="rId240" Type="http://schemas.openxmlformats.org/officeDocument/2006/relationships/customXml" Target="../ink/ink279.xml"/><Relationship Id="rId261" Type="http://schemas.openxmlformats.org/officeDocument/2006/relationships/image" Target="../media/image295.png"/><Relationship Id="rId14" Type="http://schemas.openxmlformats.org/officeDocument/2006/relationships/customXml" Target="../ink/ink166.xml"/><Relationship Id="rId35" Type="http://schemas.openxmlformats.org/officeDocument/2006/relationships/image" Target="../media/image182.png"/><Relationship Id="rId56" Type="http://schemas.openxmlformats.org/officeDocument/2006/relationships/customXml" Target="../ink/ink187.xml"/><Relationship Id="rId77" Type="http://schemas.openxmlformats.org/officeDocument/2006/relationships/image" Target="../media/image203.png"/><Relationship Id="rId100" Type="http://schemas.openxmlformats.org/officeDocument/2006/relationships/customXml" Target="../ink/ink209.xml"/><Relationship Id="rId282" Type="http://schemas.openxmlformats.org/officeDocument/2006/relationships/customXml" Target="../ink/ink300.xml"/><Relationship Id="rId8" Type="http://schemas.openxmlformats.org/officeDocument/2006/relationships/customXml" Target="../ink/ink163.xml"/><Relationship Id="rId98" Type="http://schemas.openxmlformats.org/officeDocument/2006/relationships/customXml" Target="../ink/ink208.xml"/><Relationship Id="rId121" Type="http://schemas.openxmlformats.org/officeDocument/2006/relationships/image" Target="../media/image225.png"/><Relationship Id="rId142" Type="http://schemas.openxmlformats.org/officeDocument/2006/relationships/customXml" Target="../ink/ink230.xml"/><Relationship Id="rId163" Type="http://schemas.openxmlformats.org/officeDocument/2006/relationships/image" Target="../media/image246.png"/><Relationship Id="rId184" Type="http://schemas.openxmlformats.org/officeDocument/2006/relationships/customXml" Target="../ink/ink251.xml"/><Relationship Id="rId219" Type="http://schemas.openxmlformats.org/officeDocument/2006/relationships/image" Target="../media/image274.png"/><Relationship Id="rId230" Type="http://schemas.openxmlformats.org/officeDocument/2006/relationships/customXml" Target="../ink/ink274.xml"/><Relationship Id="rId251" Type="http://schemas.openxmlformats.org/officeDocument/2006/relationships/image" Target="../media/image290.png"/><Relationship Id="rId25" Type="http://schemas.openxmlformats.org/officeDocument/2006/relationships/image" Target="../media/image177.png"/><Relationship Id="rId46" Type="http://schemas.openxmlformats.org/officeDocument/2006/relationships/customXml" Target="../ink/ink182.xml"/><Relationship Id="rId67" Type="http://schemas.openxmlformats.org/officeDocument/2006/relationships/image" Target="../media/image198.png"/><Relationship Id="rId272" Type="http://schemas.openxmlformats.org/officeDocument/2006/relationships/customXml" Target="../ink/ink295.xml"/><Relationship Id="rId88" Type="http://schemas.openxmlformats.org/officeDocument/2006/relationships/customXml" Target="../ink/ink203.xml"/><Relationship Id="rId111" Type="http://schemas.openxmlformats.org/officeDocument/2006/relationships/image" Target="../media/image220.png"/><Relationship Id="rId132" Type="http://schemas.openxmlformats.org/officeDocument/2006/relationships/customXml" Target="../ink/ink225.xml"/><Relationship Id="rId153" Type="http://schemas.openxmlformats.org/officeDocument/2006/relationships/image" Target="../media/image241.png"/><Relationship Id="rId174" Type="http://schemas.openxmlformats.org/officeDocument/2006/relationships/customXml" Target="../ink/ink246.xml"/><Relationship Id="rId195" Type="http://schemas.openxmlformats.org/officeDocument/2006/relationships/image" Target="../media/image262.png"/><Relationship Id="rId209" Type="http://schemas.openxmlformats.org/officeDocument/2006/relationships/image" Target="../media/image269.png"/><Relationship Id="rId220" Type="http://schemas.openxmlformats.org/officeDocument/2006/relationships/customXml" Target="../ink/ink269.xml"/><Relationship Id="rId241" Type="http://schemas.openxmlformats.org/officeDocument/2006/relationships/image" Target="../media/image285.png"/><Relationship Id="rId15" Type="http://schemas.openxmlformats.org/officeDocument/2006/relationships/image" Target="../media/image172.png"/><Relationship Id="rId36" Type="http://schemas.openxmlformats.org/officeDocument/2006/relationships/customXml" Target="../ink/ink177.xml"/><Relationship Id="rId57" Type="http://schemas.openxmlformats.org/officeDocument/2006/relationships/image" Target="../media/image193.png"/><Relationship Id="rId262" Type="http://schemas.openxmlformats.org/officeDocument/2006/relationships/customXml" Target="../ink/ink290.xml"/><Relationship Id="rId283" Type="http://schemas.openxmlformats.org/officeDocument/2006/relationships/image" Target="../media/image306.png"/><Relationship Id="rId78" Type="http://schemas.openxmlformats.org/officeDocument/2006/relationships/customXml" Target="../ink/ink198.xml"/><Relationship Id="rId99" Type="http://schemas.openxmlformats.org/officeDocument/2006/relationships/image" Target="../media/image214.png"/><Relationship Id="rId101" Type="http://schemas.openxmlformats.org/officeDocument/2006/relationships/image" Target="../media/image215.png"/><Relationship Id="rId122" Type="http://schemas.openxmlformats.org/officeDocument/2006/relationships/customXml" Target="../ink/ink220.xml"/><Relationship Id="rId143" Type="http://schemas.openxmlformats.org/officeDocument/2006/relationships/image" Target="../media/image236.png"/><Relationship Id="rId164" Type="http://schemas.openxmlformats.org/officeDocument/2006/relationships/customXml" Target="../ink/ink241.xml"/><Relationship Id="rId185" Type="http://schemas.openxmlformats.org/officeDocument/2006/relationships/image" Target="../media/image257.png"/><Relationship Id="rId9" Type="http://schemas.openxmlformats.org/officeDocument/2006/relationships/image" Target="../media/image169.png"/><Relationship Id="rId210" Type="http://schemas.openxmlformats.org/officeDocument/2006/relationships/customXml" Target="../ink/ink264.xml"/><Relationship Id="rId26" Type="http://schemas.openxmlformats.org/officeDocument/2006/relationships/customXml" Target="../ink/ink172.xml"/><Relationship Id="rId231" Type="http://schemas.openxmlformats.org/officeDocument/2006/relationships/image" Target="../media/image280.png"/><Relationship Id="rId252" Type="http://schemas.openxmlformats.org/officeDocument/2006/relationships/customXml" Target="../ink/ink285.xml"/><Relationship Id="rId273" Type="http://schemas.openxmlformats.org/officeDocument/2006/relationships/image" Target="../media/image301.png"/><Relationship Id="rId47" Type="http://schemas.openxmlformats.org/officeDocument/2006/relationships/image" Target="../media/image188.png"/><Relationship Id="rId68" Type="http://schemas.openxmlformats.org/officeDocument/2006/relationships/customXml" Target="../ink/ink193.xml"/><Relationship Id="rId89" Type="http://schemas.openxmlformats.org/officeDocument/2006/relationships/image" Target="../media/image209.png"/><Relationship Id="rId112" Type="http://schemas.openxmlformats.org/officeDocument/2006/relationships/customXml" Target="../ink/ink215.xml"/><Relationship Id="rId133" Type="http://schemas.openxmlformats.org/officeDocument/2006/relationships/image" Target="../media/image231.png"/><Relationship Id="rId154" Type="http://schemas.openxmlformats.org/officeDocument/2006/relationships/customXml" Target="../ink/ink236.xml"/><Relationship Id="rId175" Type="http://schemas.openxmlformats.org/officeDocument/2006/relationships/image" Target="../media/image252.png"/><Relationship Id="rId196" Type="http://schemas.openxmlformats.org/officeDocument/2006/relationships/customXml" Target="../ink/ink257.xml"/><Relationship Id="rId200" Type="http://schemas.openxmlformats.org/officeDocument/2006/relationships/customXml" Target="../ink/ink259.xml"/><Relationship Id="rId16" Type="http://schemas.openxmlformats.org/officeDocument/2006/relationships/customXml" Target="../ink/ink167.xml"/><Relationship Id="rId221" Type="http://schemas.openxmlformats.org/officeDocument/2006/relationships/image" Target="../media/image275.png"/><Relationship Id="rId242" Type="http://schemas.openxmlformats.org/officeDocument/2006/relationships/customXml" Target="../ink/ink280.xml"/><Relationship Id="rId263" Type="http://schemas.openxmlformats.org/officeDocument/2006/relationships/image" Target="../media/image296.png"/><Relationship Id="rId284" Type="http://schemas.openxmlformats.org/officeDocument/2006/relationships/customXml" Target="../ink/ink301.xml"/><Relationship Id="rId37" Type="http://schemas.openxmlformats.org/officeDocument/2006/relationships/image" Target="../media/image183.png"/><Relationship Id="rId58" Type="http://schemas.openxmlformats.org/officeDocument/2006/relationships/customXml" Target="../ink/ink188.xml"/><Relationship Id="rId79" Type="http://schemas.openxmlformats.org/officeDocument/2006/relationships/image" Target="../media/image204.png"/><Relationship Id="rId102" Type="http://schemas.openxmlformats.org/officeDocument/2006/relationships/customXml" Target="../ink/ink210.xml"/><Relationship Id="rId123" Type="http://schemas.openxmlformats.org/officeDocument/2006/relationships/image" Target="../media/image226.png"/><Relationship Id="rId144" Type="http://schemas.openxmlformats.org/officeDocument/2006/relationships/customXml" Target="../ink/ink231.xml"/><Relationship Id="rId90" Type="http://schemas.openxmlformats.org/officeDocument/2006/relationships/customXml" Target="../ink/ink204.xml"/><Relationship Id="rId165" Type="http://schemas.openxmlformats.org/officeDocument/2006/relationships/image" Target="../media/image247.png"/><Relationship Id="rId186" Type="http://schemas.openxmlformats.org/officeDocument/2006/relationships/customXml" Target="../ink/ink252.xml"/><Relationship Id="rId211" Type="http://schemas.openxmlformats.org/officeDocument/2006/relationships/image" Target="../media/image270.png"/><Relationship Id="rId232" Type="http://schemas.openxmlformats.org/officeDocument/2006/relationships/customXml" Target="../ink/ink275.xml"/><Relationship Id="rId253" Type="http://schemas.openxmlformats.org/officeDocument/2006/relationships/image" Target="../media/image291.png"/><Relationship Id="rId274" Type="http://schemas.openxmlformats.org/officeDocument/2006/relationships/customXml" Target="../ink/ink296.xml"/><Relationship Id="rId27" Type="http://schemas.openxmlformats.org/officeDocument/2006/relationships/image" Target="../media/image178.png"/><Relationship Id="rId48" Type="http://schemas.openxmlformats.org/officeDocument/2006/relationships/customXml" Target="../ink/ink183.xml"/><Relationship Id="rId69" Type="http://schemas.openxmlformats.org/officeDocument/2006/relationships/image" Target="../media/image199.png"/><Relationship Id="rId113" Type="http://schemas.openxmlformats.org/officeDocument/2006/relationships/image" Target="../media/image221.png"/><Relationship Id="rId134" Type="http://schemas.openxmlformats.org/officeDocument/2006/relationships/customXml" Target="../ink/ink226.xml"/><Relationship Id="rId80" Type="http://schemas.openxmlformats.org/officeDocument/2006/relationships/customXml" Target="../ink/ink199.xml"/><Relationship Id="rId155" Type="http://schemas.openxmlformats.org/officeDocument/2006/relationships/image" Target="../media/image242.png"/><Relationship Id="rId176" Type="http://schemas.openxmlformats.org/officeDocument/2006/relationships/customXml" Target="../ink/ink247.xml"/><Relationship Id="rId197" Type="http://schemas.openxmlformats.org/officeDocument/2006/relationships/image" Target="../media/image263.png"/><Relationship Id="rId201" Type="http://schemas.openxmlformats.org/officeDocument/2006/relationships/image" Target="../media/image265.png"/><Relationship Id="rId222" Type="http://schemas.openxmlformats.org/officeDocument/2006/relationships/customXml" Target="../ink/ink270.xml"/><Relationship Id="rId243" Type="http://schemas.openxmlformats.org/officeDocument/2006/relationships/image" Target="../media/image286.png"/><Relationship Id="rId264" Type="http://schemas.openxmlformats.org/officeDocument/2006/relationships/customXml" Target="../ink/ink291.xml"/><Relationship Id="rId285" Type="http://schemas.openxmlformats.org/officeDocument/2006/relationships/image" Target="../media/image307.png"/><Relationship Id="rId17" Type="http://schemas.openxmlformats.org/officeDocument/2006/relationships/image" Target="../media/image173.png"/><Relationship Id="rId38" Type="http://schemas.openxmlformats.org/officeDocument/2006/relationships/customXml" Target="../ink/ink178.xml"/><Relationship Id="rId59" Type="http://schemas.openxmlformats.org/officeDocument/2006/relationships/image" Target="../media/image194.png"/><Relationship Id="rId103" Type="http://schemas.openxmlformats.org/officeDocument/2006/relationships/image" Target="../media/image216.png"/><Relationship Id="rId124" Type="http://schemas.openxmlformats.org/officeDocument/2006/relationships/customXml" Target="../ink/ink221.xml"/><Relationship Id="rId70" Type="http://schemas.openxmlformats.org/officeDocument/2006/relationships/customXml" Target="../ink/ink194.xml"/><Relationship Id="rId91" Type="http://schemas.openxmlformats.org/officeDocument/2006/relationships/image" Target="../media/image210.png"/><Relationship Id="rId145" Type="http://schemas.openxmlformats.org/officeDocument/2006/relationships/image" Target="../media/image237.png"/><Relationship Id="rId166" Type="http://schemas.openxmlformats.org/officeDocument/2006/relationships/customXml" Target="../ink/ink242.xml"/><Relationship Id="rId187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5.xml"/><Relationship Id="rId233" Type="http://schemas.openxmlformats.org/officeDocument/2006/relationships/image" Target="../media/image281.png"/><Relationship Id="rId254" Type="http://schemas.openxmlformats.org/officeDocument/2006/relationships/customXml" Target="../ink/ink286.xml"/><Relationship Id="rId28" Type="http://schemas.openxmlformats.org/officeDocument/2006/relationships/customXml" Target="../ink/ink173.xml"/><Relationship Id="rId49" Type="http://schemas.openxmlformats.org/officeDocument/2006/relationships/image" Target="../media/image189.png"/><Relationship Id="rId114" Type="http://schemas.openxmlformats.org/officeDocument/2006/relationships/customXml" Target="../ink/ink216.xml"/><Relationship Id="rId275" Type="http://schemas.openxmlformats.org/officeDocument/2006/relationships/image" Target="../media/image302.png"/><Relationship Id="rId60" Type="http://schemas.openxmlformats.org/officeDocument/2006/relationships/customXml" Target="../ink/ink189.xml"/><Relationship Id="rId81" Type="http://schemas.openxmlformats.org/officeDocument/2006/relationships/image" Target="../media/image205.png"/><Relationship Id="rId135" Type="http://schemas.openxmlformats.org/officeDocument/2006/relationships/image" Target="../media/image232.png"/><Relationship Id="rId156" Type="http://schemas.openxmlformats.org/officeDocument/2006/relationships/customXml" Target="../ink/ink237.xml"/><Relationship Id="rId177" Type="http://schemas.openxmlformats.org/officeDocument/2006/relationships/image" Target="../media/image253.png"/><Relationship Id="rId198" Type="http://schemas.openxmlformats.org/officeDocument/2006/relationships/customXml" Target="../ink/ink258.xml"/><Relationship Id="rId202" Type="http://schemas.openxmlformats.org/officeDocument/2006/relationships/customXml" Target="../ink/ink260.xml"/><Relationship Id="rId223" Type="http://schemas.openxmlformats.org/officeDocument/2006/relationships/image" Target="../media/image276.png"/><Relationship Id="rId244" Type="http://schemas.openxmlformats.org/officeDocument/2006/relationships/customXml" Target="../ink/ink281.xml"/><Relationship Id="rId18" Type="http://schemas.openxmlformats.org/officeDocument/2006/relationships/customXml" Target="../ink/ink168.xml"/><Relationship Id="rId39" Type="http://schemas.openxmlformats.org/officeDocument/2006/relationships/image" Target="../media/image184.png"/><Relationship Id="rId265" Type="http://schemas.openxmlformats.org/officeDocument/2006/relationships/image" Target="../media/image297.png"/><Relationship Id="rId50" Type="http://schemas.openxmlformats.org/officeDocument/2006/relationships/customXml" Target="../ink/ink184.xml"/><Relationship Id="rId104" Type="http://schemas.openxmlformats.org/officeDocument/2006/relationships/customXml" Target="../ink/ink211.xml"/><Relationship Id="rId125" Type="http://schemas.openxmlformats.org/officeDocument/2006/relationships/image" Target="../media/image227.png"/><Relationship Id="rId146" Type="http://schemas.openxmlformats.org/officeDocument/2006/relationships/customXml" Target="../ink/ink232.xml"/><Relationship Id="rId167" Type="http://schemas.openxmlformats.org/officeDocument/2006/relationships/image" Target="../media/image248.png"/><Relationship Id="rId188" Type="http://schemas.openxmlformats.org/officeDocument/2006/relationships/customXml" Target="../ink/ink253.xml"/><Relationship Id="rId71" Type="http://schemas.openxmlformats.org/officeDocument/2006/relationships/image" Target="../media/image200.png"/><Relationship Id="rId92" Type="http://schemas.openxmlformats.org/officeDocument/2006/relationships/customXml" Target="../ink/ink205.xml"/><Relationship Id="rId213" Type="http://schemas.openxmlformats.org/officeDocument/2006/relationships/image" Target="../media/image271.png"/><Relationship Id="rId234" Type="http://schemas.openxmlformats.org/officeDocument/2006/relationships/customXml" Target="../ink/ink276.xml"/><Relationship Id="rId2" Type="http://schemas.openxmlformats.org/officeDocument/2006/relationships/customXml" Target="../ink/ink160.xml"/><Relationship Id="rId29" Type="http://schemas.openxmlformats.org/officeDocument/2006/relationships/image" Target="../media/image179.png"/><Relationship Id="rId255" Type="http://schemas.openxmlformats.org/officeDocument/2006/relationships/image" Target="../media/image292.png"/><Relationship Id="rId276" Type="http://schemas.openxmlformats.org/officeDocument/2006/relationships/customXml" Target="../ink/ink297.xml"/><Relationship Id="rId40" Type="http://schemas.openxmlformats.org/officeDocument/2006/relationships/customXml" Target="../ink/ink179.xml"/><Relationship Id="rId115" Type="http://schemas.openxmlformats.org/officeDocument/2006/relationships/image" Target="../media/image222.png"/><Relationship Id="rId136" Type="http://schemas.openxmlformats.org/officeDocument/2006/relationships/customXml" Target="../ink/ink227.xml"/><Relationship Id="rId157" Type="http://schemas.openxmlformats.org/officeDocument/2006/relationships/image" Target="../media/image243.png"/><Relationship Id="rId178" Type="http://schemas.openxmlformats.org/officeDocument/2006/relationships/customXml" Target="../ink/ink248.xml"/><Relationship Id="rId61" Type="http://schemas.openxmlformats.org/officeDocument/2006/relationships/image" Target="../media/image195.png"/><Relationship Id="rId82" Type="http://schemas.openxmlformats.org/officeDocument/2006/relationships/customXml" Target="../ink/ink200.xml"/><Relationship Id="rId199" Type="http://schemas.openxmlformats.org/officeDocument/2006/relationships/image" Target="../media/image264.png"/><Relationship Id="rId203" Type="http://schemas.openxmlformats.org/officeDocument/2006/relationships/image" Target="../media/image266.png"/><Relationship Id="rId19" Type="http://schemas.openxmlformats.org/officeDocument/2006/relationships/image" Target="../media/image174.png"/><Relationship Id="rId224" Type="http://schemas.openxmlformats.org/officeDocument/2006/relationships/customXml" Target="../ink/ink271.xml"/><Relationship Id="rId245" Type="http://schemas.openxmlformats.org/officeDocument/2006/relationships/image" Target="../media/image287.png"/><Relationship Id="rId266" Type="http://schemas.openxmlformats.org/officeDocument/2006/relationships/customXml" Target="../ink/ink292.xml"/><Relationship Id="rId30" Type="http://schemas.openxmlformats.org/officeDocument/2006/relationships/customXml" Target="../ink/ink174.xml"/><Relationship Id="rId105" Type="http://schemas.openxmlformats.org/officeDocument/2006/relationships/image" Target="../media/image217.png"/><Relationship Id="rId126" Type="http://schemas.openxmlformats.org/officeDocument/2006/relationships/customXml" Target="../ink/ink222.xml"/><Relationship Id="rId147" Type="http://schemas.openxmlformats.org/officeDocument/2006/relationships/image" Target="../media/image238.png"/><Relationship Id="rId168" Type="http://schemas.openxmlformats.org/officeDocument/2006/relationships/customXml" Target="../ink/ink243.xml"/><Relationship Id="rId51" Type="http://schemas.openxmlformats.org/officeDocument/2006/relationships/image" Target="../media/image190.png"/><Relationship Id="rId72" Type="http://schemas.openxmlformats.org/officeDocument/2006/relationships/customXml" Target="../ink/ink195.xml"/><Relationship Id="rId93" Type="http://schemas.openxmlformats.org/officeDocument/2006/relationships/image" Target="../media/image211.png"/><Relationship Id="rId189" Type="http://schemas.openxmlformats.org/officeDocument/2006/relationships/image" Target="../media/image259.png"/><Relationship Id="rId3" Type="http://schemas.openxmlformats.org/officeDocument/2006/relationships/image" Target="../media/image166.png"/><Relationship Id="rId214" Type="http://schemas.openxmlformats.org/officeDocument/2006/relationships/customXml" Target="../ink/ink266.xml"/><Relationship Id="rId235" Type="http://schemas.openxmlformats.org/officeDocument/2006/relationships/image" Target="../media/image282.png"/><Relationship Id="rId256" Type="http://schemas.openxmlformats.org/officeDocument/2006/relationships/customXml" Target="../ink/ink287.xml"/><Relationship Id="rId277" Type="http://schemas.openxmlformats.org/officeDocument/2006/relationships/image" Target="../media/image303.png"/><Relationship Id="rId116" Type="http://schemas.openxmlformats.org/officeDocument/2006/relationships/customXml" Target="../ink/ink217.xml"/><Relationship Id="rId137" Type="http://schemas.openxmlformats.org/officeDocument/2006/relationships/image" Target="../media/image233.png"/><Relationship Id="rId158" Type="http://schemas.openxmlformats.org/officeDocument/2006/relationships/customXml" Target="../ink/ink238.xml"/><Relationship Id="rId20" Type="http://schemas.openxmlformats.org/officeDocument/2006/relationships/customXml" Target="../ink/ink169.xml"/><Relationship Id="rId41" Type="http://schemas.openxmlformats.org/officeDocument/2006/relationships/image" Target="../media/image185.png"/><Relationship Id="rId62" Type="http://schemas.openxmlformats.org/officeDocument/2006/relationships/customXml" Target="../ink/ink190.xml"/><Relationship Id="rId83" Type="http://schemas.openxmlformats.org/officeDocument/2006/relationships/image" Target="../media/image206.png"/><Relationship Id="rId179" Type="http://schemas.openxmlformats.org/officeDocument/2006/relationships/image" Target="../media/image254.png"/><Relationship Id="rId190" Type="http://schemas.openxmlformats.org/officeDocument/2006/relationships/customXml" Target="../ink/ink254.xml"/><Relationship Id="rId204" Type="http://schemas.openxmlformats.org/officeDocument/2006/relationships/customXml" Target="../ink/ink261.xml"/><Relationship Id="rId225" Type="http://schemas.openxmlformats.org/officeDocument/2006/relationships/image" Target="../media/image277.png"/><Relationship Id="rId246" Type="http://schemas.openxmlformats.org/officeDocument/2006/relationships/customXml" Target="../ink/ink282.xml"/><Relationship Id="rId267" Type="http://schemas.openxmlformats.org/officeDocument/2006/relationships/image" Target="../media/image298.png"/><Relationship Id="rId106" Type="http://schemas.openxmlformats.org/officeDocument/2006/relationships/customXml" Target="../ink/ink212.xml"/><Relationship Id="rId127" Type="http://schemas.openxmlformats.org/officeDocument/2006/relationships/image" Target="../media/image228.png"/><Relationship Id="rId10" Type="http://schemas.openxmlformats.org/officeDocument/2006/relationships/customXml" Target="../ink/ink164.xml"/><Relationship Id="rId31" Type="http://schemas.openxmlformats.org/officeDocument/2006/relationships/image" Target="../media/image180.png"/><Relationship Id="rId52" Type="http://schemas.openxmlformats.org/officeDocument/2006/relationships/customXml" Target="../ink/ink185.xml"/><Relationship Id="rId73" Type="http://schemas.openxmlformats.org/officeDocument/2006/relationships/image" Target="../media/image201.png"/><Relationship Id="rId94" Type="http://schemas.openxmlformats.org/officeDocument/2006/relationships/customXml" Target="../ink/ink206.xml"/><Relationship Id="rId148" Type="http://schemas.openxmlformats.org/officeDocument/2006/relationships/customXml" Target="../ink/ink233.xml"/><Relationship Id="rId169" Type="http://schemas.openxmlformats.org/officeDocument/2006/relationships/image" Target="../media/image249.png"/><Relationship Id="rId4" Type="http://schemas.openxmlformats.org/officeDocument/2006/relationships/customXml" Target="../ink/ink161.xml"/><Relationship Id="rId180" Type="http://schemas.openxmlformats.org/officeDocument/2006/relationships/customXml" Target="../ink/ink249.xml"/><Relationship Id="rId215" Type="http://schemas.openxmlformats.org/officeDocument/2006/relationships/image" Target="../media/image272.png"/><Relationship Id="rId236" Type="http://schemas.openxmlformats.org/officeDocument/2006/relationships/customXml" Target="../ink/ink277.xml"/><Relationship Id="rId257" Type="http://schemas.openxmlformats.org/officeDocument/2006/relationships/image" Target="../media/image293.png"/><Relationship Id="rId278" Type="http://schemas.openxmlformats.org/officeDocument/2006/relationships/customXml" Target="../ink/ink298.xml"/><Relationship Id="rId42" Type="http://schemas.openxmlformats.org/officeDocument/2006/relationships/customXml" Target="../ink/ink180.xml"/><Relationship Id="rId84" Type="http://schemas.openxmlformats.org/officeDocument/2006/relationships/customXml" Target="../ink/ink201.xml"/><Relationship Id="rId138" Type="http://schemas.openxmlformats.org/officeDocument/2006/relationships/customXml" Target="../ink/ink228.xml"/><Relationship Id="rId191" Type="http://schemas.openxmlformats.org/officeDocument/2006/relationships/image" Target="../media/image260.png"/><Relationship Id="rId205" Type="http://schemas.openxmlformats.org/officeDocument/2006/relationships/image" Target="../media/image267.png"/><Relationship Id="rId247" Type="http://schemas.openxmlformats.org/officeDocument/2006/relationships/image" Target="../media/image288.png"/><Relationship Id="rId107" Type="http://schemas.openxmlformats.org/officeDocument/2006/relationships/image" Target="../media/image218.png"/><Relationship Id="rId11" Type="http://schemas.openxmlformats.org/officeDocument/2006/relationships/image" Target="../media/image170.png"/><Relationship Id="rId53" Type="http://schemas.openxmlformats.org/officeDocument/2006/relationships/image" Target="../media/image191.png"/><Relationship Id="rId149" Type="http://schemas.openxmlformats.org/officeDocument/2006/relationships/image" Target="../media/image239.png"/><Relationship Id="rId95" Type="http://schemas.openxmlformats.org/officeDocument/2006/relationships/image" Target="../media/image212.png"/><Relationship Id="rId160" Type="http://schemas.openxmlformats.org/officeDocument/2006/relationships/customXml" Target="../ink/ink239.xml"/><Relationship Id="rId216" Type="http://schemas.openxmlformats.org/officeDocument/2006/relationships/customXml" Target="../ink/ink267.xml"/><Relationship Id="rId258" Type="http://schemas.openxmlformats.org/officeDocument/2006/relationships/customXml" Target="../ink/ink288.xml"/><Relationship Id="rId22" Type="http://schemas.openxmlformats.org/officeDocument/2006/relationships/customXml" Target="../ink/ink170.xml"/><Relationship Id="rId64" Type="http://schemas.openxmlformats.org/officeDocument/2006/relationships/customXml" Target="../ink/ink191.xml"/><Relationship Id="rId118" Type="http://schemas.openxmlformats.org/officeDocument/2006/relationships/customXml" Target="../ink/ink21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4.xml"/><Relationship Id="rId21" Type="http://schemas.openxmlformats.org/officeDocument/2006/relationships/image" Target="../media/image317.png"/><Relationship Id="rId42" Type="http://schemas.openxmlformats.org/officeDocument/2006/relationships/customXml" Target="../ink/ink322.xml"/><Relationship Id="rId47" Type="http://schemas.openxmlformats.org/officeDocument/2006/relationships/image" Target="../media/image330.png"/><Relationship Id="rId63" Type="http://schemas.openxmlformats.org/officeDocument/2006/relationships/image" Target="../media/image338.png"/><Relationship Id="rId68" Type="http://schemas.openxmlformats.org/officeDocument/2006/relationships/customXml" Target="../ink/ink335.xml"/><Relationship Id="rId84" Type="http://schemas.openxmlformats.org/officeDocument/2006/relationships/customXml" Target="../ink/ink343.xml"/><Relationship Id="rId89" Type="http://schemas.openxmlformats.org/officeDocument/2006/relationships/image" Target="../media/image351.png"/><Relationship Id="rId16" Type="http://schemas.openxmlformats.org/officeDocument/2006/relationships/customXml" Target="../ink/ink309.xml"/><Relationship Id="rId11" Type="http://schemas.openxmlformats.org/officeDocument/2006/relationships/image" Target="../media/image312.png"/><Relationship Id="rId32" Type="http://schemas.openxmlformats.org/officeDocument/2006/relationships/customXml" Target="../ink/ink317.xml"/><Relationship Id="rId37" Type="http://schemas.openxmlformats.org/officeDocument/2006/relationships/image" Target="../media/image325.png"/><Relationship Id="rId53" Type="http://schemas.openxmlformats.org/officeDocument/2006/relationships/image" Target="../media/image333.png"/><Relationship Id="rId58" Type="http://schemas.openxmlformats.org/officeDocument/2006/relationships/customXml" Target="../ink/ink330.xml"/><Relationship Id="rId74" Type="http://schemas.openxmlformats.org/officeDocument/2006/relationships/customXml" Target="../ink/ink338.xml"/><Relationship Id="rId79" Type="http://schemas.openxmlformats.org/officeDocument/2006/relationships/image" Target="../media/image346.png"/><Relationship Id="rId5" Type="http://schemas.openxmlformats.org/officeDocument/2006/relationships/image" Target="../media/image309.png"/><Relationship Id="rId90" Type="http://schemas.openxmlformats.org/officeDocument/2006/relationships/customXml" Target="../ink/ink346.xml"/><Relationship Id="rId22" Type="http://schemas.openxmlformats.org/officeDocument/2006/relationships/customXml" Target="../ink/ink312.xml"/><Relationship Id="rId27" Type="http://schemas.openxmlformats.org/officeDocument/2006/relationships/image" Target="../media/image320.png"/><Relationship Id="rId43" Type="http://schemas.openxmlformats.org/officeDocument/2006/relationships/image" Target="../media/image328.png"/><Relationship Id="rId48" Type="http://schemas.openxmlformats.org/officeDocument/2006/relationships/customXml" Target="../ink/ink325.xml"/><Relationship Id="rId64" Type="http://schemas.openxmlformats.org/officeDocument/2006/relationships/customXml" Target="../ink/ink333.xml"/><Relationship Id="rId69" Type="http://schemas.openxmlformats.org/officeDocument/2006/relationships/image" Target="../media/image341.png"/><Relationship Id="rId8" Type="http://schemas.openxmlformats.org/officeDocument/2006/relationships/customXml" Target="../ink/ink305.xml"/><Relationship Id="rId51" Type="http://schemas.openxmlformats.org/officeDocument/2006/relationships/image" Target="../media/image332.png"/><Relationship Id="rId72" Type="http://schemas.openxmlformats.org/officeDocument/2006/relationships/customXml" Target="../ink/ink337.xml"/><Relationship Id="rId80" Type="http://schemas.openxmlformats.org/officeDocument/2006/relationships/customXml" Target="../ink/ink341.xml"/><Relationship Id="rId85" Type="http://schemas.openxmlformats.org/officeDocument/2006/relationships/image" Target="../media/image349.png"/><Relationship Id="rId93" Type="http://schemas.openxmlformats.org/officeDocument/2006/relationships/image" Target="../media/image353.png"/><Relationship Id="rId3" Type="http://schemas.openxmlformats.org/officeDocument/2006/relationships/image" Target="../media/image308.png"/><Relationship Id="rId12" Type="http://schemas.openxmlformats.org/officeDocument/2006/relationships/customXml" Target="../ink/ink307.xml"/><Relationship Id="rId17" Type="http://schemas.openxmlformats.org/officeDocument/2006/relationships/image" Target="../media/image315.png"/><Relationship Id="rId25" Type="http://schemas.openxmlformats.org/officeDocument/2006/relationships/image" Target="../media/image319.png"/><Relationship Id="rId33" Type="http://schemas.openxmlformats.org/officeDocument/2006/relationships/image" Target="../media/image323.png"/><Relationship Id="rId38" Type="http://schemas.openxmlformats.org/officeDocument/2006/relationships/customXml" Target="../ink/ink320.xml"/><Relationship Id="rId46" Type="http://schemas.openxmlformats.org/officeDocument/2006/relationships/customXml" Target="../ink/ink324.xml"/><Relationship Id="rId59" Type="http://schemas.openxmlformats.org/officeDocument/2006/relationships/image" Target="../media/image336.png"/><Relationship Id="rId67" Type="http://schemas.openxmlformats.org/officeDocument/2006/relationships/image" Target="../media/image340.png"/><Relationship Id="rId20" Type="http://schemas.openxmlformats.org/officeDocument/2006/relationships/customXml" Target="../ink/ink311.xml"/><Relationship Id="rId41" Type="http://schemas.openxmlformats.org/officeDocument/2006/relationships/image" Target="../media/image327.png"/><Relationship Id="rId54" Type="http://schemas.openxmlformats.org/officeDocument/2006/relationships/customXml" Target="../ink/ink328.xml"/><Relationship Id="rId62" Type="http://schemas.openxmlformats.org/officeDocument/2006/relationships/customXml" Target="../ink/ink332.xml"/><Relationship Id="rId70" Type="http://schemas.openxmlformats.org/officeDocument/2006/relationships/customXml" Target="../ink/ink336.xml"/><Relationship Id="rId75" Type="http://schemas.openxmlformats.org/officeDocument/2006/relationships/image" Target="../media/image344.png"/><Relationship Id="rId83" Type="http://schemas.openxmlformats.org/officeDocument/2006/relationships/image" Target="../media/image348.png"/><Relationship Id="rId88" Type="http://schemas.openxmlformats.org/officeDocument/2006/relationships/customXml" Target="../ink/ink345.xml"/><Relationship Id="rId91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4.xml"/><Relationship Id="rId15" Type="http://schemas.openxmlformats.org/officeDocument/2006/relationships/image" Target="../media/image314.png"/><Relationship Id="rId23" Type="http://schemas.openxmlformats.org/officeDocument/2006/relationships/image" Target="../media/image318.png"/><Relationship Id="rId28" Type="http://schemas.openxmlformats.org/officeDocument/2006/relationships/customXml" Target="../ink/ink315.xml"/><Relationship Id="rId36" Type="http://schemas.openxmlformats.org/officeDocument/2006/relationships/customXml" Target="../ink/ink319.xml"/><Relationship Id="rId49" Type="http://schemas.openxmlformats.org/officeDocument/2006/relationships/image" Target="../media/image331.png"/><Relationship Id="rId57" Type="http://schemas.openxmlformats.org/officeDocument/2006/relationships/image" Target="../media/image335.png"/><Relationship Id="rId10" Type="http://schemas.openxmlformats.org/officeDocument/2006/relationships/customXml" Target="../ink/ink306.xml"/><Relationship Id="rId31" Type="http://schemas.openxmlformats.org/officeDocument/2006/relationships/image" Target="../media/image322.png"/><Relationship Id="rId44" Type="http://schemas.openxmlformats.org/officeDocument/2006/relationships/customXml" Target="../ink/ink323.xml"/><Relationship Id="rId52" Type="http://schemas.openxmlformats.org/officeDocument/2006/relationships/customXml" Target="../ink/ink327.xml"/><Relationship Id="rId60" Type="http://schemas.openxmlformats.org/officeDocument/2006/relationships/customXml" Target="../ink/ink331.xml"/><Relationship Id="rId65" Type="http://schemas.openxmlformats.org/officeDocument/2006/relationships/image" Target="../media/image339.png"/><Relationship Id="rId73" Type="http://schemas.openxmlformats.org/officeDocument/2006/relationships/image" Target="../media/image343.png"/><Relationship Id="rId78" Type="http://schemas.openxmlformats.org/officeDocument/2006/relationships/customXml" Target="../ink/ink340.xml"/><Relationship Id="rId81" Type="http://schemas.openxmlformats.org/officeDocument/2006/relationships/image" Target="../media/image347.png"/><Relationship Id="rId86" Type="http://schemas.openxmlformats.org/officeDocument/2006/relationships/customXml" Target="../ink/ink344.xml"/><Relationship Id="rId4" Type="http://schemas.openxmlformats.org/officeDocument/2006/relationships/customXml" Target="../ink/ink303.xml"/><Relationship Id="rId9" Type="http://schemas.openxmlformats.org/officeDocument/2006/relationships/image" Target="../media/image311.png"/><Relationship Id="rId13" Type="http://schemas.openxmlformats.org/officeDocument/2006/relationships/image" Target="../media/image313.png"/><Relationship Id="rId18" Type="http://schemas.openxmlformats.org/officeDocument/2006/relationships/customXml" Target="../ink/ink310.xml"/><Relationship Id="rId39" Type="http://schemas.openxmlformats.org/officeDocument/2006/relationships/image" Target="../media/image326.png"/><Relationship Id="rId34" Type="http://schemas.openxmlformats.org/officeDocument/2006/relationships/customXml" Target="../ink/ink318.xml"/><Relationship Id="rId50" Type="http://schemas.openxmlformats.org/officeDocument/2006/relationships/customXml" Target="../ink/ink326.xml"/><Relationship Id="rId55" Type="http://schemas.openxmlformats.org/officeDocument/2006/relationships/image" Target="../media/image334.png"/><Relationship Id="rId76" Type="http://schemas.openxmlformats.org/officeDocument/2006/relationships/customXml" Target="../ink/ink339.xml"/><Relationship Id="rId7" Type="http://schemas.openxmlformats.org/officeDocument/2006/relationships/image" Target="../media/image310.png"/><Relationship Id="rId71" Type="http://schemas.openxmlformats.org/officeDocument/2006/relationships/image" Target="../media/image342.png"/><Relationship Id="rId92" Type="http://schemas.openxmlformats.org/officeDocument/2006/relationships/customXml" Target="../ink/ink347.xml"/><Relationship Id="rId2" Type="http://schemas.openxmlformats.org/officeDocument/2006/relationships/customXml" Target="../ink/ink302.xml"/><Relationship Id="rId29" Type="http://schemas.openxmlformats.org/officeDocument/2006/relationships/image" Target="../media/image321.png"/><Relationship Id="rId24" Type="http://schemas.openxmlformats.org/officeDocument/2006/relationships/customXml" Target="../ink/ink313.xml"/><Relationship Id="rId40" Type="http://schemas.openxmlformats.org/officeDocument/2006/relationships/customXml" Target="../ink/ink321.xml"/><Relationship Id="rId45" Type="http://schemas.openxmlformats.org/officeDocument/2006/relationships/image" Target="../media/image329.png"/><Relationship Id="rId66" Type="http://schemas.openxmlformats.org/officeDocument/2006/relationships/customXml" Target="../ink/ink334.xml"/><Relationship Id="rId87" Type="http://schemas.openxmlformats.org/officeDocument/2006/relationships/image" Target="../media/image350.png"/><Relationship Id="rId61" Type="http://schemas.openxmlformats.org/officeDocument/2006/relationships/image" Target="../media/image337.png"/><Relationship Id="rId82" Type="http://schemas.openxmlformats.org/officeDocument/2006/relationships/customXml" Target="../ink/ink342.xml"/><Relationship Id="rId19" Type="http://schemas.openxmlformats.org/officeDocument/2006/relationships/image" Target="../media/image316.png"/><Relationship Id="rId14" Type="http://schemas.openxmlformats.org/officeDocument/2006/relationships/customXml" Target="../ink/ink308.xml"/><Relationship Id="rId30" Type="http://schemas.openxmlformats.org/officeDocument/2006/relationships/customXml" Target="../ink/ink316.xml"/><Relationship Id="rId35" Type="http://schemas.openxmlformats.org/officeDocument/2006/relationships/image" Target="../media/image324.png"/><Relationship Id="rId56" Type="http://schemas.openxmlformats.org/officeDocument/2006/relationships/customXml" Target="../ink/ink329.xml"/><Relationship Id="rId77" Type="http://schemas.openxmlformats.org/officeDocument/2006/relationships/image" Target="../media/image34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1.png"/><Relationship Id="rId21" Type="http://schemas.openxmlformats.org/officeDocument/2006/relationships/image" Target="../media/image363.png"/><Relationship Id="rId42" Type="http://schemas.openxmlformats.org/officeDocument/2006/relationships/customXml" Target="../ink/ink368.xml"/><Relationship Id="rId63" Type="http://schemas.openxmlformats.org/officeDocument/2006/relationships/image" Target="../media/image384.png"/><Relationship Id="rId84" Type="http://schemas.openxmlformats.org/officeDocument/2006/relationships/customXml" Target="../ink/ink389.xml"/><Relationship Id="rId138" Type="http://schemas.openxmlformats.org/officeDocument/2006/relationships/customXml" Target="../ink/ink416.xml"/><Relationship Id="rId159" Type="http://schemas.openxmlformats.org/officeDocument/2006/relationships/image" Target="../media/image432.png"/><Relationship Id="rId170" Type="http://schemas.openxmlformats.org/officeDocument/2006/relationships/customXml" Target="../ink/ink432.xml"/><Relationship Id="rId191" Type="http://schemas.openxmlformats.org/officeDocument/2006/relationships/image" Target="../media/image448.png"/><Relationship Id="rId205" Type="http://schemas.openxmlformats.org/officeDocument/2006/relationships/image" Target="../media/image455.png"/><Relationship Id="rId107" Type="http://schemas.openxmlformats.org/officeDocument/2006/relationships/image" Target="../media/image406.png"/><Relationship Id="rId11" Type="http://schemas.openxmlformats.org/officeDocument/2006/relationships/image" Target="../media/image358.png"/><Relationship Id="rId32" Type="http://schemas.openxmlformats.org/officeDocument/2006/relationships/customXml" Target="../ink/ink363.xml"/><Relationship Id="rId53" Type="http://schemas.openxmlformats.org/officeDocument/2006/relationships/image" Target="../media/image379.png"/><Relationship Id="rId74" Type="http://schemas.openxmlformats.org/officeDocument/2006/relationships/customXml" Target="../ink/ink384.xml"/><Relationship Id="rId128" Type="http://schemas.openxmlformats.org/officeDocument/2006/relationships/customXml" Target="../ink/ink411.xml"/><Relationship Id="rId149" Type="http://schemas.openxmlformats.org/officeDocument/2006/relationships/image" Target="../media/image427.png"/><Relationship Id="rId5" Type="http://schemas.openxmlformats.org/officeDocument/2006/relationships/image" Target="../media/image355.png"/><Relationship Id="rId95" Type="http://schemas.openxmlformats.org/officeDocument/2006/relationships/image" Target="../media/image400.png"/><Relationship Id="rId160" Type="http://schemas.openxmlformats.org/officeDocument/2006/relationships/customXml" Target="../ink/ink427.xml"/><Relationship Id="rId181" Type="http://schemas.openxmlformats.org/officeDocument/2006/relationships/image" Target="../media/image443.png"/><Relationship Id="rId216" Type="http://schemas.openxmlformats.org/officeDocument/2006/relationships/customXml" Target="../ink/ink455.xml"/><Relationship Id="rId22" Type="http://schemas.openxmlformats.org/officeDocument/2006/relationships/customXml" Target="../ink/ink358.xml"/><Relationship Id="rId43" Type="http://schemas.openxmlformats.org/officeDocument/2006/relationships/image" Target="../media/image374.png"/><Relationship Id="rId64" Type="http://schemas.openxmlformats.org/officeDocument/2006/relationships/customXml" Target="../ink/ink379.xml"/><Relationship Id="rId118" Type="http://schemas.openxmlformats.org/officeDocument/2006/relationships/customXml" Target="../ink/ink406.xml"/><Relationship Id="rId139" Type="http://schemas.openxmlformats.org/officeDocument/2006/relationships/image" Target="../media/image422.png"/><Relationship Id="rId85" Type="http://schemas.openxmlformats.org/officeDocument/2006/relationships/image" Target="../media/image395.png"/><Relationship Id="rId150" Type="http://schemas.openxmlformats.org/officeDocument/2006/relationships/customXml" Target="../ink/ink422.xml"/><Relationship Id="rId171" Type="http://schemas.openxmlformats.org/officeDocument/2006/relationships/image" Target="../media/image438.png"/><Relationship Id="rId192" Type="http://schemas.openxmlformats.org/officeDocument/2006/relationships/customXml" Target="../ink/ink443.xml"/><Relationship Id="rId206" Type="http://schemas.openxmlformats.org/officeDocument/2006/relationships/customXml" Target="../ink/ink450.xml"/><Relationship Id="rId12" Type="http://schemas.openxmlformats.org/officeDocument/2006/relationships/customXml" Target="../ink/ink353.xml"/><Relationship Id="rId33" Type="http://schemas.openxmlformats.org/officeDocument/2006/relationships/image" Target="../media/image369.png"/><Relationship Id="rId108" Type="http://schemas.openxmlformats.org/officeDocument/2006/relationships/customXml" Target="../ink/ink401.xml"/><Relationship Id="rId129" Type="http://schemas.openxmlformats.org/officeDocument/2006/relationships/image" Target="../media/image417.png"/><Relationship Id="rId54" Type="http://schemas.openxmlformats.org/officeDocument/2006/relationships/customXml" Target="../ink/ink374.xml"/><Relationship Id="rId75" Type="http://schemas.openxmlformats.org/officeDocument/2006/relationships/image" Target="../media/image390.png"/><Relationship Id="rId96" Type="http://schemas.openxmlformats.org/officeDocument/2006/relationships/customXml" Target="../ink/ink395.xml"/><Relationship Id="rId140" Type="http://schemas.openxmlformats.org/officeDocument/2006/relationships/customXml" Target="../ink/ink417.xml"/><Relationship Id="rId161" Type="http://schemas.openxmlformats.org/officeDocument/2006/relationships/image" Target="../media/image433.png"/><Relationship Id="rId182" Type="http://schemas.openxmlformats.org/officeDocument/2006/relationships/customXml" Target="../ink/ink438.xml"/><Relationship Id="rId217" Type="http://schemas.openxmlformats.org/officeDocument/2006/relationships/image" Target="../media/image461.png"/><Relationship Id="rId6" Type="http://schemas.openxmlformats.org/officeDocument/2006/relationships/customXml" Target="../ink/ink350.xml"/><Relationship Id="rId23" Type="http://schemas.openxmlformats.org/officeDocument/2006/relationships/image" Target="../media/image364.png"/><Relationship Id="rId119" Type="http://schemas.openxmlformats.org/officeDocument/2006/relationships/image" Target="../media/image412.png"/><Relationship Id="rId44" Type="http://schemas.openxmlformats.org/officeDocument/2006/relationships/customXml" Target="../ink/ink369.xml"/><Relationship Id="rId65" Type="http://schemas.openxmlformats.org/officeDocument/2006/relationships/image" Target="../media/image385.png"/><Relationship Id="rId86" Type="http://schemas.openxmlformats.org/officeDocument/2006/relationships/customXml" Target="../ink/ink390.xml"/><Relationship Id="rId130" Type="http://schemas.openxmlformats.org/officeDocument/2006/relationships/customXml" Target="../ink/ink412.xml"/><Relationship Id="rId151" Type="http://schemas.openxmlformats.org/officeDocument/2006/relationships/image" Target="../media/image428.png"/><Relationship Id="rId172" Type="http://schemas.openxmlformats.org/officeDocument/2006/relationships/customXml" Target="../ink/ink433.xml"/><Relationship Id="rId193" Type="http://schemas.openxmlformats.org/officeDocument/2006/relationships/image" Target="../media/image449.png"/><Relationship Id="rId207" Type="http://schemas.openxmlformats.org/officeDocument/2006/relationships/image" Target="../media/image456.png"/><Relationship Id="rId13" Type="http://schemas.openxmlformats.org/officeDocument/2006/relationships/image" Target="../media/image359.png"/><Relationship Id="rId109" Type="http://schemas.openxmlformats.org/officeDocument/2006/relationships/image" Target="../media/image407.png"/><Relationship Id="rId34" Type="http://schemas.openxmlformats.org/officeDocument/2006/relationships/customXml" Target="../ink/ink364.xml"/><Relationship Id="rId55" Type="http://schemas.openxmlformats.org/officeDocument/2006/relationships/image" Target="../media/image380.png"/><Relationship Id="rId76" Type="http://schemas.openxmlformats.org/officeDocument/2006/relationships/customXml" Target="../ink/ink385.xml"/><Relationship Id="rId97" Type="http://schemas.openxmlformats.org/officeDocument/2006/relationships/image" Target="../media/image401.png"/><Relationship Id="rId120" Type="http://schemas.openxmlformats.org/officeDocument/2006/relationships/customXml" Target="../ink/ink407.xml"/><Relationship Id="rId141" Type="http://schemas.openxmlformats.org/officeDocument/2006/relationships/image" Target="../media/image423.png"/><Relationship Id="rId7" Type="http://schemas.openxmlformats.org/officeDocument/2006/relationships/image" Target="../media/image356.png"/><Relationship Id="rId162" Type="http://schemas.openxmlformats.org/officeDocument/2006/relationships/customXml" Target="../ink/ink428.xml"/><Relationship Id="rId183" Type="http://schemas.openxmlformats.org/officeDocument/2006/relationships/image" Target="../media/image444.png"/><Relationship Id="rId24" Type="http://schemas.openxmlformats.org/officeDocument/2006/relationships/customXml" Target="../ink/ink359.xml"/><Relationship Id="rId45" Type="http://schemas.openxmlformats.org/officeDocument/2006/relationships/image" Target="../media/image375.png"/><Relationship Id="rId66" Type="http://schemas.openxmlformats.org/officeDocument/2006/relationships/customXml" Target="../ink/ink380.xml"/><Relationship Id="rId87" Type="http://schemas.openxmlformats.org/officeDocument/2006/relationships/image" Target="../media/image396.png"/><Relationship Id="rId110" Type="http://schemas.openxmlformats.org/officeDocument/2006/relationships/customXml" Target="../ink/ink402.xml"/><Relationship Id="rId131" Type="http://schemas.openxmlformats.org/officeDocument/2006/relationships/image" Target="../media/image418.png"/><Relationship Id="rId152" Type="http://schemas.openxmlformats.org/officeDocument/2006/relationships/customXml" Target="../ink/ink423.xml"/><Relationship Id="rId173" Type="http://schemas.openxmlformats.org/officeDocument/2006/relationships/image" Target="../media/image439.png"/><Relationship Id="rId194" Type="http://schemas.openxmlformats.org/officeDocument/2006/relationships/customXml" Target="../ink/ink444.xml"/><Relationship Id="rId208" Type="http://schemas.openxmlformats.org/officeDocument/2006/relationships/customXml" Target="../ink/ink451.xml"/><Relationship Id="rId14" Type="http://schemas.openxmlformats.org/officeDocument/2006/relationships/customXml" Target="../ink/ink354.xml"/><Relationship Id="rId30" Type="http://schemas.openxmlformats.org/officeDocument/2006/relationships/customXml" Target="../ink/ink362.xml"/><Relationship Id="rId35" Type="http://schemas.openxmlformats.org/officeDocument/2006/relationships/image" Target="../media/image370.png"/><Relationship Id="rId56" Type="http://schemas.openxmlformats.org/officeDocument/2006/relationships/customXml" Target="../ink/ink375.xml"/><Relationship Id="rId77" Type="http://schemas.openxmlformats.org/officeDocument/2006/relationships/image" Target="../media/image391.png"/><Relationship Id="rId100" Type="http://schemas.openxmlformats.org/officeDocument/2006/relationships/customXml" Target="../ink/ink397.xml"/><Relationship Id="rId105" Type="http://schemas.openxmlformats.org/officeDocument/2006/relationships/image" Target="../media/image405.png"/><Relationship Id="rId126" Type="http://schemas.openxmlformats.org/officeDocument/2006/relationships/customXml" Target="../ink/ink410.xml"/><Relationship Id="rId147" Type="http://schemas.openxmlformats.org/officeDocument/2006/relationships/image" Target="../media/image426.png"/><Relationship Id="rId168" Type="http://schemas.openxmlformats.org/officeDocument/2006/relationships/customXml" Target="../ink/ink431.xml"/><Relationship Id="rId8" Type="http://schemas.openxmlformats.org/officeDocument/2006/relationships/customXml" Target="../ink/ink351.xml"/><Relationship Id="rId51" Type="http://schemas.openxmlformats.org/officeDocument/2006/relationships/image" Target="../media/image378.png"/><Relationship Id="rId72" Type="http://schemas.openxmlformats.org/officeDocument/2006/relationships/customXml" Target="../ink/ink383.xml"/><Relationship Id="rId93" Type="http://schemas.openxmlformats.org/officeDocument/2006/relationships/image" Target="../media/image399.png"/><Relationship Id="rId98" Type="http://schemas.openxmlformats.org/officeDocument/2006/relationships/customXml" Target="../ink/ink396.xml"/><Relationship Id="rId121" Type="http://schemas.openxmlformats.org/officeDocument/2006/relationships/image" Target="../media/image413.png"/><Relationship Id="rId142" Type="http://schemas.openxmlformats.org/officeDocument/2006/relationships/customXml" Target="../ink/ink418.xml"/><Relationship Id="rId163" Type="http://schemas.openxmlformats.org/officeDocument/2006/relationships/image" Target="../media/image434.png"/><Relationship Id="rId184" Type="http://schemas.openxmlformats.org/officeDocument/2006/relationships/customXml" Target="../ink/ink439.xml"/><Relationship Id="rId189" Type="http://schemas.openxmlformats.org/officeDocument/2006/relationships/image" Target="../media/image447.png"/><Relationship Id="rId3" Type="http://schemas.openxmlformats.org/officeDocument/2006/relationships/image" Target="../media/image354.png"/><Relationship Id="rId214" Type="http://schemas.openxmlformats.org/officeDocument/2006/relationships/customXml" Target="../ink/ink454.xml"/><Relationship Id="rId25" Type="http://schemas.openxmlformats.org/officeDocument/2006/relationships/image" Target="../media/image365.png"/><Relationship Id="rId46" Type="http://schemas.openxmlformats.org/officeDocument/2006/relationships/customXml" Target="../ink/ink370.xml"/><Relationship Id="rId67" Type="http://schemas.openxmlformats.org/officeDocument/2006/relationships/image" Target="../media/image386.png"/><Relationship Id="rId116" Type="http://schemas.openxmlformats.org/officeDocument/2006/relationships/customXml" Target="../ink/ink405.xml"/><Relationship Id="rId137" Type="http://schemas.openxmlformats.org/officeDocument/2006/relationships/image" Target="../media/image421.png"/><Relationship Id="rId158" Type="http://schemas.openxmlformats.org/officeDocument/2006/relationships/customXml" Target="../ink/ink426.xml"/><Relationship Id="rId20" Type="http://schemas.openxmlformats.org/officeDocument/2006/relationships/customXml" Target="../ink/ink357.xml"/><Relationship Id="rId41" Type="http://schemas.openxmlformats.org/officeDocument/2006/relationships/image" Target="../media/image373.png"/><Relationship Id="rId62" Type="http://schemas.openxmlformats.org/officeDocument/2006/relationships/customXml" Target="../ink/ink378.xml"/><Relationship Id="rId83" Type="http://schemas.openxmlformats.org/officeDocument/2006/relationships/image" Target="../media/image394.png"/><Relationship Id="rId88" Type="http://schemas.openxmlformats.org/officeDocument/2006/relationships/customXml" Target="../ink/ink391.xml"/><Relationship Id="rId111" Type="http://schemas.openxmlformats.org/officeDocument/2006/relationships/image" Target="../media/image408.png"/><Relationship Id="rId132" Type="http://schemas.openxmlformats.org/officeDocument/2006/relationships/customXml" Target="../ink/ink413.xml"/><Relationship Id="rId153" Type="http://schemas.openxmlformats.org/officeDocument/2006/relationships/image" Target="../media/image429.png"/><Relationship Id="rId174" Type="http://schemas.openxmlformats.org/officeDocument/2006/relationships/customXml" Target="../ink/ink434.xml"/><Relationship Id="rId179" Type="http://schemas.openxmlformats.org/officeDocument/2006/relationships/image" Target="../media/image442.png"/><Relationship Id="rId195" Type="http://schemas.openxmlformats.org/officeDocument/2006/relationships/image" Target="../media/image450.png"/><Relationship Id="rId209" Type="http://schemas.openxmlformats.org/officeDocument/2006/relationships/image" Target="../media/image457.png"/><Relationship Id="rId190" Type="http://schemas.openxmlformats.org/officeDocument/2006/relationships/customXml" Target="../ink/ink442.xml"/><Relationship Id="rId204" Type="http://schemas.openxmlformats.org/officeDocument/2006/relationships/customXml" Target="../ink/ink449.xml"/><Relationship Id="rId15" Type="http://schemas.openxmlformats.org/officeDocument/2006/relationships/image" Target="../media/image360.png"/><Relationship Id="rId36" Type="http://schemas.openxmlformats.org/officeDocument/2006/relationships/customXml" Target="../ink/ink365.xml"/><Relationship Id="rId57" Type="http://schemas.openxmlformats.org/officeDocument/2006/relationships/image" Target="../media/image381.png"/><Relationship Id="rId106" Type="http://schemas.openxmlformats.org/officeDocument/2006/relationships/customXml" Target="../ink/ink400.xml"/><Relationship Id="rId127" Type="http://schemas.openxmlformats.org/officeDocument/2006/relationships/image" Target="../media/image416.png"/><Relationship Id="rId10" Type="http://schemas.openxmlformats.org/officeDocument/2006/relationships/customXml" Target="../ink/ink352.xml"/><Relationship Id="rId31" Type="http://schemas.openxmlformats.org/officeDocument/2006/relationships/image" Target="../media/image368.png"/><Relationship Id="rId52" Type="http://schemas.openxmlformats.org/officeDocument/2006/relationships/customXml" Target="../ink/ink373.xml"/><Relationship Id="rId73" Type="http://schemas.openxmlformats.org/officeDocument/2006/relationships/image" Target="../media/image389.png"/><Relationship Id="rId78" Type="http://schemas.openxmlformats.org/officeDocument/2006/relationships/customXml" Target="../ink/ink386.xml"/><Relationship Id="rId94" Type="http://schemas.openxmlformats.org/officeDocument/2006/relationships/customXml" Target="../ink/ink394.xml"/><Relationship Id="rId99" Type="http://schemas.openxmlformats.org/officeDocument/2006/relationships/image" Target="../media/image402.png"/><Relationship Id="rId101" Type="http://schemas.openxmlformats.org/officeDocument/2006/relationships/image" Target="../media/image403.png"/><Relationship Id="rId122" Type="http://schemas.openxmlformats.org/officeDocument/2006/relationships/customXml" Target="../ink/ink408.xml"/><Relationship Id="rId143" Type="http://schemas.openxmlformats.org/officeDocument/2006/relationships/image" Target="../media/image424.png"/><Relationship Id="rId148" Type="http://schemas.openxmlformats.org/officeDocument/2006/relationships/customXml" Target="../ink/ink421.xml"/><Relationship Id="rId164" Type="http://schemas.openxmlformats.org/officeDocument/2006/relationships/customXml" Target="../ink/ink429.xml"/><Relationship Id="rId169" Type="http://schemas.openxmlformats.org/officeDocument/2006/relationships/image" Target="../media/image437.png"/><Relationship Id="rId185" Type="http://schemas.openxmlformats.org/officeDocument/2006/relationships/image" Target="../media/image445.png"/><Relationship Id="rId4" Type="http://schemas.openxmlformats.org/officeDocument/2006/relationships/customXml" Target="../ink/ink349.xml"/><Relationship Id="rId9" Type="http://schemas.openxmlformats.org/officeDocument/2006/relationships/image" Target="../media/image357.png"/><Relationship Id="rId180" Type="http://schemas.openxmlformats.org/officeDocument/2006/relationships/customXml" Target="../ink/ink437.xml"/><Relationship Id="rId210" Type="http://schemas.openxmlformats.org/officeDocument/2006/relationships/customXml" Target="../ink/ink452.xml"/><Relationship Id="rId215" Type="http://schemas.openxmlformats.org/officeDocument/2006/relationships/image" Target="../media/image460.png"/><Relationship Id="rId26" Type="http://schemas.openxmlformats.org/officeDocument/2006/relationships/customXml" Target="../ink/ink360.xml"/><Relationship Id="rId47" Type="http://schemas.openxmlformats.org/officeDocument/2006/relationships/image" Target="../media/image376.png"/><Relationship Id="rId68" Type="http://schemas.openxmlformats.org/officeDocument/2006/relationships/customXml" Target="../ink/ink381.xml"/><Relationship Id="rId89" Type="http://schemas.openxmlformats.org/officeDocument/2006/relationships/image" Target="../media/image397.png"/><Relationship Id="rId112" Type="http://schemas.openxmlformats.org/officeDocument/2006/relationships/customXml" Target="../ink/ink403.xml"/><Relationship Id="rId133" Type="http://schemas.openxmlformats.org/officeDocument/2006/relationships/image" Target="../media/image419.png"/><Relationship Id="rId154" Type="http://schemas.openxmlformats.org/officeDocument/2006/relationships/customXml" Target="../ink/ink424.xml"/><Relationship Id="rId175" Type="http://schemas.openxmlformats.org/officeDocument/2006/relationships/image" Target="../media/image440.png"/><Relationship Id="rId196" Type="http://schemas.openxmlformats.org/officeDocument/2006/relationships/customXml" Target="../ink/ink445.xml"/><Relationship Id="rId200" Type="http://schemas.openxmlformats.org/officeDocument/2006/relationships/customXml" Target="../ink/ink447.xml"/><Relationship Id="rId16" Type="http://schemas.openxmlformats.org/officeDocument/2006/relationships/customXml" Target="../ink/ink355.xml"/><Relationship Id="rId37" Type="http://schemas.openxmlformats.org/officeDocument/2006/relationships/image" Target="../media/image371.png"/><Relationship Id="rId58" Type="http://schemas.openxmlformats.org/officeDocument/2006/relationships/customXml" Target="../ink/ink376.xml"/><Relationship Id="rId79" Type="http://schemas.openxmlformats.org/officeDocument/2006/relationships/image" Target="../media/image392.png"/><Relationship Id="rId102" Type="http://schemas.openxmlformats.org/officeDocument/2006/relationships/customXml" Target="../ink/ink398.xml"/><Relationship Id="rId123" Type="http://schemas.openxmlformats.org/officeDocument/2006/relationships/image" Target="../media/image414.png"/><Relationship Id="rId144" Type="http://schemas.openxmlformats.org/officeDocument/2006/relationships/customXml" Target="../ink/ink419.xml"/><Relationship Id="rId90" Type="http://schemas.openxmlformats.org/officeDocument/2006/relationships/customXml" Target="../ink/ink392.xml"/><Relationship Id="rId165" Type="http://schemas.openxmlformats.org/officeDocument/2006/relationships/image" Target="../media/image435.png"/><Relationship Id="rId186" Type="http://schemas.openxmlformats.org/officeDocument/2006/relationships/customXml" Target="../ink/ink440.xml"/><Relationship Id="rId211" Type="http://schemas.openxmlformats.org/officeDocument/2006/relationships/image" Target="../media/image458.png"/><Relationship Id="rId27" Type="http://schemas.openxmlformats.org/officeDocument/2006/relationships/image" Target="../media/image366.png"/><Relationship Id="rId48" Type="http://schemas.openxmlformats.org/officeDocument/2006/relationships/customXml" Target="../ink/ink371.xml"/><Relationship Id="rId69" Type="http://schemas.openxmlformats.org/officeDocument/2006/relationships/image" Target="../media/image387.png"/><Relationship Id="rId113" Type="http://schemas.openxmlformats.org/officeDocument/2006/relationships/image" Target="../media/image409.png"/><Relationship Id="rId134" Type="http://schemas.openxmlformats.org/officeDocument/2006/relationships/customXml" Target="../ink/ink414.xml"/><Relationship Id="rId80" Type="http://schemas.openxmlformats.org/officeDocument/2006/relationships/customXml" Target="../ink/ink387.xml"/><Relationship Id="rId155" Type="http://schemas.openxmlformats.org/officeDocument/2006/relationships/image" Target="../media/image430.png"/><Relationship Id="rId176" Type="http://schemas.openxmlformats.org/officeDocument/2006/relationships/customXml" Target="../ink/ink435.xml"/><Relationship Id="rId197" Type="http://schemas.openxmlformats.org/officeDocument/2006/relationships/image" Target="../media/image451.png"/><Relationship Id="rId201" Type="http://schemas.openxmlformats.org/officeDocument/2006/relationships/image" Target="../media/image453.png"/><Relationship Id="rId17" Type="http://schemas.openxmlformats.org/officeDocument/2006/relationships/image" Target="../media/image361.png"/><Relationship Id="rId38" Type="http://schemas.openxmlformats.org/officeDocument/2006/relationships/customXml" Target="../ink/ink366.xml"/><Relationship Id="rId59" Type="http://schemas.openxmlformats.org/officeDocument/2006/relationships/image" Target="../media/image382.png"/><Relationship Id="rId103" Type="http://schemas.openxmlformats.org/officeDocument/2006/relationships/image" Target="../media/image404.png"/><Relationship Id="rId124" Type="http://schemas.openxmlformats.org/officeDocument/2006/relationships/customXml" Target="../ink/ink409.xml"/><Relationship Id="rId70" Type="http://schemas.openxmlformats.org/officeDocument/2006/relationships/customXml" Target="../ink/ink382.xml"/><Relationship Id="rId91" Type="http://schemas.openxmlformats.org/officeDocument/2006/relationships/image" Target="../media/image398.png"/><Relationship Id="rId145" Type="http://schemas.openxmlformats.org/officeDocument/2006/relationships/image" Target="../media/image425.png"/><Relationship Id="rId166" Type="http://schemas.openxmlformats.org/officeDocument/2006/relationships/customXml" Target="../ink/ink430.xml"/><Relationship Id="rId187" Type="http://schemas.openxmlformats.org/officeDocument/2006/relationships/image" Target="../media/image44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53.xml"/><Relationship Id="rId28" Type="http://schemas.openxmlformats.org/officeDocument/2006/relationships/customXml" Target="../ink/ink361.xml"/><Relationship Id="rId49" Type="http://schemas.openxmlformats.org/officeDocument/2006/relationships/image" Target="../media/image377.png"/><Relationship Id="rId114" Type="http://schemas.openxmlformats.org/officeDocument/2006/relationships/customXml" Target="../ink/ink404.xml"/><Relationship Id="rId60" Type="http://schemas.openxmlformats.org/officeDocument/2006/relationships/customXml" Target="../ink/ink377.xml"/><Relationship Id="rId81" Type="http://schemas.openxmlformats.org/officeDocument/2006/relationships/image" Target="../media/image393.png"/><Relationship Id="rId135" Type="http://schemas.openxmlformats.org/officeDocument/2006/relationships/image" Target="../media/image420.png"/><Relationship Id="rId156" Type="http://schemas.openxmlformats.org/officeDocument/2006/relationships/customXml" Target="../ink/ink425.xml"/><Relationship Id="rId177" Type="http://schemas.openxmlformats.org/officeDocument/2006/relationships/image" Target="../media/image441.png"/><Relationship Id="rId198" Type="http://schemas.openxmlformats.org/officeDocument/2006/relationships/customXml" Target="../ink/ink446.xml"/><Relationship Id="rId202" Type="http://schemas.openxmlformats.org/officeDocument/2006/relationships/customXml" Target="../ink/ink448.xml"/><Relationship Id="rId18" Type="http://schemas.openxmlformats.org/officeDocument/2006/relationships/customXml" Target="../ink/ink356.xml"/><Relationship Id="rId39" Type="http://schemas.openxmlformats.org/officeDocument/2006/relationships/image" Target="../media/image372.png"/><Relationship Id="rId50" Type="http://schemas.openxmlformats.org/officeDocument/2006/relationships/customXml" Target="../ink/ink372.xml"/><Relationship Id="rId104" Type="http://schemas.openxmlformats.org/officeDocument/2006/relationships/customXml" Target="../ink/ink399.xml"/><Relationship Id="rId125" Type="http://schemas.openxmlformats.org/officeDocument/2006/relationships/image" Target="../media/image415.png"/><Relationship Id="rId146" Type="http://schemas.openxmlformats.org/officeDocument/2006/relationships/customXml" Target="../ink/ink420.xml"/><Relationship Id="rId167" Type="http://schemas.openxmlformats.org/officeDocument/2006/relationships/image" Target="../media/image436.png"/><Relationship Id="rId188" Type="http://schemas.openxmlformats.org/officeDocument/2006/relationships/customXml" Target="../ink/ink441.xml"/><Relationship Id="rId71" Type="http://schemas.openxmlformats.org/officeDocument/2006/relationships/image" Target="../media/image388.png"/><Relationship Id="rId92" Type="http://schemas.openxmlformats.org/officeDocument/2006/relationships/customXml" Target="../ink/ink393.xml"/><Relationship Id="rId213" Type="http://schemas.openxmlformats.org/officeDocument/2006/relationships/image" Target="../media/image459.png"/><Relationship Id="rId2" Type="http://schemas.openxmlformats.org/officeDocument/2006/relationships/customXml" Target="../ink/ink348.xml"/><Relationship Id="rId29" Type="http://schemas.openxmlformats.org/officeDocument/2006/relationships/image" Target="../media/image367.png"/><Relationship Id="rId40" Type="http://schemas.openxmlformats.org/officeDocument/2006/relationships/customXml" Target="../ink/ink367.xml"/><Relationship Id="rId115" Type="http://schemas.openxmlformats.org/officeDocument/2006/relationships/image" Target="../media/image410.png"/><Relationship Id="rId136" Type="http://schemas.openxmlformats.org/officeDocument/2006/relationships/customXml" Target="../ink/ink415.xml"/><Relationship Id="rId157" Type="http://schemas.openxmlformats.org/officeDocument/2006/relationships/image" Target="../media/image431.png"/><Relationship Id="rId178" Type="http://schemas.openxmlformats.org/officeDocument/2006/relationships/customXml" Target="../ink/ink436.xml"/><Relationship Id="rId61" Type="http://schemas.openxmlformats.org/officeDocument/2006/relationships/image" Target="../media/image383.png"/><Relationship Id="rId82" Type="http://schemas.openxmlformats.org/officeDocument/2006/relationships/customXml" Target="../ink/ink388.xml"/><Relationship Id="rId199" Type="http://schemas.openxmlformats.org/officeDocument/2006/relationships/image" Target="../media/image452.png"/><Relationship Id="rId203" Type="http://schemas.openxmlformats.org/officeDocument/2006/relationships/image" Target="../media/image454.png"/><Relationship Id="rId19" Type="http://schemas.openxmlformats.org/officeDocument/2006/relationships/image" Target="../media/image362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9.png"/><Relationship Id="rId21" Type="http://schemas.openxmlformats.org/officeDocument/2006/relationships/image" Target="../media/image471.png"/><Relationship Id="rId42" Type="http://schemas.openxmlformats.org/officeDocument/2006/relationships/customXml" Target="../ink/ink476.xml"/><Relationship Id="rId63" Type="http://schemas.openxmlformats.org/officeDocument/2006/relationships/image" Target="../media/image492.png"/><Relationship Id="rId84" Type="http://schemas.openxmlformats.org/officeDocument/2006/relationships/customXml" Target="../ink/ink497.xml"/><Relationship Id="rId138" Type="http://schemas.openxmlformats.org/officeDocument/2006/relationships/customXml" Target="../ink/ink524.xml"/><Relationship Id="rId159" Type="http://schemas.openxmlformats.org/officeDocument/2006/relationships/image" Target="../media/image540.png"/><Relationship Id="rId170" Type="http://schemas.openxmlformats.org/officeDocument/2006/relationships/customXml" Target="../ink/ink540.xml"/><Relationship Id="rId191" Type="http://schemas.openxmlformats.org/officeDocument/2006/relationships/image" Target="../media/image556.png"/><Relationship Id="rId205" Type="http://schemas.openxmlformats.org/officeDocument/2006/relationships/image" Target="../media/image563.png"/><Relationship Id="rId107" Type="http://schemas.openxmlformats.org/officeDocument/2006/relationships/image" Target="../media/image514.png"/><Relationship Id="rId11" Type="http://schemas.openxmlformats.org/officeDocument/2006/relationships/image" Target="../media/image466.png"/><Relationship Id="rId32" Type="http://schemas.openxmlformats.org/officeDocument/2006/relationships/customXml" Target="../ink/ink471.xml"/><Relationship Id="rId53" Type="http://schemas.openxmlformats.org/officeDocument/2006/relationships/image" Target="../media/image487.png"/><Relationship Id="rId74" Type="http://schemas.openxmlformats.org/officeDocument/2006/relationships/customXml" Target="../ink/ink492.xml"/><Relationship Id="rId128" Type="http://schemas.openxmlformats.org/officeDocument/2006/relationships/customXml" Target="../ink/ink519.xml"/><Relationship Id="rId149" Type="http://schemas.openxmlformats.org/officeDocument/2006/relationships/image" Target="../media/image535.png"/><Relationship Id="rId5" Type="http://schemas.openxmlformats.org/officeDocument/2006/relationships/image" Target="../media/image463.png"/><Relationship Id="rId95" Type="http://schemas.openxmlformats.org/officeDocument/2006/relationships/image" Target="../media/image508.png"/><Relationship Id="rId160" Type="http://schemas.openxmlformats.org/officeDocument/2006/relationships/customXml" Target="../ink/ink535.xml"/><Relationship Id="rId181" Type="http://schemas.openxmlformats.org/officeDocument/2006/relationships/image" Target="../media/image551.png"/><Relationship Id="rId216" Type="http://schemas.openxmlformats.org/officeDocument/2006/relationships/customXml" Target="../ink/ink563.xml"/><Relationship Id="rId22" Type="http://schemas.openxmlformats.org/officeDocument/2006/relationships/customXml" Target="../ink/ink466.xml"/><Relationship Id="rId43" Type="http://schemas.openxmlformats.org/officeDocument/2006/relationships/image" Target="../media/image482.png"/><Relationship Id="rId64" Type="http://schemas.openxmlformats.org/officeDocument/2006/relationships/customXml" Target="../ink/ink487.xml"/><Relationship Id="rId118" Type="http://schemas.openxmlformats.org/officeDocument/2006/relationships/customXml" Target="../ink/ink514.xml"/><Relationship Id="rId139" Type="http://schemas.openxmlformats.org/officeDocument/2006/relationships/image" Target="../media/image530.png"/><Relationship Id="rId85" Type="http://schemas.openxmlformats.org/officeDocument/2006/relationships/image" Target="../media/image503.png"/><Relationship Id="rId150" Type="http://schemas.openxmlformats.org/officeDocument/2006/relationships/customXml" Target="../ink/ink530.xml"/><Relationship Id="rId171" Type="http://schemas.openxmlformats.org/officeDocument/2006/relationships/image" Target="../media/image546.png"/><Relationship Id="rId192" Type="http://schemas.openxmlformats.org/officeDocument/2006/relationships/customXml" Target="../ink/ink551.xml"/><Relationship Id="rId206" Type="http://schemas.openxmlformats.org/officeDocument/2006/relationships/customXml" Target="../ink/ink558.xml"/><Relationship Id="rId12" Type="http://schemas.openxmlformats.org/officeDocument/2006/relationships/customXml" Target="../ink/ink461.xml"/><Relationship Id="rId33" Type="http://schemas.openxmlformats.org/officeDocument/2006/relationships/image" Target="../media/image477.png"/><Relationship Id="rId108" Type="http://schemas.openxmlformats.org/officeDocument/2006/relationships/customXml" Target="../ink/ink509.xml"/><Relationship Id="rId129" Type="http://schemas.openxmlformats.org/officeDocument/2006/relationships/image" Target="../media/image525.png"/><Relationship Id="rId54" Type="http://schemas.openxmlformats.org/officeDocument/2006/relationships/customXml" Target="../ink/ink482.xml"/><Relationship Id="rId75" Type="http://schemas.openxmlformats.org/officeDocument/2006/relationships/image" Target="../media/image498.png"/><Relationship Id="rId96" Type="http://schemas.openxmlformats.org/officeDocument/2006/relationships/customXml" Target="../ink/ink503.xml"/><Relationship Id="rId140" Type="http://schemas.openxmlformats.org/officeDocument/2006/relationships/customXml" Target="../ink/ink525.xml"/><Relationship Id="rId161" Type="http://schemas.openxmlformats.org/officeDocument/2006/relationships/image" Target="../media/image541.png"/><Relationship Id="rId182" Type="http://schemas.openxmlformats.org/officeDocument/2006/relationships/customXml" Target="../ink/ink546.xml"/><Relationship Id="rId217" Type="http://schemas.openxmlformats.org/officeDocument/2006/relationships/image" Target="../media/image569.png"/><Relationship Id="rId6" Type="http://schemas.openxmlformats.org/officeDocument/2006/relationships/customXml" Target="../ink/ink458.xml"/><Relationship Id="rId23" Type="http://schemas.openxmlformats.org/officeDocument/2006/relationships/image" Target="../media/image472.png"/><Relationship Id="rId119" Type="http://schemas.openxmlformats.org/officeDocument/2006/relationships/image" Target="../media/image520.png"/><Relationship Id="rId44" Type="http://schemas.openxmlformats.org/officeDocument/2006/relationships/customXml" Target="../ink/ink477.xml"/><Relationship Id="rId65" Type="http://schemas.openxmlformats.org/officeDocument/2006/relationships/image" Target="../media/image493.png"/><Relationship Id="rId86" Type="http://schemas.openxmlformats.org/officeDocument/2006/relationships/customXml" Target="../ink/ink498.xml"/><Relationship Id="rId130" Type="http://schemas.openxmlformats.org/officeDocument/2006/relationships/customXml" Target="../ink/ink520.xml"/><Relationship Id="rId151" Type="http://schemas.openxmlformats.org/officeDocument/2006/relationships/image" Target="../media/image536.png"/><Relationship Id="rId172" Type="http://schemas.openxmlformats.org/officeDocument/2006/relationships/customXml" Target="../ink/ink541.xml"/><Relationship Id="rId193" Type="http://schemas.openxmlformats.org/officeDocument/2006/relationships/image" Target="../media/image557.png"/><Relationship Id="rId207" Type="http://schemas.openxmlformats.org/officeDocument/2006/relationships/image" Target="../media/image564.png"/><Relationship Id="rId13" Type="http://schemas.openxmlformats.org/officeDocument/2006/relationships/image" Target="../media/image467.png"/><Relationship Id="rId109" Type="http://schemas.openxmlformats.org/officeDocument/2006/relationships/image" Target="../media/image515.png"/><Relationship Id="rId34" Type="http://schemas.openxmlformats.org/officeDocument/2006/relationships/customXml" Target="../ink/ink472.xml"/><Relationship Id="rId55" Type="http://schemas.openxmlformats.org/officeDocument/2006/relationships/image" Target="../media/image488.png"/><Relationship Id="rId76" Type="http://schemas.openxmlformats.org/officeDocument/2006/relationships/customXml" Target="../ink/ink493.xml"/><Relationship Id="rId97" Type="http://schemas.openxmlformats.org/officeDocument/2006/relationships/image" Target="../media/image509.png"/><Relationship Id="rId120" Type="http://schemas.openxmlformats.org/officeDocument/2006/relationships/customXml" Target="../ink/ink515.xml"/><Relationship Id="rId141" Type="http://schemas.openxmlformats.org/officeDocument/2006/relationships/image" Target="../media/image531.png"/><Relationship Id="rId7" Type="http://schemas.openxmlformats.org/officeDocument/2006/relationships/image" Target="../media/image464.png"/><Relationship Id="rId162" Type="http://schemas.openxmlformats.org/officeDocument/2006/relationships/customXml" Target="../ink/ink536.xml"/><Relationship Id="rId183" Type="http://schemas.openxmlformats.org/officeDocument/2006/relationships/image" Target="../media/image552.png"/><Relationship Id="rId24" Type="http://schemas.openxmlformats.org/officeDocument/2006/relationships/customXml" Target="../ink/ink467.xml"/><Relationship Id="rId45" Type="http://schemas.openxmlformats.org/officeDocument/2006/relationships/image" Target="../media/image483.png"/><Relationship Id="rId66" Type="http://schemas.openxmlformats.org/officeDocument/2006/relationships/customXml" Target="../ink/ink488.xml"/><Relationship Id="rId87" Type="http://schemas.openxmlformats.org/officeDocument/2006/relationships/image" Target="../media/image504.png"/><Relationship Id="rId110" Type="http://schemas.openxmlformats.org/officeDocument/2006/relationships/customXml" Target="../ink/ink510.xml"/><Relationship Id="rId131" Type="http://schemas.openxmlformats.org/officeDocument/2006/relationships/image" Target="../media/image526.png"/><Relationship Id="rId152" Type="http://schemas.openxmlformats.org/officeDocument/2006/relationships/customXml" Target="../ink/ink531.xml"/><Relationship Id="rId173" Type="http://schemas.openxmlformats.org/officeDocument/2006/relationships/image" Target="../media/image547.png"/><Relationship Id="rId194" Type="http://schemas.openxmlformats.org/officeDocument/2006/relationships/customXml" Target="../ink/ink552.xml"/><Relationship Id="rId208" Type="http://schemas.openxmlformats.org/officeDocument/2006/relationships/customXml" Target="../ink/ink559.xml"/><Relationship Id="rId14" Type="http://schemas.openxmlformats.org/officeDocument/2006/relationships/customXml" Target="../ink/ink462.xml"/><Relationship Id="rId30" Type="http://schemas.openxmlformats.org/officeDocument/2006/relationships/customXml" Target="../ink/ink470.xml"/><Relationship Id="rId35" Type="http://schemas.openxmlformats.org/officeDocument/2006/relationships/image" Target="../media/image478.png"/><Relationship Id="rId56" Type="http://schemas.openxmlformats.org/officeDocument/2006/relationships/customXml" Target="../ink/ink483.xml"/><Relationship Id="rId77" Type="http://schemas.openxmlformats.org/officeDocument/2006/relationships/image" Target="../media/image499.png"/><Relationship Id="rId100" Type="http://schemas.openxmlformats.org/officeDocument/2006/relationships/customXml" Target="../ink/ink505.xml"/><Relationship Id="rId105" Type="http://schemas.openxmlformats.org/officeDocument/2006/relationships/image" Target="../media/image513.png"/><Relationship Id="rId126" Type="http://schemas.openxmlformats.org/officeDocument/2006/relationships/customXml" Target="../ink/ink518.xml"/><Relationship Id="rId147" Type="http://schemas.openxmlformats.org/officeDocument/2006/relationships/image" Target="../media/image534.png"/><Relationship Id="rId168" Type="http://schemas.openxmlformats.org/officeDocument/2006/relationships/customXml" Target="../ink/ink539.xml"/><Relationship Id="rId8" Type="http://schemas.openxmlformats.org/officeDocument/2006/relationships/customXml" Target="../ink/ink459.xml"/><Relationship Id="rId51" Type="http://schemas.openxmlformats.org/officeDocument/2006/relationships/image" Target="../media/image486.png"/><Relationship Id="rId72" Type="http://schemas.openxmlformats.org/officeDocument/2006/relationships/customXml" Target="../ink/ink491.xml"/><Relationship Id="rId93" Type="http://schemas.openxmlformats.org/officeDocument/2006/relationships/image" Target="../media/image507.png"/><Relationship Id="rId98" Type="http://schemas.openxmlformats.org/officeDocument/2006/relationships/customXml" Target="../ink/ink504.xml"/><Relationship Id="rId121" Type="http://schemas.openxmlformats.org/officeDocument/2006/relationships/image" Target="../media/image521.png"/><Relationship Id="rId142" Type="http://schemas.openxmlformats.org/officeDocument/2006/relationships/customXml" Target="../ink/ink526.xml"/><Relationship Id="rId163" Type="http://schemas.openxmlformats.org/officeDocument/2006/relationships/image" Target="../media/image542.png"/><Relationship Id="rId184" Type="http://schemas.openxmlformats.org/officeDocument/2006/relationships/customXml" Target="../ink/ink547.xml"/><Relationship Id="rId189" Type="http://schemas.openxmlformats.org/officeDocument/2006/relationships/image" Target="../media/image555.png"/><Relationship Id="rId3" Type="http://schemas.openxmlformats.org/officeDocument/2006/relationships/image" Target="../media/image462.png"/><Relationship Id="rId214" Type="http://schemas.openxmlformats.org/officeDocument/2006/relationships/customXml" Target="../ink/ink562.xml"/><Relationship Id="rId25" Type="http://schemas.openxmlformats.org/officeDocument/2006/relationships/image" Target="../media/image473.png"/><Relationship Id="rId46" Type="http://schemas.openxmlformats.org/officeDocument/2006/relationships/customXml" Target="../ink/ink478.xml"/><Relationship Id="rId67" Type="http://schemas.openxmlformats.org/officeDocument/2006/relationships/image" Target="../media/image494.png"/><Relationship Id="rId116" Type="http://schemas.openxmlformats.org/officeDocument/2006/relationships/customXml" Target="../ink/ink513.xml"/><Relationship Id="rId137" Type="http://schemas.openxmlformats.org/officeDocument/2006/relationships/image" Target="../media/image529.png"/><Relationship Id="rId158" Type="http://schemas.openxmlformats.org/officeDocument/2006/relationships/customXml" Target="../ink/ink534.xml"/><Relationship Id="rId20" Type="http://schemas.openxmlformats.org/officeDocument/2006/relationships/customXml" Target="../ink/ink465.xml"/><Relationship Id="rId41" Type="http://schemas.openxmlformats.org/officeDocument/2006/relationships/image" Target="../media/image481.png"/><Relationship Id="rId62" Type="http://schemas.openxmlformats.org/officeDocument/2006/relationships/customXml" Target="../ink/ink486.xml"/><Relationship Id="rId83" Type="http://schemas.openxmlformats.org/officeDocument/2006/relationships/image" Target="../media/image502.png"/><Relationship Id="rId88" Type="http://schemas.openxmlformats.org/officeDocument/2006/relationships/customXml" Target="../ink/ink499.xml"/><Relationship Id="rId111" Type="http://schemas.openxmlformats.org/officeDocument/2006/relationships/image" Target="../media/image516.png"/><Relationship Id="rId132" Type="http://schemas.openxmlformats.org/officeDocument/2006/relationships/customXml" Target="../ink/ink521.xml"/><Relationship Id="rId153" Type="http://schemas.openxmlformats.org/officeDocument/2006/relationships/image" Target="../media/image537.png"/><Relationship Id="rId174" Type="http://schemas.openxmlformats.org/officeDocument/2006/relationships/customXml" Target="../ink/ink542.xml"/><Relationship Id="rId179" Type="http://schemas.openxmlformats.org/officeDocument/2006/relationships/image" Target="../media/image550.png"/><Relationship Id="rId195" Type="http://schemas.openxmlformats.org/officeDocument/2006/relationships/image" Target="../media/image558.png"/><Relationship Id="rId209" Type="http://schemas.openxmlformats.org/officeDocument/2006/relationships/image" Target="../media/image565.png"/><Relationship Id="rId190" Type="http://schemas.openxmlformats.org/officeDocument/2006/relationships/customXml" Target="../ink/ink550.xml"/><Relationship Id="rId204" Type="http://schemas.openxmlformats.org/officeDocument/2006/relationships/customXml" Target="../ink/ink557.xml"/><Relationship Id="rId15" Type="http://schemas.openxmlformats.org/officeDocument/2006/relationships/image" Target="../media/image468.png"/><Relationship Id="rId36" Type="http://schemas.openxmlformats.org/officeDocument/2006/relationships/customXml" Target="../ink/ink473.xml"/><Relationship Id="rId57" Type="http://schemas.openxmlformats.org/officeDocument/2006/relationships/image" Target="../media/image489.png"/><Relationship Id="rId106" Type="http://schemas.openxmlformats.org/officeDocument/2006/relationships/customXml" Target="../ink/ink508.xml"/><Relationship Id="rId127" Type="http://schemas.openxmlformats.org/officeDocument/2006/relationships/image" Target="../media/image524.png"/><Relationship Id="rId10" Type="http://schemas.openxmlformats.org/officeDocument/2006/relationships/customXml" Target="../ink/ink460.xml"/><Relationship Id="rId31" Type="http://schemas.openxmlformats.org/officeDocument/2006/relationships/image" Target="../media/image476.png"/><Relationship Id="rId52" Type="http://schemas.openxmlformats.org/officeDocument/2006/relationships/customXml" Target="../ink/ink481.xml"/><Relationship Id="rId73" Type="http://schemas.openxmlformats.org/officeDocument/2006/relationships/image" Target="../media/image497.png"/><Relationship Id="rId78" Type="http://schemas.openxmlformats.org/officeDocument/2006/relationships/customXml" Target="../ink/ink494.xml"/><Relationship Id="rId94" Type="http://schemas.openxmlformats.org/officeDocument/2006/relationships/customXml" Target="../ink/ink502.xml"/><Relationship Id="rId99" Type="http://schemas.openxmlformats.org/officeDocument/2006/relationships/image" Target="../media/image510.png"/><Relationship Id="rId101" Type="http://schemas.openxmlformats.org/officeDocument/2006/relationships/image" Target="../media/image511.png"/><Relationship Id="rId122" Type="http://schemas.openxmlformats.org/officeDocument/2006/relationships/customXml" Target="../ink/ink516.xml"/><Relationship Id="rId143" Type="http://schemas.openxmlformats.org/officeDocument/2006/relationships/image" Target="../media/image532.png"/><Relationship Id="rId148" Type="http://schemas.openxmlformats.org/officeDocument/2006/relationships/customXml" Target="../ink/ink529.xml"/><Relationship Id="rId164" Type="http://schemas.openxmlformats.org/officeDocument/2006/relationships/customXml" Target="../ink/ink537.xml"/><Relationship Id="rId169" Type="http://schemas.openxmlformats.org/officeDocument/2006/relationships/image" Target="../media/image545.png"/><Relationship Id="rId185" Type="http://schemas.openxmlformats.org/officeDocument/2006/relationships/image" Target="../media/image553.png"/><Relationship Id="rId4" Type="http://schemas.openxmlformats.org/officeDocument/2006/relationships/customXml" Target="../ink/ink457.xml"/><Relationship Id="rId9" Type="http://schemas.openxmlformats.org/officeDocument/2006/relationships/image" Target="../media/image465.png"/><Relationship Id="rId180" Type="http://schemas.openxmlformats.org/officeDocument/2006/relationships/customXml" Target="../ink/ink545.xml"/><Relationship Id="rId210" Type="http://schemas.openxmlformats.org/officeDocument/2006/relationships/customXml" Target="../ink/ink560.xml"/><Relationship Id="rId215" Type="http://schemas.openxmlformats.org/officeDocument/2006/relationships/image" Target="../media/image568.png"/><Relationship Id="rId26" Type="http://schemas.openxmlformats.org/officeDocument/2006/relationships/customXml" Target="../ink/ink468.xml"/><Relationship Id="rId47" Type="http://schemas.openxmlformats.org/officeDocument/2006/relationships/image" Target="../media/image484.png"/><Relationship Id="rId68" Type="http://schemas.openxmlformats.org/officeDocument/2006/relationships/customXml" Target="../ink/ink489.xml"/><Relationship Id="rId89" Type="http://schemas.openxmlformats.org/officeDocument/2006/relationships/image" Target="../media/image505.png"/><Relationship Id="rId112" Type="http://schemas.openxmlformats.org/officeDocument/2006/relationships/customXml" Target="../ink/ink511.xml"/><Relationship Id="rId133" Type="http://schemas.openxmlformats.org/officeDocument/2006/relationships/image" Target="../media/image527.png"/><Relationship Id="rId154" Type="http://schemas.openxmlformats.org/officeDocument/2006/relationships/customXml" Target="../ink/ink532.xml"/><Relationship Id="rId175" Type="http://schemas.openxmlformats.org/officeDocument/2006/relationships/image" Target="../media/image548.png"/><Relationship Id="rId196" Type="http://schemas.openxmlformats.org/officeDocument/2006/relationships/customXml" Target="../ink/ink553.xml"/><Relationship Id="rId200" Type="http://schemas.openxmlformats.org/officeDocument/2006/relationships/customXml" Target="../ink/ink555.xml"/><Relationship Id="rId16" Type="http://schemas.openxmlformats.org/officeDocument/2006/relationships/customXml" Target="../ink/ink463.xml"/><Relationship Id="rId37" Type="http://schemas.openxmlformats.org/officeDocument/2006/relationships/image" Target="../media/image479.png"/><Relationship Id="rId58" Type="http://schemas.openxmlformats.org/officeDocument/2006/relationships/customXml" Target="../ink/ink484.xml"/><Relationship Id="rId79" Type="http://schemas.openxmlformats.org/officeDocument/2006/relationships/image" Target="../media/image500.png"/><Relationship Id="rId102" Type="http://schemas.openxmlformats.org/officeDocument/2006/relationships/customXml" Target="../ink/ink506.xml"/><Relationship Id="rId123" Type="http://schemas.openxmlformats.org/officeDocument/2006/relationships/image" Target="../media/image522.png"/><Relationship Id="rId144" Type="http://schemas.openxmlformats.org/officeDocument/2006/relationships/customXml" Target="../ink/ink527.xml"/><Relationship Id="rId90" Type="http://schemas.openxmlformats.org/officeDocument/2006/relationships/customXml" Target="../ink/ink500.xml"/><Relationship Id="rId165" Type="http://schemas.openxmlformats.org/officeDocument/2006/relationships/image" Target="../media/image543.png"/><Relationship Id="rId186" Type="http://schemas.openxmlformats.org/officeDocument/2006/relationships/customXml" Target="../ink/ink548.xml"/><Relationship Id="rId211" Type="http://schemas.openxmlformats.org/officeDocument/2006/relationships/image" Target="../media/image566.png"/><Relationship Id="rId27" Type="http://schemas.openxmlformats.org/officeDocument/2006/relationships/image" Target="../media/image474.png"/><Relationship Id="rId48" Type="http://schemas.openxmlformats.org/officeDocument/2006/relationships/customXml" Target="../ink/ink479.xml"/><Relationship Id="rId69" Type="http://schemas.openxmlformats.org/officeDocument/2006/relationships/image" Target="../media/image495.png"/><Relationship Id="rId113" Type="http://schemas.openxmlformats.org/officeDocument/2006/relationships/image" Target="../media/image517.png"/><Relationship Id="rId134" Type="http://schemas.openxmlformats.org/officeDocument/2006/relationships/customXml" Target="../ink/ink522.xml"/><Relationship Id="rId80" Type="http://schemas.openxmlformats.org/officeDocument/2006/relationships/customXml" Target="../ink/ink495.xml"/><Relationship Id="rId155" Type="http://schemas.openxmlformats.org/officeDocument/2006/relationships/image" Target="../media/image538.png"/><Relationship Id="rId176" Type="http://schemas.openxmlformats.org/officeDocument/2006/relationships/customXml" Target="../ink/ink543.xml"/><Relationship Id="rId197" Type="http://schemas.openxmlformats.org/officeDocument/2006/relationships/image" Target="../media/image559.png"/><Relationship Id="rId201" Type="http://schemas.openxmlformats.org/officeDocument/2006/relationships/image" Target="../media/image561.png"/><Relationship Id="rId17" Type="http://schemas.openxmlformats.org/officeDocument/2006/relationships/image" Target="../media/image469.png"/><Relationship Id="rId38" Type="http://schemas.openxmlformats.org/officeDocument/2006/relationships/customXml" Target="../ink/ink474.xml"/><Relationship Id="rId59" Type="http://schemas.openxmlformats.org/officeDocument/2006/relationships/image" Target="../media/image490.png"/><Relationship Id="rId103" Type="http://schemas.openxmlformats.org/officeDocument/2006/relationships/image" Target="../media/image512.png"/><Relationship Id="rId124" Type="http://schemas.openxmlformats.org/officeDocument/2006/relationships/customXml" Target="../ink/ink517.xml"/><Relationship Id="rId70" Type="http://schemas.openxmlformats.org/officeDocument/2006/relationships/customXml" Target="../ink/ink490.xml"/><Relationship Id="rId91" Type="http://schemas.openxmlformats.org/officeDocument/2006/relationships/image" Target="../media/image506.png"/><Relationship Id="rId145" Type="http://schemas.openxmlformats.org/officeDocument/2006/relationships/image" Target="../media/image533.png"/><Relationship Id="rId166" Type="http://schemas.openxmlformats.org/officeDocument/2006/relationships/customXml" Target="../ink/ink538.xml"/><Relationship Id="rId187" Type="http://schemas.openxmlformats.org/officeDocument/2006/relationships/image" Target="../media/image55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61.xml"/><Relationship Id="rId28" Type="http://schemas.openxmlformats.org/officeDocument/2006/relationships/customXml" Target="../ink/ink469.xml"/><Relationship Id="rId49" Type="http://schemas.openxmlformats.org/officeDocument/2006/relationships/image" Target="../media/image485.png"/><Relationship Id="rId114" Type="http://schemas.openxmlformats.org/officeDocument/2006/relationships/customXml" Target="../ink/ink512.xml"/><Relationship Id="rId60" Type="http://schemas.openxmlformats.org/officeDocument/2006/relationships/customXml" Target="../ink/ink485.xml"/><Relationship Id="rId81" Type="http://schemas.openxmlformats.org/officeDocument/2006/relationships/image" Target="../media/image501.png"/><Relationship Id="rId135" Type="http://schemas.openxmlformats.org/officeDocument/2006/relationships/image" Target="../media/image528.png"/><Relationship Id="rId156" Type="http://schemas.openxmlformats.org/officeDocument/2006/relationships/customXml" Target="../ink/ink533.xml"/><Relationship Id="rId177" Type="http://schemas.openxmlformats.org/officeDocument/2006/relationships/image" Target="../media/image549.png"/><Relationship Id="rId198" Type="http://schemas.openxmlformats.org/officeDocument/2006/relationships/customXml" Target="../ink/ink554.xml"/><Relationship Id="rId202" Type="http://schemas.openxmlformats.org/officeDocument/2006/relationships/customXml" Target="../ink/ink556.xml"/><Relationship Id="rId18" Type="http://schemas.openxmlformats.org/officeDocument/2006/relationships/customXml" Target="../ink/ink464.xml"/><Relationship Id="rId39" Type="http://schemas.openxmlformats.org/officeDocument/2006/relationships/image" Target="../media/image480.png"/><Relationship Id="rId50" Type="http://schemas.openxmlformats.org/officeDocument/2006/relationships/customXml" Target="../ink/ink480.xml"/><Relationship Id="rId104" Type="http://schemas.openxmlformats.org/officeDocument/2006/relationships/customXml" Target="../ink/ink507.xml"/><Relationship Id="rId125" Type="http://schemas.openxmlformats.org/officeDocument/2006/relationships/image" Target="../media/image523.png"/><Relationship Id="rId146" Type="http://schemas.openxmlformats.org/officeDocument/2006/relationships/customXml" Target="../ink/ink528.xml"/><Relationship Id="rId167" Type="http://schemas.openxmlformats.org/officeDocument/2006/relationships/image" Target="../media/image544.png"/><Relationship Id="rId188" Type="http://schemas.openxmlformats.org/officeDocument/2006/relationships/customXml" Target="../ink/ink549.xml"/><Relationship Id="rId71" Type="http://schemas.openxmlformats.org/officeDocument/2006/relationships/image" Target="../media/image496.png"/><Relationship Id="rId92" Type="http://schemas.openxmlformats.org/officeDocument/2006/relationships/customXml" Target="../ink/ink501.xml"/><Relationship Id="rId213" Type="http://schemas.openxmlformats.org/officeDocument/2006/relationships/image" Target="../media/image567.png"/><Relationship Id="rId2" Type="http://schemas.openxmlformats.org/officeDocument/2006/relationships/customXml" Target="../ink/ink456.xml"/><Relationship Id="rId29" Type="http://schemas.openxmlformats.org/officeDocument/2006/relationships/image" Target="../media/image475.png"/><Relationship Id="rId40" Type="http://schemas.openxmlformats.org/officeDocument/2006/relationships/customXml" Target="../ink/ink475.xml"/><Relationship Id="rId115" Type="http://schemas.openxmlformats.org/officeDocument/2006/relationships/image" Target="../media/image518.png"/><Relationship Id="rId136" Type="http://schemas.openxmlformats.org/officeDocument/2006/relationships/customXml" Target="../ink/ink523.xml"/><Relationship Id="rId157" Type="http://schemas.openxmlformats.org/officeDocument/2006/relationships/image" Target="../media/image539.png"/><Relationship Id="rId178" Type="http://schemas.openxmlformats.org/officeDocument/2006/relationships/customXml" Target="../ink/ink544.xml"/><Relationship Id="rId61" Type="http://schemas.openxmlformats.org/officeDocument/2006/relationships/image" Target="../media/image491.png"/><Relationship Id="rId82" Type="http://schemas.openxmlformats.org/officeDocument/2006/relationships/customXml" Target="../ink/ink496.xml"/><Relationship Id="rId199" Type="http://schemas.openxmlformats.org/officeDocument/2006/relationships/image" Target="../media/image560.png"/><Relationship Id="rId203" Type="http://schemas.openxmlformats.org/officeDocument/2006/relationships/image" Target="../media/image562.png"/><Relationship Id="rId19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1.xml"/><Relationship Id="rId21" Type="http://schemas.openxmlformats.org/officeDocument/2006/relationships/customXml" Target="../ink/ink573.xml"/><Relationship Id="rId42" Type="http://schemas.openxmlformats.org/officeDocument/2006/relationships/image" Target="../media/image589.png"/><Relationship Id="rId63" Type="http://schemas.openxmlformats.org/officeDocument/2006/relationships/customXml" Target="../ink/ink594.xml"/><Relationship Id="rId84" Type="http://schemas.openxmlformats.org/officeDocument/2006/relationships/image" Target="../media/image610.png"/><Relationship Id="rId138" Type="http://schemas.openxmlformats.org/officeDocument/2006/relationships/image" Target="../media/image637.png"/><Relationship Id="rId107" Type="http://schemas.openxmlformats.org/officeDocument/2006/relationships/customXml" Target="../ink/ink616.xml"/><Relationship Id="rId11" Type="http://schemas.openxmlformats.org/officeDocument/2006/relationships/customXml" Target="../ink/ink568.xml"/><Relationship Id="rId32" Type="http://schemas.openxmlformats.org/officeDocument/2006/relationships/image" Target="../media/image584.png"/><Relationship Id="rId53" Type="http://schemas.openxmlformats.org/officeDocument/2006/relationships/customXml" Target="../ink/ink589.xml"/><Relationship Id="rId74" Type="http://schemas.openxmlformats.org/officeDocument/2006/relationships/image" Target="../media/image605.png"/><Relationship Id="rId128" Type="http://schemas.openxmlformats.org/officeDocument/2006/relationships/image" Target="../media/image632.png"/><Relationship Id="rId149" Type="http://schemas.openxmlformats.org/officeDocument/2006/relationships/customXml" Target="../ink/ink637.xml"/><Relationship Id="rId5" Type="http://schemas.openxmlformats.org/officeDocument/2006/relationships/customXml" Target="../ink/ink565.xml"/><Relationship Id="rId95" Type="http://schemas.openxmlformats.org/officeDocument/2006/relationships/customXml" Target="../ink/ink610.xml"/><Relationship Id="rId22" Type="http://schemas.openxmlformats.org/officeDocument/2006/relationships/image" Target="../media/image579.png"/><Relationship Id="rId27" Type="http://schemas.openxmlformats.org/officeDocument/2006/relationships/customXml" Target="../ink/ink576.xml"/><Relationship Id="rId43" Type="http://schemas.openxmlformats.org/officeDocument/2006/relationships/customXml" Target="../ink/ink584.xml"/><Relationship Id="rId48" Type="http://schemas.openxmlformats.org/officeDocument/2006/relationships/image" Target="../media/image592.png"/><Relationship Id="rId64" Type="http://schemas.openxmlformats.org/officeDocument/2006/relationships/image" Target="../media/image600.png"/><Relationship Id="rId69" Type="http://schemas.openxmlformats.org/officeDocument/2006/relationships/customXml" Target="../ink/ink597.xml"/><Relationship Id="rId113" Type="http://schemas.openxmlformats.org/officeDocument/2006/relationships/customXml" Target="../ink/ink619.xml"/><Relationship Id="rId118" Type="http://schemas.openxmlformats.org/officeDocument/2006/relationships/image" Target="../media/image627.png"/><Relationship Id="rId134" Type="http://schemas.openxmlformats.org/officeDocument/2006/relationships/image" Target="../media/image635.png"/><Relationship Id="rId139" Type="http://schemas.openxmlformats.org/officeDocument/2006/relationships/customXml" Target="../ink/ink632.xml"/><Relationship Id="rId80" Type="http://schemas.openxmlformats.org/officeDocument/2006/relationships/image" Target="../media/image608.png"/><Relationship Id="rId85" Type="http://schemas.openxmlformats.org/officeDocument/2006/relationships/customXml" Target="../ink/ink605.xml"/><Relationship Id="rId150" Type="http://schemas.openxmlformats.org/officeDocument/2006/relationships/image" Target="../media/image643.png"/><Relationship Id="rId155" Type="http://schemas.openxmlformats.org/officeDocument/2006/relationships/customXml" Target="../ink/ink640.xml"/><Relationship Id="rId12" Type="http://schemas.openxmlformats.org/officeDocument/2006/relationships/image" Target="../media/image574.png"/><Relationship Id="rId17" Type="http://schemas.openxmlformats.org/officeDocument/2006/relationships/customXml" Target="../ink/ink571.xml"/><Relationship Id="rId33" Type="http://schemas.openxmlformats.org/officeDocument/2006/relationships/customXml" Target="../ink/ink579.xml"/><Relationship Id="rId38" Type="http://schemas.openxmlformats.org/officeDocument/2006/relationships/image" Target="../media/image587.png"/><Relationship Id="rId59" Type="http://schemas.openxmlformats.org/officeDocument/2006/relationships/customXml" Target="../ink/ink592.xml"/><Relationship Id="rId103" Type="http://schemas.openxmlformats.org/officeDocument/2006/relationships/customXml" Target="../ink/ink614.xml"/><Relationship Id="rId108" Type="http://schemas.openxmlformats.org/officeDocument/2006/relationships/image" Target="../media/image622.png"/><Relationship Id="rId124" Type="http://schemas.openxmlformats.org/officeDocument/2006/relationships/image" Target="../media/image630.png"/><Relationship Id="rId129" Type="http://schemas.openxmlformats.org/officeDocument/2006/relationships/customXml" Target="../ink/ink627.xml"/><Relationship Id="rId54" Type="http://schemas.openxmlformats.org/officeDocument/2006/relationships/image" Target="../media/image595.png"/><Relationship Id="rId70" Type="http://schemas.openxmlformats.org/officeDocument/2006/relationships/image" Target="../media/image603.png"/><Relationship Id="rId75" Type="http://schemas.openxmlformats.org/officeDocument/2006/relationships/customXml" Target="../ink/ink600.xml"/><Relationship Id="rId91" Type="http://schemas.openxmlformats.org/officeDocument/2006/relationships/customXml" Target="../ink/ink608.xml"/><Relationship Id="rId96" Type="http://schemas.openxmlformats.org/officeDocument/2006/relationships/image" Target="../media/image616.png"/><Relationship Id="rId140" Type="http://schemas.openxmlformats.org/officeDocument/2006/relationships/image" Target="../media/image638.png"/><Relationship Id="rId145" Type="http://schemas.openxmlformats.org/officeDocument/2006/relationships/customXml" Target="../ink/ink6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23" Type="http://schemas.openxmlformats.org/officeDocument/2006/relationships/customXml" Target="../ink/ink574.xml"/><Relationship Id="rId28" Type="http://schemas.openxmlformats.org/officeDocument/2006/relationships/image" Target="../media/image582.png"/><Relationship Id="rId49" Type="http://schemas.openxmlformats.org/officeDocument/2006/relationships/customXml" Target="../ink/ink587.xml"/><Relationship Id="rId114" Type="http://schemas.openxmlformats.org/officeDocument/2006/relationships/image" Target="../media/image625.png"/><Relationship Id="rId119" Type="http://schemas.openxmlformats.org/officeDocument/2006/relationships/customXml" Target="../ink/ink622.xml"/><Relationship Id="rId44" Type="http://schemas.openxmlformats.org/officeDocument/2006/relationships/image" Target="../media/image590.png"/><Relationship Id="rId60" Type="http://schemas.openxmlformats.org/officeDocument/2006/relationships/image" Target="../media/image598.png"/><Relationship Id="rId65" Type="http://schemas.openxmlformats.org/officeDocument/2006/relationships/customXml" Target="../ink/ink595.xml"/><Relationship Id="rId81" Type="http://schemas.openxmlformats.org/officeDocument/2006/relationships/customXml" Target="../ink/ink603.xml"/><Relationship Id="rId86" Type="http://schemas.openxmlformats.org/officeDocument/2006/relationships/image" Target="../media/image611.png"/><Relationship Id="rId130" Type="http://schemas.openxmlformats.org/officeDocument/2006/relationships/image" Target="../media/image633.png"/><Relationship Id="rId135" Type="http://schemas.openxmlformats.org/officeDocument/2006/relationships/customXml" Target="../ink/ink630.xml"/><Relationship Id="rId151" Type="http://schemas.openxmlformats.org/officeDocument/2006/relationships/customXml" Target="../ink/ink638.xml"/><Relationship Id="rId156" Type="http://schemas.openxmlformats.org/officeDocument/2006/relationships/image" Target="../media/image646.png"/><Relationship Id="rId13" Type="http://schemas.openxmlformats.org/officeDocument/2006/relationships/customXml" Target="../ink/ink569.xml"/><Relationship Id="rId18" Type="http://schemas.openxmlformats.org/officeDocument/2006/relationships/image" Target="../media/image577.png"/><Relationship Id="rId39" Type="http://schemas.openxmlformats.org/officeDocument/2006/relationships/customXml" Target="../ink/ink582.xml"/><Relationship Id="rId109" Type="http://schemas.openxmlformats.org/officeDocument/2006/relationships/customXml" Target="../ink/ink617.xml"/><Relationship Id="rId34" Type="http://schemas.openxmlformats.org/officeDocument/2006/relationships/image" Target="../media/image585.png"/><Relationship Id="rId50" Type="http://schemas.openxmlformats.org/officeDocument/2006/relationships/image" Target="../media/image593.png"/><Relationship Id="rId55" Type="http://schemas.openxmlformats.org/officeDocument/2006/relationships/customXml" Target="../ink/ink590.xml"/><Relationship Id="rId76" Type="http://schemas.openxmlformats.org/officeDocument/2006/relationships/image" Target="../media/image606.png"/><Relationship Id="rId97" Type="http://schemas.openxmlformats.org/officeDocument/2006/relationships/customXml" Target="../ink/ink611.xml"/><Relationship Id="rId104" Type="http://schemas.openxmlformats.org/officeDocument/2006/relationships/image" Target="../media/image620.png"/><Relationship Id="rId120" Type="http://schemas.openxmlformats.org/officeDocument/2006/relationships/image" Target="../media/image628.png"/><Relationship Id="rId125" Type="http://schemas.openxmlformats.org/officeDocument/2006/relationships/customXml" Target="../ink/ink625.xml"/><Relationship Id="rId141" Type="http://schemas.openxmlformats.org/officeDocument/2006/relationships/customXml" Target="../ink/ink633.xml"/><Relationship Id="rId146" Type="http://schemas.openxmlformats.org/officeDocument/2006/relationships/image" Target="../media/image641.png"/><Relationship Id="rId7" Type="http://schemas.openxmlformats.org/officeDocument/2006/relationships/customXml" Target="../ink/ink566.xml"/><Relationship Id="rId71" Type="http://schemas.openxmlformats.org/officeDocument/2006/relationships/customXml" Target="../ink/ink598.xml"/><Relationship Id="rId92" Type="http://schemas.openxmlformats.org/officeDocument/2006/relationships/image" Target="../media/image614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577.xml"/><Relationship Id="rId24" Type="http://schemas.openxmlformats.org/officeDocument/2006/relationships/image" Target="../media/image580.png"/><Relationship Id="rId40" Type="http://schemas.openxmlformats.org/officeDocument/2006/relationships/image" Target="../media/image588.png"/><Relationship Id="rId45" Type="http://schemas.openxmlformats.org/officeDocument/2006/relationships/customXml" Target="../ink/ink585.xml"/><Relationship Id="rId66" Type="http://schemas.openxmlformats.org/officeDocument/2006/relationships/image" Target="../media/image601.png"/><Relationship Id="rId87" Type="http://schemas.openxmlformats.org/officeDocument/2006/relationships/customXml" Target="../ink/ink606.xml"/><Relationship Id="rId110" Type="http://schemas.openxmlformats.org/officeDocument/2006/relationships/image" Target="../media/image623.png"/><Relationship Id="rId115" Type="http://schemas.openxmlformats.org/officeDocument/2006/relationships/customXml" Target="../ink/ink620.xml"/><Relationship Id="rId131" Type="http://schemas.openxmlformats.org/officeDocument/2006/relationships/customXml" Target="../ink/ink628.xml"/><Relationship Id="rId136" Type="http://schemas.openxmlformats.org/officeDocument/2006/relationships/image" Target="../media/image636.png"/><Relationship Id="rId61" Type="http://schemas.openxmlformats.org/officeDocument/2006/relationships/customXml" Target="../ink/ink593.xml"/><Relationship Id="rId82" Type="http://schemas.openxmlformats.org/officeDocument/2006/relationships/image" Target="../media/image609.png"/><Relationship Id="rId152" Type="http://schemas.openxmlformats.org/officeDocument/2006/relationships/image" Target="../media/image644.png"/><Relationship Id="rId19" Type="http://schemas.openxmlformats.org/officeDocument/2006/relationships/customXml" Target="../ink/ink572.xml"/><Relationship Id="rId14" Type="http://schemas.openxmlformats.org/officeDocument/2006/relationships/image" Target="../media/image575.png"/><Relationship Id="rId30" Type="http://schemas.openxmlformats.org/officeDocument/2006/relationships/image" Target="../media/image583.png"/><Relationship Id="rId35" Type="http://schemas.openxmlformats.org/officeDocument/2006/relationships/customXml" Target="../ink/ink580.xml"/><Relationship Id="rId56" Type="http://schemas.openxmlformats.org/officeDocument/2006/relationships/image" Target="../media/image596.png"/><Relationship Id="rId77" Type="http://schemas.openxmlformats.org/officeDocument/2006/relationships/customXml" Target="../ink/ink601.xml"/><Relationship Id="rId100" Type="http://schemas.openxmlformats.org/officeDocument/2006/relationships/image" Target="../media/image618.png"/><Relationship Id="rId105" Type="http://schemas.openxmlformats.org/officeDocument/2006/relationships/customXml" Target="../ink/ink615.xml"/><Relationship Id="rId126" Type="http://schemas.openxmlformats.org/officeDocument/2006/relationships/image" Target="../media/image631.png"/><Relationship Id="rId147" Type="http://schemas.openxmlformats.org/officeDocument/2006/relationships/customXml" Target="../ink/ink636.xml"/><Relationship Id="rId8" Type="http://schemas.openxmlformats.org/officeDocument/2006/relationships/image" Target="../media/image572.png"/><Relationship Id="rId51" Type="http://schemas.openxmlformats.org/officeDocument/2006/relationships/customXml" Target="../ink/ink588.xml"/><Relationship Id="rId72" Type="http://schemas.openxmlformats.org/officeDocument/2006/relationships/image" Target="../media/image604.png"/><Relationship Id="rId93" Type="http://schemas.openxmlformats.org/officeDocument/2006/relationships/customXml" Target="../ink/ink609.xml"/><Relationship Id="rId98" Type="http://schemas.openxmlformats.org/officeDocument/2006/relationships/image" Target="../media/image617.png"/><Relationship Id="rId121" Type="http://schemas.openxmlformats.org/officeDocument/2006/relationships/customXml" Target="../ink/ink623.xml"/><Relationship Id="rId142" Type="http://schemas.openxmlformats.org/officeDocument/2006/relationships/image" Target="../media/image639.png"/><Relationship Id="rId3" Type="http://schemas.openxmlformats.org/officeDocument/2006/relationships/customXml" Target="../ink/ink564.xml"/><Relationship Id="rId25" Type="http://schemas.openxmlformats.org/officeDocument/2006/relationships/customXml" Target="../ink/ink575.xml"/><Relationship Id="rId46" Type="http://schemas.openxmlformats.org/officeDocument/2006/relationships/image" Target="../media/image591.png"/><Relationship Id="rId67" Type="http://schemas.openxmlformats.org/officeDocument/2006/relationships/customXml" Target="../ink/ink596.xml"/><Relationship Id="rId116" Type="http://schemas.openxmlformats.org/officeDocument/2006/relationships/image" Target="../media/image626.png"/><Relationship Id="rId137" Type="http://schemas.openxmlformats.org/officeDocument/2006/relationships/customXml" Target="../ink/ink631.xml"/><Relationship Id="rId20" Type="http://schemas.openxmlformats.org/officeDocument/2006/relationships/image" Target="../media/image578.png"/><Relationship Id="rId41" Type="http://schemas.openxmlformats.org/officeDocument/2006/relationships/customXml" Target="../ink/ink583.xml"/><Relationship Id="rId62" Type="http://schemas.openxmlformats.org/officeDocument/2006/relationships/image" Target="../media/image599.png"/><Relationship Id="rId83" Type="http://schemas.openxmlformats.org/officeDocument/2006/relationships/customXml" Target="../ink/ink604.xml"/><Relationship Id="rId88" Type="http://schemas.openxmlformats.org/officeDocument/2006/relationships/image" Target="../media/image612.png"/><Relationship Id="rId111" Type="http://schemas.openxmlformats.org/officeDocument/2006/relationships/customXml" Target="../ink/ink618.xml"/><Relationship Id="rId132" Type="http://schemas.openxmlformats.org/officeDocument/2006/relationships/image" Target="../media/image634.png"/><Relationship Id="rId153" Type="http://schemas.openxmlformats.org/officeDocument/2006/relationships/customXml" Target="../ink/ink639.xml"/><Relationship Id="rId15" Type="http://schemas.openxmlformats.org/officeDocument/2006/relationships/customXml" Target="../ink/ink570.xml"/><Relationship Id="rId36" Type="http://schemas.openxmlformats.org/officeDocument/2006/relationships/image" Target="../media/image586.png"/><Relationship Id="rId57" Type="http://schemas.openxmlformats.org/officeDocument/2006/relationships/customXml" Target="../ink/ink591.xml"/><Relationship Id="rId106" Type="http://schemas.openxmlformats.org/officeDocument/2006/relationships/image" Target="../media/image621.png"/><Relationship Id="rId127" Type="http://schemas.openxmlformats.org/officeDocument/2006/relationships/customXml" Target="../ink/ink626.xml"/><Relationship Id="rId10" Type="http://schemas.openxmlformats.org/officeDocument/2006/relationships/image" Target="../media/image573.png"/><Relationship Id="rId31" Type="http://schemas.openxmlformats.org/officeDocument/2006/relationships/customXml" Target="../ink/ink578.xml"/><Relationship Id="rId52" Type="http://schemas.openxmlformats.org/officeDocument/2006/relationships/image" Target="../media/image594.png"/><Relationship Id="rId73" Type="http://schemas.openxmlformats.org/officeDocument/2006/relationships/customXml" Target="../ink/ink599.xml"/><Relationship Id="rId78" Type="http://schemas.openxmlformats.org/officeDocument/2006/relationships/image" Target="../media/image607.png"/><Relationship Id="rId94" Type="http://schemas.openxmlformats.org/officeDocument/2006/relationships/image" Target="../media/image615.png"/><Relationship Id="rId99" Type="http://schemas.openxmlformats.org/officeDocument/2006/relationships/customXml" Target="../ink/ink612.xml"/><Relationship Id="rId101" Type="http://schemas.openxmlformats.org/officeDocument/2006/relationships/customXml" Target="../ink/ink613.xml"/><Relationship Id="rId122" Type="http://schemas.openxmlformats.org/officeDocument/2006/relationships/image" Target="../media/image629.png"/><Relationship Id="rId143" Type="http://schemas.openxmlformats.org/officeDocument/2006/relationships/customXml" Target="../ink/ink634.xml"/><Relationship Id="rId148" Type="http://schemas.openxmlformats.org/officeDocument/2006/relationships/image" Target="../media/image642.png"/><Relationship Id="rId4" Type="http://schemas.openxmlformats.org/officeDocument/2006/relationships/image" Target="../media/image570.png"/><Relationship Id="rId9" Type="http://schemas.openxmlformats.org/officeDocument/2006/relationships/customXml" Target="../ink/ink567.xml"/><Relationship Id="rId26" Type="http://schemas.openxmlformats.org/officeDocument/2006/relationships/image" Target="../media/image581.png"/><Relationship Id="rId47" Type="http://schemas.openxmlformats.org/officeDocument/2006/relationships/customXml" Target="../ink/ink586.xml"/><Relationship Id="rId68" Type="http://schemas.openxmlformats.org/officeDocument/2006/relationships/image" Target="../media/image602.png"/><Relationship Id="rId89" Type="http://schemas.openxmlformats.org/officeDocument/2006/relationships/customXml" Target="../ink/ink607.xml"/><Relationship Id="rId112" Type="http://schemas.openxmlformats.org/officeDocument/2006/relationships/image" Target="../media/image624.png"/><Relationship Id="rId133" Type="http://schemas.openxmlformats.org/officeDocument/2006/relationships/customXml" Target="../ink/ink629.xml"/><Relationship Id="rId154" Type="http://schemas.openxmlformats.org/officeDocument/2006/relationships/image" Target="../media/image645.png"/><Relationship Id="rId16" Type="http://schemas.openxmlformats.org/officeDocument/2006/relationships/image" Target="../media/image576.png"/><Relationship Id="rId37" Type="http://schemas.openxmlformats.org/officeDocument/2006/relationships/customXml" Target="../ink/ink581.xml"/><Relationship Id="rId58" Type="http://schemas.openxmlformats.org/officeDocument/2006/relationships/image" Target="../media/image597.png"/><Relationship Id="rId79" Type="http://schemas.openxmlformats.org/officeDocument/2006/relationships/customXml" Target="../ink/ink602.xml"/><Relationship Id="rId102" Type="http://schemas.openxmlformats.org/officeDocument/2006/relationships/image" Target="../media/image619.png"/><Relationship Id="rId123" Type="http://schemas.openxmlformats.org/officeDocument/2006/relationships/customXml" Target="../ink/ink624.xml"/><Relationship Id="rId144" Type="http://schemas.openxmlformats.org/officeDocument/2006/relationships/image" Target="../media/image640.png"/><Relationship Id="rId90" Type="http://schemas.openxmlformats.org/officeDocument/2006/relationships/image" Target="../media/image61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4.png"/><Relationship Id="rId21" Type="http://schemas.openxmlformats.org/officeDocument/2006/relationships/image" Target="../media/image656.png"/><Relationship Id="rId42" Type="http://schemas.openxmlformats.org/officeDocument/2006/relationships/customXml" Target="../ink/ink661.xml"/><Relationship Id="rId63" Type="http://schemas.openxmlformats.org/officeDocument/2006/relationships/image" Target="../media/image677.png"/><Relationship Id="rId84" Type="http://schemas.openxmlformats.org/officeDocument/2006/relationships/customXml" Target="../ink/ink682.xml"/><Relationship Id="rId138" Type="http://schemas.openxmlformats.org/officeDocument/2006/relationships/customXml" Target="../ink/ink709.xml"/><Relationship Id="rId159" Type="http://schemas.openxmlformats.org/officeDocument/2006/relationships/image" Target="../media/image725.png"/><Relationship Id="rId170" Type="http://schemas.openxmlformats.org/officeDocument/2006/relationships/customXml" Target="../ink/ink725.xml"/><Relationship Id="rId191" Type="http://schemas.openxmlformats.org/officeDocument/2006/relationships/image" Target="../media/image741.png"/><Relationship Id="rId205" Type="http://schemas.openxmlformats.org/officeDocument/2006/relationships/image" Target="../media/image748.png"/><Relationship Id="rId226" Type="http://schemas.openxmlformats.org/officeDocument/2006/relationships/customXml" Target="../ink/ink753.xml"/><Relationship Id="rId247" Type="http://schemas.openxmlformats.org/officeDocument/2006/relationships/image" Target="../media/image769.png"/><Relationship Id="rId107" Type="http://schemas.openxmlformats.org/officeDocument/2006/relationships/image" Target="../media/image699.png"/><Relationship Id="rId11" Type="http://schemas.openxmlformats.org/officeDocument/2006/relationships/image" Target="../media/image651.png"/><Relationship Id="rId32" Type="http://schemas.openxmlformats.org/officeDocument/2006/relationships/customXml" Target="../ink/ink656.xml"/><Relationship Id="rId53" Type="http://schemas.openxmlformats.org/officeDocument/2006/relationships/image" Target="../media/image672.png"/><Relationship Id="rId74" Type="http://schemas.openxmlformats.org/officeDocument/2006/relationships/customXml" Target="../ink/ink677.xml"/><Relationship Id="rId128" Type="http://schemas.openxmlformats.org/officeDocument/2006/relationships/customXml" Target="../ink/ink704.xml"/><Relationship Id="rId149" Type="http://schemas.openxmlformats.org/officeDocument/2006/relationships/image" Target="../media/image720.png"/><Relationship Id="rId5" Type="http://schemas.openxmlformats.org/officeDocument/2006/relationships/image" Target="../media/image648.png"/><Relationship Id="rId95" Type="http://schemas.openxmlformats.org/officeDocument/2006/relationships/image" Target="../media/image693.png"/><Relationship Id="rId160" Type="http://schemas.openxmlformats.org/officeDocument/2006/relationships/customXml" Target="../ink/ink720.xml"/><Relationship Id="rId181" Type="http://schemas.openxmlformats.org/officeDocument/2006/relationships/image" Target="../media/image736.png"/><Relationship Id="rId216" Type="http://schemas.openxmlformats.org/officeDocument/2006/relationships/customXml" Target="../ink/ink748.xml"/><Relationship Id="rId237" Type="http://schemas.openxmlformats.org/officeDocument/2006/relationships/image" Target="../media/image764.png"/><Relationship Id="rId22" Type="http://schemas.openxmlformats.org/officeDocument/2006/relationships/customXml" Target="../ink/ink651.xml"/><Relationship Id="rId43" Type="http://schemas.openxmlformats.org/officeDocument/2006/relationships/image" Target="../media/image667.png"/><Relationship Id="rId64" Type="http://schemas.openxmlformats.org/officeDocument/2006/relationships/customXml" Target="../ink/ink672.xml"/><Relationship Id="rId118" Type="http://schemas.openxmlformats.org/officeDocument/2006/relationships/customXml" Target="../ink/ink699.xml"/><Relationship Id="rId139" Type="http://schemas.openxmlformats.org/officeDocument/2006/relationships/image" Target="../media/image715.png"/><Relationship Id="rId85" Type="http://schemas.openxmlformats.org/officeDocument/2006/relationships/image" Target="../media/image688.png"/><Relationship Id="rId150" Type="http://schemas.openxmlformats.org/officeDocument/2006/relationships/customXml" Target="../ink/ink715.xml"/><Relationship Id="rId171" Type="http://schemas.openxmlformats.org/officeDocument/2006/relationships/image" Target="../media/image731.png"/><Relationship Id="rId192" Type="http://schemas.openxmlformats.org/officeDocument/2006/relationships/customXml" Target="../ink/ink736.xml"/><Relationship Id="rId206" Type="http://schemas.openxmlformats.org/officeDocument/2006/relationships/customXml" Target="../ink/ink743.xml"/><Relationship Id="rId227" Type="http://schemas.openxmlformats.org/officeDocument/2006/relationships/image" Target="../media/image759.png"/><Relationship Id="rId248" Type="http://schemas.openxmlformats.org/officeDocument/2006/relationships/customXml" Target="../ink/ink764.xml"/><Relationship Id="rId12" Type="http://schemas.openxmlformats.org/officeDocument/2006/relationships/customXml" Target="../ink/ink646.xml"/><Relationship Id="rId33" Type="http://schemas.openxmlformats.org/officeDocument/2006/relationships/image" Target="../media/image662.png"/><Relationship Id="rId108" Type="http://schemas.openxmlformats.org/officeDocument/2006/relationships/customXml" Target="../ink/ink694.xml"/><Relationship Id="rId129" Type="http://schemas.openxmlformats.org/officeDocument/2006/relationships/image" Target="../media/image710.png"/><Relationship Id="rId54" Type="http://schemas.openxmlformats.org/officeDocument/2006/relationships/customXml" Target="../ink/ink667.xml"/><Relationship Id="rId75" Type="http://schemas.openxmlformats.org/officeDocument/2006/relationships/image" Target="../media/image683.png"/><Relationship Id="rId96" Type="http://schemas.openxmlformats.org/officeDocument/2006/relationships/customXml" Target="../ink/ink688.xml"/><Relationship Id="rId140" Type="http://schemas.openxmlformats.org/officeDocument/2006/relationships/customXml" Target="../ink/ink710.xml"/><Relationship Id="rId161" Type="http://schemas.openxmlformats.org/officeDocument/2006/relationships/image" Target="../media/image726.png"/><Relationship Id="rId182" Type="http://schemas.openxmlformats.org/officeDocument/2006/relationships/customXml" Target="../ink/ink731.xml"/><Relationship Id="rId217" Type="http://schemas.openxmlformats.org/officeDocument/2006/relationships/image" Target="../media/image754.png"/><Relationship Id="rId6" Type="http://schemas.openxmlformats.org/officeDocument/2006/relationships/customXml" Target="../ink/ink643.xml"/><Relationship Id="rId238" Type="http://schemas.openxmlformats.org/officeDocument/2006/relationships/customXml" Target="../ink/ink759.xml"/><Relationship Id="rId23" Type="http://schemas.openxmlformats.org/officeDocument/2006/relationships/image" Target="../media/image657.png"/><Relationship Id="rId119" Type="http://schemas.openxmlformats.org/officeDocument/2006/relationships/image" Target="../media/image705.png"/><Relationship Id="rId44" Type="http://schemas.openxmlformats.org/officeDocument/2006/relationships/customXml" Target="../ink/ink662.xml"/><Relationship Id="rId65" Type="http://schemas.openxmlformats.org/officeDocument/2006/relationships/image" Target="../media/image678.png"/><Relationship Id="rId86" Type="http://schemas.openxmlformats.org/officeDocument/2006/relationships/customXml" Target="../ink/ink683.xml"/><Relationship Id="rId130" Type="http://schemas.openxmlformats.org/officeDocument/2006/relationships/customXml" Target="../ink/ink705.xml"/><Relationship Id="rId151" Type="http://schemas.openxmlformats.org/officeDocument/2006/relationships/image" Target="../media/image721.png"/><Relationship Id="rId172" Type="http://schemas.openxmlformats.org/officeDocument/2006/relationships/customXml" Target="../ink/ink726.xml"/><Relationship Id="rId193" Type="http://schemas.openxmlformats.org/officeDocument/2006/relationships/image" Target="../media/image742.png"/><Relationship Id="rId207" Type="http://schemas.openxmlformats.org/officeDocument/2006/relationships/image" Target="../media/image749.png"/><Relationship Id="rId228" Type="http://schemas.openxmlformats.org/officeDocument/2006/relationships/customXml" Target="../ink/ink754.xml"/><Relationship Id="rId249" Type="http://schemas.openxmlformats.org/officeDocument/2006/relationships/image" Target="../media/image770.png"/><Relationship Id="rId13" Type="http://schemas.openxmlformats.org/officeDocument/2006/relationships/image" Target="../media/image652.png"/><Relationship Id="rId109" Type="http://schemas.openxmlformats.org/officeDocument/2006/relationships/image" Target="../media/image700.png"/><Relationship Id="rId34" Type="http://schemas.openxmlformats.org/officeDocument/2006/relationships/customXml" Target="../ink/ink657.xml"/><Relationship Id="rId55" Type="http://schemas.openxmlformats.org/officeDocument/2006/relationships/image" Target="../media/image673.png"/><Relationship Id="rId76" Type="http://schemas.openxmlformats.org/officeDocument/2006/relationships/customXml" Target="../ink/ink678.xml"/><Relationship Id="rId97" Type="http://schemas.openxmlformats.org/officeDocument/2006/relationships/image" Target="../media/image694.png"/><Relationship Id="rId120" Type="http://schemas.openxmlformats.org/officeDocument/2006/relationships/customXml" Target="../ink/ink700.xml"/><Relationship Id="rId141" Type="http://schemas.openxmlformats.org/officeDocument/2006/relationships/image" Target="../media/image716.png"/><Relationship Id="rId7" Type="http://schemas.openxmlformats.org/officeDocument/2006/relationships/image" Target="../media/image649.png"/><Relationship Id="rId162" Type="http://schemas.openxmlformats.org/officeDocument/2006/relationships/customXml" Target="../ink/ink721.xml"/><Relationship Id="rId183" Type="http://schemas.openxmlformats.org/officeDocument/2006/relationships/image" Target="../media/image737.png"/><Relationship Id="rId218" Type="http://schemas.openxmlformats.org/officeDocument/2006/relationships/customXml" Target="../ink/ink749.xml"/><Relationship Id="rId239" Type="http://schemas.openxmlformats.org/officeDocument/2006/relationships/image" Target="../media/image765.png"/><Relationship Id="rId250" Type="http://schemas.openxmlformats.org/officeDocument/2006/relationships/customXml" Target="../ink/ink765.xml"/><Relationship Id="rId24" Type="http://schemas.openxmlformats.org/officeDocument/2006/relationships/customXml" Target="../ink/ink652.xml"/><Relationship Id="rId45" Type="http://schemas.openxmlformats.org/officeDocument/2006/relationships/image" Target="../media/image668.png"/><Relationship Id="rId66" Type="http://schemas.openxmlformats.org/officeDocument/2006/relationships/customXml" Target="../ink/ink673.xml"/><Relationship Id="rId87" Type="http://schemas.openxmlformats.org/officeDocument/2006/relationships/image" Target="../media/image689.png"/><Relationship Id="rId110" Type="http://schemas.openxmlformats.org/officeDocument/2006/relationships/customXml" Target="../ink/ink695.xml"/><Relationship Id="rId131" Type="http://schemas.openxmlformats.org/officeDocument/2006/relationships/image" Target="../media/image711.png"/><Relationship Id="rId152" Type="http://schemas.openxmlformats.org/officeDocument/2006/relationships/customXml" Target="../ink/ink716.xml"/><Relationship Id="rId173" Type="http://schemas.openxmlformats.org/officeDocument/2006/relationships/image" Target="../media/image732.png"/><Relationship Id="rId194" Type="http://schemas.openxmlformats.org/officeDocument/2006/relationships/customXml" Target="../ink/ink737.xml"/><Relationship Id="rId208" Type="http://schemas.openxmlformats.org/officeDocument/2006/relationships/customXml" Target="../ink/ink744.xml"/><Relationship Id="rId229" Type="http://schemas.openxmlformats.org/officeDocument/2006/relationships/image" Target="../media/image760.png"/><Relationship Id="rId240" Type="http://schemas.openxmlformats.org/officeDocument/2006/relationships/customXml" Target="../ink/ink760.xml"/><Relationship Id="rId14" Type="http://schemas.openxmlformats.org/officeDocument/2006/relationships/customXml" Target="../ink/ink647.xml"/><Relationship Id="rId35" Type="http://schemas.openxmlformats.org/officeDocument/2006/relationships/image" Target="../media/image663.png"/><Relationship Id="rId56" Type="http://schemas.openxmlformats.org/officeDocument/2006/relationships/customXml" Target="../ink/ink668.xml"/><Relationship Id="rId77" Type="http://schemas.openxmlformats.org/officeDocument/2006/relationships/image" Target="../media/image684.png"/><Relationship Id="rId100" Type="http://schemas.openxmlformats.org/officeDocument/2006/relationships/customXml" Target="../ink/ink690.xml"/><Relationship Id="rId8" Type="http://schemas.openxmlformats.org/officeDocument/2006/relationships/customXml" Target="../ink/ink644.xml"/><Relationship Id="rId98" Type="http://schemas.openxmlformats.org/officeDocument/2006/relationships/customXml" Target="../ink/ink689.xml"/><Relationship Id="rId121" Type="http://schemas.openxmlformats.org/officeDocument/2006/relationships/image" Target="../media/image706.png"/><Relationship Id="rId142" Type="http://schemas.openxmlformats.org/officeDocument/2006/relationships/customXml" Target="../ink/ink711.xml"/><Relationship Id="rId163" Type="http://schemas.openxmlformats.org/officeDocument/2006/relationships/image" Target="../media/image727.png"/><Relationship Id="rId184" Type="http://schemas.openxmlformats.org/officeDocument/2006/relationships/customXml" Target="../ink/ink732.xml"/><Relationship Id="rId219" Type="http://schemas.openxmlformats.org/officeDocument/2006/relationships/image" Target="../media/image755.png"/><Relationship Id="rId230" Type="http://schemas.openxmlformats.org/officeDocument/2006/relationships/customXml" Target="../ink/ink755.xml"/><Relationship Id="rId251" Type="http://schemas.openxmlformats.org/officeDocument/2006/relationships/image" Target="../media/image771.png"/><Relationship Id="rId25" Type="http://schemas.openxmlformats.org/officeDocument/2006/relationships/image" Target="../media/image658.png"/><Relationship Id="rId46" Type="http://schemas.openxmlformats.org/officeDocument/2006/relationships/customXml" Target="../ink/ink663.xml"/><Relationship Id="rId67" Type="http://schemas.openxmlformats.org/officeDocument/2006/relationships/image" Target="../media/image679.png"/><Relationship Id="rId88" Type="http://schemas.openxmlformats.org/officeDocument/2006/relationships/customXml" Target="../ink/ink684.xml"/><Relationship Id="rId111" Type="http://schemas.openxmlformats.org/officeDocument/2006/relationships/image" Target="../media/image701.png"/><Relationship Id="rId132" Type="http://schemas.openxmlformats.org/officeDocument/2006/relationships/customXml" Target="../ink/ink706.xml"/><Relationship Id="rId153" Type="http://schemas.openxmlformats.org/officeDocument/2006/relationships/image" Target="../media/image722.png"/><Relationship Id="rId174" Type="http://schemas.openxmlformats.org/officeDocument/2006/relationships/customXml" Target="../ink/ink727.xml"/><Relationship Id="rId195" Type="http://schemas.openxmlformats.org/officeDocument/2006/relationships/image" Target="../media/image743.png"/><Relationship Id="rId209" Type="http://schemas.openxmlformats.org/officeDocument/2006/relationships/image" Target="../media/image750.png"/><Relationship Id="rId220" Type="http://schemas.openxmlformats.org/officeDocument/2006/relationships/customXml" Target="../ink/ink750.xml"/><Relationship Id="rId241" Type="http://schemas.openxmlformats.org/officeDocument/2006/relationships/image" Target="../media/image766.png"/><Relationship Id="rId15" Type="http://schemas.openxmlformats.org/officeDocument/2006/relationships/image" Target="../media/image653.png"/><Relationship Id="rId36" Type="http://schemas.openxmlformats.org/officeDocument/2006/relationships/customXml" Target="../ink/ink658.xml"/><Relationship Id="rId57" Type="http://schemas.openxmlformats.org/officeDocument/2006/relationships/image" Target="../media/image674.png"/><Relationship Id="rId78" Type="http://schemas.openxmlformats.org/officeDocument/2006/relationships/customXml" Target="../ink/ink679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customXml" Target="../ink/ink701.xml"/><Relationship Id="rId143" Type="http://schemas.openxmlformats.org/officeDocument/2006/relationships/image" Target="../media/image717.png"/><Relationship Id="rId164" Type="http://schemas.openxmlformats.org/officeDocument/2006/relationships/customXml" Target="../ink/ink722.xml"/><Relationship Id="rId185" Type="http://schemas.openxmlformats.org/officeDocument/2006/relationships/image" Target="../media/image738.png"/><Relationship Id="rId4" Type="http://schemas.openxmlformats.org/officeDocument/2006/relationships/customXml" Target="../ink/ink642.xml"/><Relationship Id="rId9" Type="http://schemas.openxmlformats.org/officeDocument/2006/relationships/image" Target="../media/image650.png"/><Relationship Id="rId180" Type="http://schemas.openxmlformats.org/officeDocument/2006/relationships/customXml" Target="../ink/ink730.xml"/><Relationship Id="rId210" Type="http://schemas.openxmlformats.org/officeDocument/2006/relationships/customXml" Target="../ink/ink745.xml"/><Relationship Id="rId215" Type="http://schemas.openxmlformats.org/officeDocument/2006/relationships/image" Target="../media/image753.png"/><Relationship Id="rId236" Type="http://schemas.openxmlformats.org/officeDocument/2006/relationships/customXml" Target="../ink/ink758.xml"/><Relationship Id="rId26" Type="http://schemas.openxmlformats.org/officeDocument/2006/relationships/customXml" Target="../ink/ink653.xml"/><Relationship Id="rId231" Type="http://schemas.openxmlformats.org/officeDocument/2006/relationships/image" Target="../media/image761.png"/><Relationship Id="rId47" Type="http://schemas.openxmlformats.org/officeDocument/2006/relationships/image" Target="../media/image669.png"/><Relationship Id="rId68" Type="http://schemas.openxmlformats.org/officeDocument/2006/relationships/customXml" Target="../ink/ink674.xml"/><Relationship Id="rId89" Type="http://schemas.openxmlformats.org/officeDocument/2006/relationships/image" Target="../media/image690.png"/><Relationship Id="rId112" Type="http://schemas.openxmlformats.org/officeDocument/2006/relationships/customXml" Target="../ink/ink696.xml"/><Relationship Id="rId133" Type="http://schemas.openxmlformats.org/officeDocument/2006/relationships/image" Target="../media/image712.png"/><Relationship Id="rId154" Type="http://schemas.openxmlformats.org/officeDocument/2006/relationships/customXml" Target="../ink/ink717.xml"/><Relationship Id="rId175" Type="http://schemas.openxmlformats.org/officeDocument/2006/relationships/image" Target="../media/image733.png"/><Relationship Id="rId196" Type="http://schemas.openxmlformats.org/officeDocument/2006/relationships/customXml" Target="../ink/ink738.xml"/><Relationship Id="rId200" Type="http://schemas.openxmlformats.org/officeDocument/2006/relationships/customXml" Target="../ink/ink740.xml"/><Relationship Id="rId16" Type="http://schemas.openxmlformats.org/officeDocument/2006/relationships/customXml" Target="../ink/ink648.xml"/><Relationship Id="rId221" Type="http://schemas.openxmlformats.org/officeDocument/2006/relationships/image" Target="../media/image756.png"/><Relationship Id="rId242" Type="http://schemas.openxmlformats.org/officeDocument/2006/relationships/customXml" Target="../ink/ink761.xml"/><Relationship Id="rId37" Type="http://schemas.openxmlformats.org/officeDocument/2006/relationships/image" Target="../media/image664.png"/><Relationship Id="rId58" Type="http://schemas.openxmlformats.org/officeDocument/2006/relationships/customXml" Target="../ink/ink669.xml"/><Relationship Id="rId79" Type="http://schemas.openxmlformats.org/officeDocument/2006/relationships/image" Target="../media/image685.png"/><Relationship Id="rId102" Type="http://schemas.openxmlformats.org/officeDocument/2006/relationships/customXml" Target="../ink/ink691.xml"/><Relationship Id="rId123" Type="http://schemas.openxmlformats.org/officeDocument/2006/relationships/image" Target="../media/image707.png"/><Relationship Id="rId144" Type="http://schemas.openxmlformats.org/officeDocument/2006/relationships/customXml" Target="../ink/ink712.xml"/><Relationship Id="rId90" Type="http://schemas.openxmlformats.org/officeDocument/2006/relationships/customXml" Target="../ink/ink685.xml"/><Relationship Id="rId165" Type="http://schemas.openxmlformats.org/officeDocument/2006/relationships/image" Target="../media/image728.png"/><Relationship Id="rId186" Type="http://schemas.openxmlformats.org/officeDocument/2006/relationships/customXml" Target="../ink/ink733.xml"/><Relationship Id="rId211" Type="http://schemas.openxmlformats.org/officeDocument/2006/relationships/image" Target="../media/image751.png"/><Relationship Id="rId232" Type="http://schemas.openxmlformats.org/officeDocument/2006/relationships/customXml" Target="../ink/ink756.xml"/><Relationship Id="rId27" Type="http://schemas.openxmlformats.org/officeDocument/2006/relationships/image" Target="../media/image659.png"/><Relationship Id="rId48" Type="http://schemas.openxmlformats.org/officeDocument/2006/relationships/customXml" Target="../ink/ink664.xml"/><Relationship Id="rId69" Type="http://schemas.openxmlformats.org/officeDocument/2006/relationships/image" Target="../media/image680.png"/><Relationship Id="rId113" Type="http://schemas.openxmlformats.org/officeDocument/2006/relationships/image" Target="../media/image702.png"/><Relationship Id="rId134" Type="http://schemas.openxmlformats.org/officeDocument/2006/relationships/customXml" Target="../ink/ink707.xml"/><Relationship Id="rId80" Type="http://schemas.openxmlformats.org/officeDocument/2006/relationships/customXml" Target="../ink/ink680.xml"/><Relationship Id="rId155" Type="http://schemas.openxmlformats.org/officeDocument/2006/relationships/image" Target="../media/image723.png"/><Relationship Id="rId176" Type="http://schemas.openxmlformats.org/officeDocument/2006/relationships/customXml" Target="../ink/ink728.xml"/><Relationship Id="rId197" Type="http://schemas.openxmlformats.org/officeDocument/2006/relationships/image" Target="../media/image744.png"/><Relationship Id="rId201" Type="http://schemas.openxmlformats.org/officeDocument/2006/relationships/image" Target="../media/image746.png"/><Relationship Id="rId222" Type="http://schemas.openxmlformats.org/officeDocument/2006/relationships/customXml" Target="../ink/ink751.xml"/><Relationship Id="rId243" Type="http://schemas.openxmlformats.org/officeDocument/2006/relationships/image" Target="../media/image767.png"/><Relationship Id="rId17" Type="http://schemas.openxmlformats.org/officeDocument/2006/relationships/image" Target="../media/image654.png"/><Relationship Id="rId38" Type="http://schemas.openxmlformats.org/officeDocument/2006/relationships/customXml" Target="../ink/ink659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customXml" Target="../ink/ink702.xml"/><Relationship Id="rId70" Type="http://schemas.openxmlformats.org/officeDocument/2006/relationships/customXml" Target="../ink/ink675.xml"/><Relationship Id="rId91" Type="http://schemas.openxmlformats.org/officeDocument/2006/relationships/image" Target="../media/image691.png"/><Relationship Id="rId145" Type="http://schemas.openxmlformats.org/officeDocument/2006/relationships/image" Target="../media/image718.png"/><Relationship Id="rId166" Type="http://schemas.openxmlformats.org/officeDocument/2006/relationships/customXml" Target="../ink/ink723.xml"/><Relationship Id="rId187" Type="http://schemas.openxmlformats.org/officeDocument/2006/relationships/image" Target="../media/image73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46.xml"/><Relationship Id="rId233" Type="http://schemas.openxmlformats.org/officeDocument/2006/relationships/image" Target="../media/image762.png"/><Relationship Id="rId28" Type="http://schemas.openxmlformats.org/officeDocument/2006/relationships/customXml" Target="../ink/ink654.xml"/><Relationship Id="rId49" Type="http://schemas.openxmlformats.org/officeDocument/2006/relationships/image" Target="../media/image670.png"/><Relationship Id="rId114" Type="http://schemas.openxmlformats.org/officeDocument/2006/relationships/customXml" Target="../ink/ink697.xml"/><Relationship Id="rId60" Type="http://schemas.openxmlformats.org/officeDocument/2006/relationships/customXml" Target="../ink/ink670.xml"/><Relationship Id="rId81" Type="http://schemas.openxmlformats.org/officeDocument/2006/relationships/image" Target="../media/image686.png"/><Relationship Id="rId135" Type="http://schemas.openxmlformats.org/officeDocument/2006/relationships/image" Target="../media/image713.png"/><Relationship Id="rId156" Type="http://schemas.openxmlformats.org/officeDocument/2006/relationships/customXml" Target="../ink/ink718.xml"/><Relationship Id="rId177" Type="http://schemas.openxmlformats.org/officeDocument/2006/relationships/image" Target="../media/image734.png"/><Relationship Id="rId198" Type="http://schemas.openxmlformats.org/officeDocument/2006/relationships/customXml" Target="../ink/ink739.xml"/><Relationship Id="rId202" Type="http://schemas.openxmlformats.org/officeDocument/2006/relationships/customXml" Target="../ink/ink741.xml"/><Relationship Id="rId223" Type="http://schemas.openxmlformats.org/officeDocument/2006/relationships/image" Target="../media/image757.png"/><Relationship Id="rId244" Type="http://schemas.openxmlformats.org/officeDocument/2006/relationships/customXml" Target="../ink/ink762.xml"/><Relationship Id="rId18" Type="http://schemas.openxmlformats.org/officeDocument/2006/relationships/customXml" Target="../ink/ink649.xml"/><Relationship Id="rId39" Type="http://schemas.openxmlformats.org/officeDocument/2006/relationships/image" Target="../media/image665.png"/><Relationship Id="rId50" Type="http://schemas.openxmlformats.org/officeDocument/2006/relationships/customXml" Target="../ink/ink665.xml"/><Relationship Id="rId104" Type="http://schemas.openxmlformats.org/officeDocument/2006/relationships/customXml" Target="../ink/ink692.xml"/><Relationship Id="rId125" Type="http://schemas.openxmlformats.org/officeDocument/2006/relationships/image" Target="../media/image708.png"/><Relationship Id="rId146" Type="http://schemas.openxmlformats.org/officeDocument/2006/relationships/customXml" Target="../ink/ink713.xml"/><Relationship Id="rId167" Type="http://schemas.openxmlformats.org/officeDocument/2006/relationships/image" Target="../media/image729.png"/><Relationship Id="rId188" Type="http://schemas.openxmlformats.org/officeDocument/2006/relationships/customXml" Target="../ink/ink734.xml"/><Relationship Id="rId71" Type="http://schemas.openxmlformats.org/officeDocument/2006/relationships/image" Target="../media/image681.png"/><Relationship Id="rId92" Type="http://schemas.openxmlformats.org/officeDocument/2006/relationships/customXml" Target="../ink/ink686.xml"/><Relationship Id="rId213" Type="http://schemas.openxmlformats.org/officeDocument/2006/relationships/image" Target="../media/image752.png"/><Relationship Id="rId234" Type="http://schemas.openxmlformats.org/officeDocument/2006/relationships/customXml" Target="../ink/ink757.xml"/><Relationship Id="rId2" Type="http://schemas.openxmlformats.org/officeDocument/2006/relationships/customXml" Target="../ink/ink641.xml"/><Relationship Id="rId29" Type="http://schemas.openxmlformats.org/officeDocument/2006/relationships/image" Target="../media/image660.png"/><Relationship Id="rId40" Type="http://schemas.openxmlformats.org/officeDocument/2006/relationships/customXml" Target="../ink/ink660.xml"/><Relationship Id="rId115" Type="http://schemas.openxmlformats.org/officeDocument/2006/relationships/image" Target="../media/image703.png"/><Relationship Id="rId136" Type="http://schemas.openxmlformats.org/officeDocument/2006/relationships/customXml" Target="../ink/ink708.xml"/><Relationship Id="rId157" Type="http://schemas.openxmlformats.org/officeDocument/2006/relationships/image" Target="../media/image724.png"/><Relationship Id="rId178" Type="http://schemas.openxmlformats.org/officeDocument/2006/relationships/customXml" Target="../ink/ink729.xml"/><Relationship Id="rId61" Type="http://schemas.openxmlformats.org/officeDocument/2006/relationships/image" Target="../media/image676.png"/><Relationship Id="rId82" Type="http://schemas.openxmlformats.org/officeDocument/2006/relationships/customXml" Target="../ink/ink681.xml"/><Relationship Id="rId199" Type="http://schemas.openxmlformats.org/officeDocument/2006/relationships/image" Target="../media/image745.png"/><Relationship Id="rId203" Type="http://schemas.openxmlformats.org/officeDocument/2006/relationships/image" Target="../media/image747.png"/><Relationship Id="rId19" Type="http://schemas.openxmlformats.org/officeDocument/2006/relationships/image" Target="../media/image655.png"/><Relationship Id="rId224" Type="http://schemas.openxmlformats.org/officeDocument/2006/relationships/customXml" Target="../ink/ink752.xml"/><Relationship Id="rId245" Type="http://schemas.openxmlformats.org/officeDocument/2006/relationships/image" Target="../media/image768.png"/><Relationship Id="rId30" Type="http://schemas.openxmlformats.org/officeDocument/2006/relationships/customXml" Target="../ink/ink655.xml"/><Relationship Id="rId105" Type="http://schemas.openxmlformats.org/officeDocument/2006/relationships/image" Target="../media/image698.png"/><Relationship Id="rId126" Type="http://schemas.openxmlformats.org/officeDocument/2006/relationships/customXml" Target="../ink/ink703.xml"/><Relationship Id="rId147" Type="http://schemas.openxmlformats.org/officeDocument/2006/relationships/image" Target="../media/image719.png"/><Relationship Id="rId168" Type="http://schemas.openxmlformats.org/officeDocument/2006/relationships/customXml" Target="../ink/ink724.xml"/><Relationship Id="rId51" Type="http://schemas.openxmlformats.org/officeDocument/2006/relationships/image" Target="../media/image671.png"/><Relationship Id="rId72" Type="http://schemas.openxmlformats.org/officeDocument/2006/relationships/customXml" Target="../ink/ink676.xml"/><Relationship Id="rId93" Type="http://schemas.openxmlformats.org/officeDocument/2006/relationships/image" Target="../media/image692.png"/><Relationship Id="rId189" Type="http://schemas.openxmlformats.org/officeDocument/2006/relationships/image" Target="../media/image740.png"/><Relationship Id="rId3" Type="http://schemas.openxmlformats.org/officeDocument/2006/relationships/image" Target="../media/image647.png"/><Relationship Id="rId214" Type="http://schemas.openxmlformats.org/officeDocument/2006/relationships/customXml" Target="../ink/ink747.xml"/><Relationship Id="rId235" Type="http://schemas.openxmlformats.org/officeDocument/2006/relationships/image" Target="../media/image763.png"/><Relationship Id="rId116" Type="http://schemas.openxmlformats.org/officeDocument/2006/relationships/customXml" Target="../ink/ink698.xml"/><Relationship Id="rId137" Type="http://schemas.openxmlformats.org/officeDocument/2006/relationships/image" Target="../media/image714.png"/><Relationship Id="rId158" Type="http://schemas.openxmlformats.org/officeDocument/2006/relationships/customXml" Target="../ink/ink719.xml"/><Relationship Id="rId20" Type="http://schemas.openxmlformats.org/officeDocument/2006/relationships/customXml" Target="../ink/ink650.xml"/><Relationship Id="rId41" Type="http://schemas.openxmlformats.org/officeDocument/2006/relationships/image" Target="../media/image666.png"/><Relationship Id="rId62" Type="http://schemas.openxmlformats.org/officeDocument/2006/relationships/customXml" Target="../ink/ink671.xml"/><Relationship Id="rId83" Type="http://schemas.openxmlformats.org/officeDocument/2006/relationships/image" Target="../media/image687.png"/><Relationship Id="rId179" Type="http://schemas.openxmlformats.org/officeDocument/2006/relationships/image" Target="../media/image735.png"/><Relationship Id="rId190" Type="http://schemas.openxmlformats.org/officeDocument/2006/relationships/customXml" Target="../ink/ink735.xml"/><Relationship Id="rId204" Type="http://schemas.openxmlformats.org/officeDocument/2006/relationships/customXml" Target="../ink/ink742.xml"/><Relationship Id="rId225" Type="http://schemas.openxmlformats.org/officeDocument/2006/relationships/image" Target="../media/image758.png"/><Relationship Id="rId246" Type="http://schemas.openxmlformats.org/officeDocument/2006/relationships/customXml" Target="../ink/ink763.xml"/><Relationship Id="rId106" Type="http://schemas.openxmlformats.org/officeDocument/2006/relationships/customXml" Target="../ink/ink693.xml"/><Relationship Id="rId127" Type="http://schemas.openxmlformats.org/officeDocument/2006/relationships/image" Target="../media/image709.png"/><Relationship Id="rId10" Type="http://schemas.openxmlformats.org/officeDocument/2006/relationships/customXml" Target="../ink/ink645.xml"/><Relationship Id="rId31" Type="http://schemas.openxmlformats.org/officeDocument/2006/relationships/image" Target="../media/image661.png"/><Relationship Id="rId52" Type="http://schemas.openxmlformats.org/officeDocument/2006/relationships/customXml" Target="../ink/ink666.xml"/><Relationship Id="rId73" Type="http://schemas.openxmlformats.org/officeDocument/2006/relationships/image" Target="../media/image682.png"/><Relationship Id="rId94" Type="http://schemas.openxmlformats.org/officeDocument/2006/relationships/customXml" Target="../ink/ink687.xml"/><Relationship Id="rId148" Type="http://schemas.openxmlformats.org/officeDocument/2006/relationships/customXml" Target="../ink/ink714.xml"/><Relationship Id="rId169" Type="http://schemas.openxmlformats.org/officeDocument/2006/relationships/image" Target="../media/image73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8.xml"/><Relationship Id="rId21" Type="http://schemas.openxmlformats.org/officeDocument/2006/relationships/image" Target="../media/image781.png"/><Relationship Id="rId34" Type="http://schemas.openxmlformats.org/officeDocument/2006/relationships/customXml" Target="../ink/ink782.xml"/><Relationship Id="rId42" Type="http://schemas.openxmlformats.org/officeDocument/2006/relationships/customXml" Target="../ink/ink786.xml"/><Relationship Id="rId47" Type="http://schemas.openxmlformats.org/officeDocument/2006/relationships/image" Target="../media/image794.png"/><Relationship Id="rId50" Type="http://schemas.openxmlformats.org/officeDocument/2006/relationships/customXml" Target="../ink/ink790.xml"/><Relationship Id="rId55" Type="http://schemas.openxmlformats.org/officeDocument/2006/relationships/image" Target="../media/image798.png"/><Relationship Id="rId63" Type="http://schemas.openxmlformats.org/officeDocument/2006/relationships/image" Target="../media/image802.png"/><Relationship Id="rId7" Type="http://schemas.openxmlformats.org/officeDocument/2006/relationships/image" Target="../media/image774.png"/><Relationship Id="rId2" Type="http://schemas.openxmlformats.org/officeDocument/2006/relationships/customXml" Target="../ink/ink766.xml"/><Relationship Id="rId16" Type="http://schemas.openxmlformats.org/officeDocument/2006/relationships/customXml" Target="../ink/ink773.xml"/><Relationship Id="rId29" Type="http://schemas.openxmlformats.org/officeDocument/2006/relationships/image" Target="../media/image785.png"/><Relationship Id="rId11" Type="http://schemas.openxmlformats.org/officeDocument/2006/relationships/image" Target="../media/image776.png"/><Relationship Id="rId24" Type="http://schemas.openxmlformats.org/officeDocument/2006/relationships/customXml" Target="../ink/ink777.xml"/><Relationship Id="rId32" Type="http://schemas.openxmlformats.org/officeDocument/2006/relationships/customXml" Target="../ink/ink781.xml"/><Relationship Id="rId37" Type="http://schemas.openxmlformats.org/officeDocument/2006/relationships/image" Target="../media/image789.png"/><Relationship Id="rId40" Type="http://schemas.openxmlformats.org/officeDocument/2006/relationships/customXml" Target="../ink/ink785.xml"/><Relationship Id="rId45" Type="http://schemas.openxmlformats.org/officeDocument/2006/relationships/image" Target="../media/image793.png"/><Relationship Id="rId53" Type="http://schemas.openxmlformats.org/officeDocument/2006/relationships/image" Target="../media/image797.png"/><Relationship Id="rId58" Type="http://schemas.openxmlformats.org/officeDocument/2006/relationships/customXml" Target="../ink/ink794.xml"/><Relationship Id="rId66" Type="http://schemas.openxmlformats.org/officeDocument/2006/relationships/customXml" Target="../ink/ink798.xml"/><Relationship Id="rId5" Type="http://schemas.openxmlformats.org/officeDocument/2006/relationships/image" Target="../media/image773.png"/><Relationship Id="rId61" Type="http://schemas.openxmlformats.org/officeDocument/2006/relationships/image" Target="../media/image801.png"/><Relationship Id="rId19" Type="http://schemas.openxmlformats.org/officeDocument/2006/relationships/image" Target="../media/image780.png"/><Relationship Id="rId14" Type="http://schemas.openxmlformats.org/officeDocument/2006/relationships/customXml" Target="../ink/ink772.xml"/><Relationship Id="rId22" Type="http://schemas.openxmlformats.org/officeDocument/2006/relationships/customXml" Target="../ink/ink776.xml"/><Relationship Id="rId27" Type="http://schemas.openxmlformats.org/officeDocument/2006/relationships/image" Target="../media/image784.png"/><Relationship Id="rId30" Type="http://schemas.openxmlformats.org/officeDocument/2006/relationships/customXml" Target="../ink/ink780.xml"/><Relationship Id="rId35" Type="http://schemas.openxmlformats.org/officeDocument/2006/relationships/image" Target="../media/image788.png"/><Relationship Id="rId43" Type="http://schemas.openxmlformats.org/officeDocument/2006/relationships/image" Target="../media/image792.png"/><Relationship Id="rId48" Type="http://schemas.openxmlformats.org/officeDocument/2006/relationships/customXml" Target="../ink/ink789.xml"/><Relationship Id="rId56" Type="http://schemas.openxmlformats.org/officeDocument/2006/relationships/customXml" Target="../ink/ink793.xml"/><Relationship Id="rId64" Type="http://schemas.openxmlformats.org/officeDocument/2006/relationships/customXml" Target="../ink/ink797.xml"/><Relationship Id="rId8" Type="http://schemas.openxmlformats.org/officeDocument/2006/relationships/customXml" Target="../ink/ink769.xml"/><Relationship Id="rId51" Type="http://schemas.openxmlformats.org/officeDocument/2006/relationships/image" Target="../media/image796.png"/><Relationship Id="rId3" Type="http://schemas.openxmlformats.org/officeDocument/2006/relationships/image" Target="../media/image772.png"/><Relationship Id="rId12" Type="http://schemas.openxmlformats.org/officeDocument/2006/relationships/customXml" Target="../ink/ink771.xml"/><Relationship Id="rId17" Type="http://schemas.openxmlformats.org/officeDocument/2006/relationships/image" Target="../media/image779.png"/><Relationship Id="rId25" Type="http://schemas.openxmlformats.org/officeDocument/2006/relationships/image" Target="../media/image783.png"/><Relationship Id="rId33" Type="http://schemas.openxmlformats.org/officeDocument/2006/relationships/image" Target="../media/image787.png"/><Relationship Id="rId38" Type="http://schemas.openxmlformats.org/officeDocument/2006/relationships/customXml" Target="../ink/ink784.xml"/><Relationship Id="rId46" Type="http://schemas.openxmlformats.org/officeDocument/2006/relationships/customXml" Target="../ink/ink788.xml"/><Relationship Id="rId59" Type="http://schemas.openxmlformats.org/officeDocument/2006/relationships/image" Target="../media/image800.png"/><Relationship Id="rId67" Type="http://schemas.openxmlformats.org/officeDocument/2006/relationships/image" Target="../media/image804.png"/><Relationship Id="rId20" Type="http://schemas.openxmlformats.org/officeDocument/2006/relationships/customXml" Target="../ink/ink775.xml"/><Relationship Id="rId41" Type="http://schemas.openxmlformats.org/officeDocument/2006/relationships/image" Target="../media/image791.png"/><Relationship Id="rId54" Type="http://schemas.openxmlformats.org/officeDocument/2006/relationships/customXml" Target="../ink/ink792.xml"/><Relationship Id="rId62" Type="http://schemas.openxmlformats.org/officeDocument/2006/relationships/customXml" Target="../ink/ink7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8.xml"/><Relationship Id="rId15" Type="http://schemas.openxmlformats.org/officeDocument/2006/relationships/image" Target="../media/image778.png"/><Relationship Id="rId23" Type="http://schemas.openxmlformats.org/officeDocument/2006/relationships/image" Target="../media/image782.png"/><Relationship Id="rId28" Type="http://schemas.openxmlformats.org/officeDocument/2006/relationships/customXml" Target="../ink/ink779.xml"/><Relationship Id="rId36" Type="http://schemas.openxmlformats.org/officeDocument/2006/relationships/customXml" Target="../ink/ink783.xml"/><Relationship Id="rId49" Type="http://schemas.openxmlformats.org/officeDocument/2006/relationships/image" Target="../media/image795.png"/><Relationship Id="rId57" Type="http://schemas.openxmlformats.org/officeDocument/2006/relationships/image" Target="../media/image799.png"/><Relationship Id="rId10" Type="http://schemas.openxmlformats.org/officeDocument/2006/relationships/customXml" Target="../ink/ink770.xml"/><Relationship Id="rId31" Type="http://schemas.openxmlformats.org/officeDocument/2006/relationships/image" Target="../media/image786.png"/><Relationship Id="rId44" Type="http://schemas.openxmlformats.org/officeDocument/2006/relationships/customXml" Target="../ink/ink787.xml"/><Relationship Id="rId52" Type="http://schemas.openxmlformats.org/officeDocument/2006/relationships/customXml" Target="../ink/ink791.xml"/><Relationship Id="rId60" Type="http://schemas.openxmlformats.org/officeDocument/2006/relationships/customXml" Target="../ink/ink795.xml"/><Relationship Id="rId65" Type="http://schemas.openxmlformats.org/officeDocument/2006/relationships/image" Target="../media/image803.png"/><Relationship Id="rId4" Type="http://schemas.openxmlformats.org/officeDocument/2006/relationships/customXml" Target="../ink/ink767.xml"/><Relationship Id="rId9" Type="http://schemas.openxmlformats.org/officeDocument/2006/relationships/image" Target="../media/image775.png"/><Relationship Id="rId13" Type="http://schemas.openxmlformats.org/officeDocument/2006/relationships/image" Target="../media/image777.png"/><Relationship Id="rId18" Type="http://schemas.openxmlformats.org/officeDocument/2006/relationships/customXml" Target="../ink/ink774.xml"/><Relationship Id="rId39" Type="http://schemas.openxmlformats.org/officeDocument/2006/relationships/image" Target="../media/image79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1.xml"/><Relationship Id="rId21" Type="http://schemas.openxmlformats.org/officeDocument/2006/relationships/image" Target="../media/image814.png"/><Relationship Id="rId42" Type="http://schemas.openxmlformats.org/officeDocument/2006/relationships/customXml" Target="../ink/ink819.xml"/><Relationship Id="rId47" Type="http://schemas.openxmlformats.org/officeDocument/2006/relationships/image" Target="../media/image827.png"/><Relationship Id="rId63" Type="http://schemas.openxmlformats.org/officeDocument/2006/relationships/image" Target="../media/image835.png"/><Relationship Id="rId68" Type="http://schemas.openxmlformats.org/officeDocument/2006/relationships/customXml" Target="../ink/ink832.xml"/><Relationship Id="rId16" Type="http://schemas.openxmlformats.org/officeDocument/2006/relationships/customXml" Target="../ink/ink806.xml"/><Relationship Id="rId11" Type="http://schemas.openxmlformats.org/officeDocument/2006/relationships/image" Target="../media/image809.png"/><Relationship Id="rId24" Type="http://schemas.openxmlformats.org/officeDocument/2006/relationships/customXml" Target="../ink/ink810.xml"/><Relationship Id="rId32" Type="http://schemas.openxmlformats.org/officeDocument/2006/relationships/customXml" Target="../ink/ink814.xml"/><Relationship Id="rId37" Type="http://schemas.openxmlformats.org/officeDocument/2006/relationships/image" Target="../media/image822.png"/><Relationship Id="rId40" Type="http://schemas.openxmlformats.org/officeDocument/2006/relationships/customXml" Target="../ink/ink818.xml"/><Relationship Id="rId45" Type="http://schemas.openxmlformats.org/officeDocument/2006/relationships/image" Target="../media/image826.png"/><Relationship Id="rId53" Type="http://schemas.openxmlformats.org/officeDocument/2006/relationships/image" Target="../media/image830.png"/><Relationship Id="rId58" Type="http://schemas.openxmlformats.org/officeDocument/2006/relationships/customXml" Target="../ink/ink827.xml"/><Relationship Id="rId66" Type="http://schemas.openxmlformats.org/officeDocument/2006/relationships/customXml" Target="../ink/ink831.xml"/><Relationship Id="rId74" Type="http://schemas.openxmlformats.org/officeDocument/2006/relationships/customXml" Target="../ink/ink835.xml"/><Relationship Id="rId79" Type="http://schemas.openxmlformats.org/officeDocument/2006/relationships/image" Target="../media/image843.png"/><Relationship Id="rId5" Type="http://schemas.openxmlformats.org/officeDocument/2006/relationships/image" Target="../media/image806.png"/><Relationship Id="rId61" Type="http://schemas.openxmlformats.org/officeDocument/2006/relationships/image" Target="../media/image834.png"/><Relationship Id="rId19" Type="http://schemas.openxmlformats.org/officeDocument/2006/relationships/image" Target="../media/image813.png"/><Relationship Id="rId14" Type="http://schemas.openxmlformats.org/officeDocument/2006/relationships/customXml" Target="../ink/ink805.xml"/><Relationship Id="rId22" Type="http://schemas.openxmlformats.org/officeDocument/2006/relationships/customXml" Target="../ink/ink809.xml"/><Relationship Id="rId27" Type="http://schemas.openxmlformats.org/officeDocument/2006/relationships/image" Target="../media/image817.png"/><Relationship Id="rId30" Type="http://schemas.openxmlformats.org/officeDocument/2006/relationships/customXml" Target="../ink/ink813.xml"/><Relationship Id="rId35" Type="http://schemas.openxmlformats.org/officeDocument/2006/relationships/image" Target="../media/image821.png"/><Relationship Id="rId43" Type="http://schemas.openxmlformats.org/officeDocument/2006/relationships/image" Target="../media/image825.png"/><Relationship Id="rId48" Type="http://schemas.openxmlformats.org/officeDocument/2006/relationships/customXml" Target="../ink/ink822.xml"/><Relationship Id="rId56" Type="http://schemas.openxmlformats.org/officeDocument/2006/relationships/customXml" Target="../ink/ink826.xml"/><Relationship Id="rId64" Type="http://schemas.openxmlformats.org/officeDocument/2006/relationships/customXml" Target="../ink/ink830.xml"/><Relationship Id="rId69" Type="http://schemas.openxmlformats.org/officeDocument/2006/relationships/image" Target="../media/image838.png"/><Relationship Id="rId77" Type="http://schemas.openxmlformats.org/officeDocument/2006/relationships/image" Target="../media/image842.png"/><Relationship Id="rId8" Type="http://schemas.openxmlformats.org/officeDocument/2006/relationships/customXml" Target="../ink/ink802.xml"/><Relationship Id="rId51" Type="http://schemas.openxmlformats.org/officeDocument/2006/relationships/image" Target="../media/image829.png"/><Relationship Id="rId72" Type="http://schemas.openxmlformats.org/officeDocument/2006/relationships/customXml" Target="../ink/ink834.xml"/><Relationship Id="rId3" Type="http://schemas.openxmlformats.org/officeDocument/2006/relationships/image" Target="../media/image805.png"/><Relationship Id="rId12" Type="http://schemas.openxmlformats.org/officeDocument/2006/relationships/customXml" Target="../ink/ink804.xml"/><Relationship Id="rId17" Type="http://schemas.openxmlformats.org/officeDocument/2006/relationships/image" Target="../media/image812.png"/><Relationship Id="rId25" Type="http://schemas.openxmlformats.org/officeDocument/2006/relationships/image" Target="../media/image816.png"/><Relationship Id="rId33" Type="http://schemas.openxmlformats.org/officeDocument/2006/relationships/image" Target="../media/image820.png"/><Relationship Id="rId38" Type="http://schemas.openxmlformats.org/officeDocument/2006/relationships/customXml" Target="../ink/ink817.xml"/><Relationship Id="rId46" Type="http://schemas.openxmlformats.org/officeDocument/2006/relationships/customXml" Target="../ink/ink821.xml"/><Relationship Id="rId59" Type="http://schemas.openxmlformats.org/officeDocument/2006/relationships/image" Target="../media/image833.png"/><Relationship Id="rId67" Type="http://schemas.openxmlformats.org/officeDocument/2006/relationships/image" Target="../media/image837.png"/><Relationship Id="rId20" Type="http://schemas.openxmlformats.org/officeDocument/2006/relationships/customXml" Target="../ink/ink808.xml"/><Relationship Id="rId41" Type="http://schemas.openxmlformats.org/officeDocument/2006/relationships/image" Target="../media/image824.png"/><Relationship Id="rId54" Type="http://schemas.openxmlformats.org/officeDocument/2006/relationships/customXml" Target="../ink/ink825.xml"/><Relationship Id="rId62" Type="http://schemas.openxmlformats.org/officeDocument/2006/relationships/customXml" Target="../ink/ink829.xml"/><Relationship Id="rId70" Type="http://schemas.openxmlformats.org/officeDocument/2006/relationships/customXml" Target="../ink/ink833.xml"/><Relationship Id="rId75" Type="http://schemas.openxmlformats.org/officeDocument/2006/relationships/image" Target="../media/image8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1.xml"/><Relationship Id="rId15" Type="http://schemas.openxmlformats.org/officeDocument/2006/relationships/image" Target="../media/image811.png"/><Relationship Id="rId23" Type="http://schemas.openxmlformats.org/officeDocument/2006/relationships/image" Target="../media/image815.png"/><Relationship Id="rId28" Type="http://schemas.openxmlformats.org/officeDocument/2006/relationships/customXml" Target="../ink/ink812.xml"/><Relationship Id="rId36" Type="http://schemas.openxmlformats.org/officeDocument/2006/relationships/customXml" Target="../ink/ink816.xml"/><Relationship Id="rId49" Type="http://schemas.openxmlformats.org/officeDocument/2006/relationships/image" Target="../media/image828.png"/><Relationship Id="rId57" Type="http://schemas.openxmlformats.org/officeDocument/2006/relationships/image" Target="../media/image832.png"/><Relationship Id="rId10" Type="http://schemas.openxmlformats.org/officeDocument/2006/relationships/customXml" Target="../ink/ink803.xml"/><Relationship Id="rId31" Type="http://schemas.openxmlformats.org/officeDocument/2006/relationships/image" Target="../media/image819.png"/><Relationship Id="rId44" Type="http://schemas.openxmlformats.org/officeDocument/2006/relationships/customXml" Target="../ink/ink820.xml"/><Relationship Id="rId52" Type="http://schemas.openxmlformats.org/officeDocument/2006/relationships/customXml" Target="../ink/ink824.xml"/><Relationship Id="rId60" Type="http://schemas.openxmlformats.org/officeDocument/2006/relationships/customXml" Target="../ink/ink828.xml"/><Relationship Id="rId65" Type="http://schemas.openxmlformats.org/officeDocument/2006/relationships/image" Target="../media/image836.png"/><Relationship Id="rId73" Type="http://schemas.openxmlformats.org/officeDocument/2006/relationships/image" Target="../media/image840.png"/><Relationship Id="rId78" Type="http://schemas.openxmlformats.org/officeDocument/2006/relationships/customXml" Target="../ink/ink837.xml"/><Relationship Id="rId4" Type="http://schemas.openxmlformats.org/officeDocument/2006/relationships/customXml" Target="../ink/ink800.xml"/><Relationship Id="rId9" Type="http://schemas.openxmlformats.org/officeDocument/2006/relationships/image" Target="../media/image808.png"/><Relationship Id="rId13" Type="http://schemas.openxmlformats.org/officeDocument/2006/relationships/image" Target="../media/image810.png"/><Relationship Id="rId18" Type="http://schemas.openxmlformats.org/officeDocument/2006/relationships/customXml" Target="../ink/ink807.xml"/><Relationship Id="rId39" Type="http://schemas.openxmlformats.org/officeDocument/2006/relationships/image" Target="../media/image823.png"/><Relationship Id="rId34" Type="http://schemas.openxmlformats.org/officeDocument/2006/relationships/customXml" Target="../ink/ink815.xml"/><Relationship Id="rId50" Type="http://schemas.openxmlformats.org/officeDocument/2006/relationships/customXml" Target="../ink/ink823.xml"/><Relationship Id="rId55" Type="http://schemas.openxmlformats.org/officeDocument/2006/relationships/image" Target="../media/image831.png"/><Relationship Id="rId76" Type="http://schemas.openxmlformats.org/officeDocument/2006/relationships/customXml" Target="../ink/ink836.xml"/><Relationship Id="rId7" Type="http://schemas.openxmlformats.org/officeDocument/2006/relationships/image" Target="../media/image807.png"/><Relationship Id="rId71" Type="http://schemas.openxmlformats.org/officeDocument/2006/relationships/image" Target="../media/image839.png"/><Relationship Id="rId2" Type="http://schemas.openxmlformats.org/officeDocument/2006/relationships/customXml" Target="../ink/ink799.xml"/><Relationship Id="rId29" Type="http://schemas.openxmlformats.org/officeDocument/2006/relationships/image" Target="../media/image818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1.png"/><Relationship Id="rId21" Type="http://schemas.openxmlformats.org/officeDocument/2006/relationships/image" Target="../media/image853.png"/><Relationship Id="rId42" Type="http://schemas.openxmlformats.org/officeDocument/2006/relationships/customXml" Target="../ink/ink858.xml"/><Relationship Id="rId63" Type="http://schemas.openxmlformats.org/officeDocument/2006/relationships/image" Target="../media/image874.png"/><Relationship Id="rId84" Type="http://schemas.openxmlformats.org/officeDocument/2006/relationships/customXml" Target="../ink/ink879.xml"/><Relationship Id="rId138" Type="http://schemas.openxmlformats.org/officeDocument/2006/relationships/customXml" Target="../ink/ink906.xml"/><Relationship Id="rId159" Type="http://schemas.openxmlformats.org/officeDocument/2006/relationships/image" Target="../media/image922.png"/><Relationship Id="rId170" Type="http://schemas.openxmlformats.org/officeDocument/2006/relationships/customXml" Target="../ink/ink922.xml"/><Relationship Id="rId107" Type="http://schemas.openxmlformats.org/officeDocument/2006/relationships/image" Target="../media/image896.png"/><Relationship Id="rId11" Type="http://schemas.openxmlformats.org/officeDocument/2006/relationships/image" Target="../media/image848.png"/><Relationship Id="rId32" Type="http://schemas.openxmlformats.org/officeDocument/2006/relationships/customXml" Target="../ink/ink853.xml"/><Relationship Id="rId53" Type="http://schemas.openxmlformats.org/officeDocument/2006/relationships/image" Target="../media/image869.png"/><Relationship Id="rId74" Type="http://schemas.openxmlformats.org/officeDocument/2006/relationships/customXml" Target="../ink/ink874.xml"/><Relationship Id="rId128" Type="http://schemas.openxmlformats.org/officeDocument/2006/relationships/customXml" Target="../ink/ink901.xml"/><Relationship Id="rId149" Type="http://schemas.openxmlformats.org/officeDocument/2006/relationships/image" Target="../media/image917.png"/><Relationship Id="rId5" Type="http://schemas.openxmlformats.org/officeDocument/2006/relationships/image" Target="../media/image845.png"/><Relationship Id="rId95" Type="http://schemas.openxmlformats.org/officeDocument/2006/relationships/image" Target="../media/image890.png"/><Relationship Id="rId160" Type="http://schemas.openxmlformats.org/officeDocument/2006/relationships/customXml" Target="../ink/ink917.xml"/><Relationship Id="rId22" Type="http://schemas.openxmlformats.org/officeDocument/2006/relationships/customXml" Target="../ink/ink848.xml"/><Relationship Id="rId43" Type="http://schemas.openxmlformats.org/officeDocument/2006/relationships/image" Target="../media/image864.png"/><Relationship Id="rId64" Type="http://schemas.openxmlformats.org/officeDocument/2006/relationships/customXml" Target="../ink/ink869.xml"/><Relationship Id="rId118" Type="http://schemas.openxmlformats.org/officeDocument/2006/relationships/customXml" Target="../ink/ink896.xml"/><Relationship Id="rId139" Type="http://schemas.openxmlformats.org/officeDocument/2006/relationships/image" Target="../media/image912.png"/><Relationship Id="rId85" Type="http://schemas.openxmlformats.org/officeDocument/2006/relationships/image" Target="../media/image885.png"/><Relationship Id="rId150" Type="http://schemas.openxmlformats.org/officeDocument/2006/relationships/customXml" Target="../ink/ink912.xml"/><Relationship Id="rId171" Type="http://schemas.openxmlformats.org/officeDocument/2006/relationships/image" Target="../media/image928.png"/><Relationship Id="rId12" Type="http://schemas.openxmlformats.org/officeDocument/2006/relationships/customXml" Target="../ink/ink843.xml"/><Relationship Id="rId33" Type="http://schemas.openxmlformats.org/officeDocument/2006/relationships/image" Target="../media/image859.png"/><Relationship Id="rId108" Type="http://schemas.openxmlformats.org/officeDocument/2006/relationships/customXml" Target="../ink/ink891.xml"/><Relationship Id="rId129" Type="http://schemas.openxmlformats.org/officeDocument/2006/relationships/image" Target="../media/image907.png"/><Relationship Id="rId54" Type="http://schemas.openxmlformats.org/officeDocument/2006/relationships/customXml" Target="../ink/ink864.xml"/><Relationship Id="rId75" Type="http://schemas.openxmlformats.org/officeDocument/2006/relationships/image" Target="../media/image880.png"/><Relationship Id="rId96" Type="http://schemas.openxmlformats.org/officeDocument/2006/relationships/customXml" Target="../ink/ink885.xml"/><Relationship Id="rId140" Type="http://schemas.openxmlformats.org/officeDocument/2006/relationships/customXml" Target="../ink/ink907.xml"/><Relationship Id="rId161" Type="http://schemas.openxmlformats.org/officeDocument/2006/relationships/image" Target="../media/image923.png"/><Relationship Id="rId6" Type="http://schemas.openxmlformats.org/officeDocument/2006/relationships/customXml" Target="../ink/ink840.xml"/><Relationship Id="rId23" Type="http://schemas.openxmlformats.org/officeDocument/2006/relationships/image" Target="../media/image854.png"/><Relationship Id="rId28" Type="http://schemas.openxmlformats.org/officeDocument/2006/relationships/customXml" Target="../ink/ink851.xml"/><Relationship Id="rId49" Type="http://schemas.openxmlformats.org/officeDocument/2006/relationships/image" Target="../media/image867.png"/><Relationship Id="rId114" Type="http://schemas.openxmlformats.org/officeDocument/2006/relationships/customXml" Target="../ink/ink894.xml"/><Relationship Id="rId119" Type="http://schemas.openxmlformats.org/officeDocument/2006/relationships/image" Target="../media/image902.png"/><Relationship Id="rId44" Type="http://schemas.openxmlformats.org/officeDocument/2006/relationships/customXml" Target="../ink/ink859.xml"/><Relationship Id="rId60" Type="http://schemas.openxmlformats.org/officeDocument/2006/relationships/customXml" Target="../ink/ink867.xml"/><Relationship Id="rId65" Type="http://schemas.openxmlformats.org/officeDocument/2006/relationships/image" Target="../media/image875.png"/><Relationship Id="rId81" Type="http://schemas.openxmlformats.org/officeDocument/2006/relationships/image" Target="../media/image883.png"/><Relationship Id="rId86" Type="http://schemas.openxmlformats.org/officeDocument/2006/relationships/customXml" Target="../ink/ink880.xml"/><Relationship Id="rId130" Type="http://schemas.openxmlformats.org/officeDocument/2006/relationships/customXml" Target="../ink/ink902.xml"/><Relationship Id="rId135" Type="http://schemas.openxmlformats.org/officeDocument/2006/relationships/image" Target="../media/image910.png"/><Relationship Id="rId151" Type="http://schemas.openxmlformats.org/officeDocument/2006/relationships/image" Target="../media/image918.png"/><Relationship Id="rId156" Type="http://schemas.openxmlformats.org/officeDocument/2006/relationships/customXml" Target="../ink/ink915.xml"/><Relationship Id="rId177" Type="http://schemas.openxmlformats.org/officeDocument/2006/relationships/image" Target="../media/image931.png"/><Relationship Id="rId172" Type="http://schemas.openxmlformats.org/officeDocument/2006/relationships/customXml" Target="../ink/ink923.xml"/><Relationship Id="rId13" Type="http://schemas.openxmlformats.org/officeDocument/2006/relationships/image" Target="../media/image849.png"/><Relationship Id="rId18" Type="http://schemas.openxmlformats.org/officeDocument/2006/relationships/customXml" Target="../ink/ink846.xml"/><Relationship Id="rId39" Type="http://schemas.openxmlformats.org/officeDocument/2006/relationships/image" Target="../media/image862.png"/><Relationship Id="rId109" Type="http://schemas.openxmlformats.org/officeDocument/2006/relationships/image" Target="../media/image897.png"/><Relationship Id="rId34" Type="http://schemas.openxmlformats.org/officeDocument/2006/relationships/customXml" Target="../ink/ink854.xml"/><Relationship Id="rId50" Type="http://schemas.openxmlformats.org/officeDocument/2006/relationships/customXml" Target="../ink/ink862.xml"/><Relationship Id="rId55" Type="http://schemas.openxmlformats.org/officeDocument/2006/relationships/image" Target="../media/image870.png"/><Relationship Id="rId76" Type="http://schemas.openxmlformats.org/officeDocument/2006/relationships/customXml" Target="../ink/ink875.xml"/><Relationship Id="rId97" Type="http://schemas.openxmlformats.org/officeDocument/2006/relationships/image" Target="../media/image891.png"/><Relationship Id="rId104" Type="http://schemas.openxmlformats.org/officeDocument/2006/relationships/customXml" Target="../ink/ink889.xml"/><Relationship Id="rId120" Type="http://schemas.openxmlformats.org/officeDocument/2006/relationships/customXml" Target="../ink/ink897.xml"/><Relationship Id="rId125" Type="http://schemas.openxmlformats.org/officeDocument/2006/relationships/image" Target="../media/image905.png"/><Relationship Id="rId141" Type="http://schemas.openxmlformats.org/officeDocument/2006/relationships/image" Target="../media/image913.png"/><Relationship Id="rId146" Type="http://schemas.openxmlformats.org/officeDocument/2006/relationships/customXml" Target="../ink/ink910.xml"/><Relationship Id="rId167" Type="http://schemas.openxmlformats.org/officeDocument/2006/relationships/image" Target="../media/image926.png"/><Relationship Id="rId7" Type="http://schemas.openxmlformats.org/officeDocument/2006/relationships/image" Target="../media/image846.png"/><Relationship Id="rId71" Type="http://schemas.openxmlformats.org/officeDocument/2006/relationships/image" Target="../media/image878.png"/><Relationship Id="rId92" Type="http://schemas.openxmlformats.org/officeDocument/2006/relationships/customXml" Target="../ink/ink883.xml"/><Relationship Id="rId162" Type="http://schemas.openxmlformats.org/officeDocument/2006/relationships/customXml" Target="../ink/ink918.xml"/><Relationship Id="rId2" Type="http://schemas.openxmlformats.org/officeDocument/2006/relationships/customXml" Target="../ink/ink838.xml"/><Relationship Id="rId29" Type="http://schemas.openxmlformats.org/officeDocument/2006/relationships/image" Target="../media/image857.png"/><Relationship Id="rId24" Type="http://schemas.openxmlformats.org/officeDocument/2006/relationships/customXml" Target="../ink/ink849.xml"/><Relationship Id="rId40" Type="http://schemas.openxmlformats.org/officeDocument/2006/relationships/customXml" Target="../ink/ink857.xml"/><Relationship Id="rId45" Type="http://schemas.openxmlformats.org/officeDocument/2006/relationships/image" Target="../media/image865.png"/><Relationship Id="rId66" Type="http://schemas.openxmlformats.org/officeDocument/2006/relationships/customXml" Target="../ink/ink870.xml"/><Relationship Id="rId87" Type="http://schemas.openxmlformats.org/officeDocument/2006/relationships/image" Target="../media/image886.png"/><Relationship Id="rId110" Type="http://schemas.openxmlformats.org/officeDocument/2006/relationships/customXml" Target="../ink/ink892.xml"/><Relationship Id="rId115" Type="http://schemas.openxmlformats.org/officeDocument/2006/relationships/image" Target="../media/image900.png"/><Relationship Id="rId131" Type="http://schemas.openxmlformats.org/officeDocument/2006/relationships/image" Target="../media/image908.png"/><Relationship Id="rId136" Type="http://schemas.openxmlformats.org/officeDocument/2006/relationships/customXml" Target="../ink/ink905.xml"/><Relationship Id="rId157" Type="http://schemas.openxmlformats.org/officeDocument/2006/relationships/image" Target="../media/image921.png"/><Relationship Id="rId178" Type="http://schemas.openxmlformats.org/officeDocument/2006/relationships/customXml" Target="../ink/ink926.xml"/><Relationship Id="rId61" Type="http://schemas.openxmlformats.org/officeDocument/2006/relationships/image" Target="../media/image873.png"/><Relationship Id="rId82" Type="http://schemas.openxmlformats.org/officeDocument/2006/relationships/customXml" Target="../ink/ink878.xml"/><Relationship Id="rId152" Type="http://schemas.openxmlformats.org/officeDocument/2006/relationships/customXml" Target="../ink/ink913.xml"/><Relationship Id="rId173" Type="http://schemas.openxmlformats.org/officeDocument/2006/relationships/image" Target="../media/image929.png"/><Relationship Id="rId19" Type="http://schemas.openxmlformats.org/officeDocument/2006/relationships/image" Target="../media/image852.png"/><Relationship Id="rId14" Type="http://schemas.openxmlformats.org/officeDocument/2006/relationships/customXml" Target="../ink/ink844.xml"/><Relationship Id="rId30" Type="http://schemas.openxmlformats.org/officeDocument/2006/relationships/customXml" Target="../ink/ink852.xml"/><Relationship Id="rId35" Type="http://schemas.openxmlformats.org/officeDocument/2006/relationships/image" Target="../media/image860.png"/><Relationship Id="rId56" Type="http://schemas.openxmlformats.org/officeDocument/2006/relationships/customXml" Target="../ink/ink865.xml"/><Relationship Id="rId77" Type="http://schemas.openxmlformats.org/officeDocument/2006/relationships/image" Target="../media/image881.png"/><Relationship Id="rId100" Type="http://schemas.openxmlformats.org/officeDocument/2006/relationships/customXml" Target="../ink/ink887.xml"/><Relationship Id="rId105" Type="http://schemas.openxmlformats.org/officeDocument/2006/relationships/image" Target="../media/image895.png"/><Relationship Id="rId126" Type="http://schemas.openxmlformats.org/officeDocument/2006/relationships/customXml" Target="../ink/ink900.xml"/><Relationship Id="rId147" Type="http://schemas.openxmlformats.org/officeDocument/2006/relationships/image" Target="../media/image916.png"/><Relationship Id="rId168" Type="http://schemas.openxmlformats.org/officeDocument/2006/relationships/customXml" Target="../ink/ink921.xml"/><Relationship Id="rId8" Type="http://schemas.openxmlformats.org/officeDocument/2006/relationships/customXml" Target="../ink/ink841.xml"/><Relationship Id="rId51" Type="http://schemas.openxmlformats.org/officeDocument/2006/relationships/image" Target="../media/image868.png"/><Relationship Id="rId72" Type="http://schemas.openxmlformats.org/officeDocument/2006/relationships/customXml" Target="../ink/ink873.xml"/><Relationship Id="rId93" Type="http://schemas.openxmlformats.org/officeDocument/2006/relationships/image" Target="../media/image889.png"/><Relationship Id="rId98" Type="http://schemas.openxmlformats.org/officeDocument/2006/relationships/customXml" Target="../ink/ink886.xml"/><Relationship Id="rId121" Type="http://schemas.openxmlformats.org/officeDocument/2006/relationships/image" Target="../media/image903.png"/><Relationship Id="rId142" Type="http://schemas.openxmlformats.org/officeDocument/2006/relationships/customXml" Target="../ink/ink908.xml"/><Relationship Id="rId163" Type="http://schemas.openxmlformats.org/officeDocument/2006/relationships/image" Target="../media/image924.png"/><Relationship Id="rId3" Type="http://schemas.openxmlformats.org/officeDocument/2006/relationships/image" Target="../media/image844.png"/><Relationship Id="rId25" Type="http://schemas.openxmlformats.org/officeDocument/2006/relationships/image" Target="../media/image855.png"/><Relationship Id="rId46" Type="http://schemas.openxmlformats.org/officeDocument/2006/relationships/customXml" Target="../ink/ink860.xml"/><Relationship Id="rId67" Type="http://schemas.openxmlformats.org/officeDocument/2006/relationships/image" Target="../media/image876.png"/><Relationship Id="rId116" Type="http://schemas.openxmlformats.org/officeDocument/2006/relationships/customXml" Target="../ink/ink895.xml"/><Relationship Id="rId137" Type="http://schemas.openxmlformats.org/officeDocument/2006/relationships/image" Target="../media/image911.png"/><Relationship Id="rId158" Type="http://schemas.openxmlformats.org/officeDocument/2006/relationships/customXml" Target="../ink/ink916.xml"/><Relationship Id="rId20" Type="http://schemas.openxmlformats.org/officeDocument/2006/relationships/customXml" Target="../ink/ink847.xml"/><Relationship Id="rId41" Type="http://schemas.openxmlformats.org/officeDocument/2006/relationships/image" Target="../media/image863.png"/><Relationship Id="rId62" Type="http://schemas.openxmlformats.org/officeDocument/2006/relationships/customXml" Target="../ink/ink868.xml"/><Relationship Id="rId83" Type="http://schemas.openxmlformats.org/officeDocument/2006/relationships/image" Target="../media/image884.png"/><Relationship Id="rId88" Type="http://schemas.openxmlformats.org/officeDocument/2006/relationships/customXml" Target="../ink/ink881.xml"/><Relationship Id="rId111" Type="http://schemas.openxmlformats.org/officeDocument/2006/relationships/image" Target="../media/image898.png"/><Relationship Id="rId132" Type="http://schemas.openxmlformats.org/officeDocument/2006/relationships/customXml" Target="../ink/ink903.xml"/><Relationship Id="rId153" Type="http://schemas.openxmlformats.org/officeDocument/2006/relationships/image" Target="../media/image919.png"/><Relationship Id="rId174" Type="http://schemas.openxmlformats.org/officeDocument/2006/relationships/customXml" Target="../ink/ink924.xml"/><Relationship Id="rId179" Type="http://schemas.openxmlformats.org/officeDocument/2006/relationships/image" Target="../media/image932.png"/><Relationship Id="rId15" Type="http://schemas.openxmlformats.org/officeDocument/2006/relationships/image" Target="../media/image850.png"/><Relationship Id="rId36" Type="http://schemas.openxmlformats.org/officeDocument/2006/relationships/customXml" Target="../ink/ink855.xml"/><Relationship Id="rId57" Type="http://schemas.openxmlformats.org/officeDocument/2006/relationships/image" Target="../media/image871.png"/><Relationship Id="rId106" Type="http://schemas.openxmlformats.org/officeDocument/2006/relationships/customXml" Target="../ink/ink890.xml"/><Relationship Id="rId127" Type="http://schemas.openxmlformats.org/officeDocument/2006/relationships/image" Target="../media/image906.png"/><Relationship Id="rId10" Type="http://schemas.openxmlformats.org/officeDocument/2006/relationships/customXml" Target="../ink/ink842.xml"/><Relationship Id="rId31" Type="http://schemas.openxmlformats.org/officeDocument/2006/relationships/image" Target="../media/image858.png"/><Relationship Id="rId52" Type="http://schemas.openxmlformats.org/officeDocument/2006/relationships/customXml" Target="../ink/ink863.xml"/><Relationship Id="rId73" Type="http://schemas.openxmlformats.org/officeDocument/2006/relationships/image" Target="../media/image879.png"/><Relationship Id="rId78" Type="http://schemas.openxmlformats.org/officeDocument/2006/relationships/customXml" Target="../ink/ink876.xml"/><Relationship Id="rId94" Type="http://schemas.openxmlformats.org/officeDocument/2006/relationships/customXml" Target="../ink/ink884.xml"/><Relationship Id="rId99" Type="http://schemas.openxmlformats.org/officeDocument/2006/relationships/image" Target="../media/image892.png"/><Relationship Id="rId101" Type="http://schemas.openxmlformats.org/officeDocument/2006/relationships/image" Target="../media/image893.png"/><Relationship Id="rId122" Type="http://schemas.openxmlformats.org/officeDocument/2006/relationships/customXml" Target="../ink/ink898.xml"/><Relationship Id="rId143" Type="http://schemas.openxmlformats.org/officeDocument/2006/relationships/image" Target="../media/image914.png"/><Relationship Id="rId148" Type="http://schemas.openxmlformats.org/officeDocument/2006/relationships/customXml" Target="../ink/ink911.xml"/><Relationship Id="rId164" Type="http://schemas.openxmlformats.org/officeDocument/2006/relationships/customXml" Target="../ink/ink919.xml"/><Relationship Id="rId169" Type="http://schemas.openxmlformats.org/officeDocument/2006/relationships/image" Target="../media/image927.png"/><Relationship Id="rId4" Type="http://schemas.openxmlformats.org/officeDocument/2006/relationships/customXml" Target="../ink/ink839.xml"/><Relationship Id="rId9" Type="http://schemas.openxmlformats.org/officeDocument/2006/relationships/image" Target="../media/image847.png"/><Relationship Id="rId26" Type="http://schemas.openxmlformats.org/officeDocument/2006/relationships/customXml" Target="../ink/ink850.xml"/><Relationship Id="rId47" Type="http://schemas.openxmlformats.org/officeDocument/2006/relationships/image" Target="../media/image866.png"/><Relationship Id="rId68" Type="http://schemas.openxmlformats.org/officeDocument/2006/relationships/customXml" Target="../ink/ink871.xml"/><Relationship Id="rId89" Type="http://schemas.openxmlformats.org/officeDocument/2006/relationships/image" Target="../media/image887.png"/><Relationship Id="rId112" Type="http://schemas.openxmlformats.org/officeDocument/2006/relationships/customXml" Target="../ink/ink893.xml"/><Relationship Id="rId133" Type="http://schemas.openxmlformats.org/officeDocument/2006/relationships/image" Target="../media/image909.png"/><Relationship Id="rId154" Type="http://schemas.openxmlformats.org/officeDocument/2006/relationships/customXml" Target="../ink/ink914.xml"/><Relationship Id="rId175" Type="http://schemas.openxmlformats.org/officeDocument/2006/relationships/image" Target="../media/image930.png"/><Relationship Id="rId16" Type="http://schemas.openxmlformats.org/officeDocument/2006/relationships/customXml" Target="../ink/ink845.xml"/><Relationship Id="rId37" Type="http://schemas.openxmlformats.org/officeDocument/2006/relationships/image" Target="../media/image861.png"/><Relationship Id="rId58" Type="http://schemas.openxmlformats.org/officeDocument/2006/relationships/customXml" Target="../ink/ink866.xml"/><Relationship Id="rId79" Type="http://schemas.openxmlformats.org/officeDocument/2006/relationships/image" Target="../media/image882.png"/><Relationship Id="rId102" Type="http://schemas.openxmlformats.org/officeDocument/2006/relationships/customXml" Target="../ink/ink888.xml"/><Relationship Id="rId123" Type="http://schemas.openxmlformats.org/officeDocument/2006/relationships/image" Target="../media/image904.png"/><Relationship Id="rId144" Type="http://schemas.openxmlformats.org/officeDocument/2006/relationships/customXml" Target="../ink/ink909.xml"/><Relationship Id="rId90" Type="http://schemas.openxmlformats.org/officeDocument/2006/relationships/customXml" Target="../ink/ink882.xml"/><Relationship Id="rId165" Type="http://schemas.openxmlformats.org/officeDocument/2006/relationships/image" Target="../media/image925.png"/><Relationship Id="rId27" Type="http://schemas.openxmlformats.org/officeDocument/2006/relationships/image" Target="../media/image856.png"/><Relationship Id="rId48" Type="http://schemas.openxmlformats.org/officeDocument/2006/relationships/customXml" Target="../ink/ink861.xml"/><Relationship Id="rId69" Type="http://schemas.openxmlformats.org/officeDocument/2006/relationships/image" Target="../media/image877.png"/><Relationship Id="rId113" Type="http://schemas.openxmlformats.org/officeDocument/2006/relationships/image" Target="../media/image899.png"/><Relationship Id="rId134" Type="http://schemas.openxmlformats.org/officeDocument/2006/relationships/customXml" Target="../ink/ink904.xml"/><Relationship Id="rId80" Type="http://schemas.openxmlformats.org/officeDocument/2006/relationships/customXml" Target="../ink/ink877.xml"/><Relationship Id="rId155" Type="http://schemas.openxmlformats.org/officeDocument/2006/relationships/image" Target="../media/image920.png"/><Relationship Id="rId176" Type="http://schemas.openxmlformats.org/officeDocument/2006/relationships/customXml" Target="../ink/ink925.xml"/><Relationship Id="rId17" Type="http://schemas.openxmlformats.org/officeDocument/2006/relationships/image" Target="../media/image851.png"/><Relationship Id="rId38" Type="http://schemas.openxmlformats.org/officeDocument/2006/relationships/customXml" Target="../ink/ink856.xml"/><Relationship Id="rId59" Type="http://schemas.openxmlformats.org/officeDocument/2006/relationships/image" Target="../media/image872.png"/><Relationship Id="rId103" Type="http://schemas.openxmlformats.org/officeDocument/2006/relationships/image" Target="../media/image894.png"/><Relationship Id="rId124" Type="http://schemas.openxmlformats.org/officeDocument/2006/relationships/customXml" Target="../ink/ink899.xml"/><Relationship Id="rId70" Type="http://schemas.openxmlformats.org/officeDocument/2006/relationships/customXml" Target="../ink/ink872.xml"/><Relationship Id="rId91" Type="http://schemas.openxmlformats.org/officeDocument/2006/relationships/image" Target="../media/image888.png"/><Relationship Id="rId145" Type="http://schemas.openxmlformats.org/officeDocument/2006/relationships/image" Target="../media/image915.png"/><Relationship Id="rId166" Type="http://schemas.openxmlformats.org/officeDocument/2006/relationships/customXml" Target="../ink/ink9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0.png"/><Relationship Id="rId21" Type="http://schemas.openxmlformats.org/officeDocument/2006/relationships/image" Target="../media/image942.png"/><Relationship Id="rId42" Type="http://schemas.openxmlformats.org/officeDocument/2006/relationships/customXml" Target="../ink/ink947.xml"/><Relationship Id="rId63" Type="http://schemas.openxmlformats.org/officeDocument/2006/relationships/image" Target="../media/image963.png"/><Relationship Id="rId84" Type="http://schemas.openxmlformats.org/officeDocument/2006/relationships/customXml" Target="../ink/ink968.xml"/><Relationship Id="rId138" Type="http://schemas.openxmlformats.org/officeDocument/2006/relationships/customXml" Target="../ink/ink995.xml"/><Relationship Id="rId159" Type="http://schemas.openxmlformats.org/officeDocument/2006/relationships/image" Target="../media/image1011.png"/><Relationship Id="rId170" Type="http://schemas.openxmlformats.org/officeDocument/2006/relationships/customXml" Target="../ink/ink1011.xml"/><Relationship Id="rId191" Type="http://schemas.openxmlformats.org/officeDocument/2006/relationships/image" Target="../media/image1027.png"/><Relationship Id="rId107" Type="http://schemas.openxmlformats.org/officeDocument/2006/relationships/image" Target="../media/image985.png"/><Relationship Id="rId11" Type="http://schemas.openxmlformats.org/officeDocument/2006/relationships/image" Target="../media/image937.png"/><Relationship Id="rId32" Type="http://schemas.openxmlformats.org/officeDocument/2006/relationships/customXml" Target="../ink/ink942.xml"/><Relationship Id="rId53" Type="http://schemas.openxmlformats.org/officeDocument/2006/relationships/image" Target="../media/image958.png"/><Relationship Id="rId74" Type="http://schemas.openxmlformats.org/officeDocument/2006/relationships/customXml" Target="../ink/ink963.xml"/><Relationship Id="rId128" Type="http://schemas.openxmlformats.org/officeDocument/2006/relationships/customXml" Target="../ink/ink990.xml"/><Relationship Id="rId149" Type="http://schemas.openxmlformats.org/officeDocument/2006/relationships/image" Target="../media/image1006.png"/><Relationship Id="rId5" Type="http://schemas.openxmlformats.org/officeDocument/2006/relationships/image" Target="../media/image934.png"/><Relationship Id="rId95" Type="http://schemas.openxmlformats.org/officeDocument/2006/relationships/image" Target="../media/image979.png"/><Relationship Id="rId160" Type="http://schemas.openxmlformats.org/officeDocument/2006/relationships/customXml" Target="../ink/ink1006.xml"/><Relationship Id="rId181" Type="http://schemas.openxmlformats.org/officeDocument/2006/relationships/image" Target="../media/image1022.png"/><Relationship Id="rId22" Type="http://schemas.openxmlformats.org/officeDocument/2006/relationships/customXml" Target="../ink/ink937.xml"/><Relationship Id="rId43" Type="http://schemas.openxmlformats.org/officeDocument/2006/relationships/image" Target="../media/image953.png"/><Relationship Id="rId64" Type="http://schemas.openxmlformats.org/officeDocument/2006/relationships/customXml" Target="../ink/ink958.xml"/><Relationship Id="rId118" Type="http://schemas.openxmlformats.org/officeDocument/2006/relationships/customXml" Target="../ink/ink985.xml"/><Relationship Id="rId139" Type="http://schemas.openxmlformats.org/officeDocument/2006/relationships/image" Target="../media/image1001.png"/><Relationship Id="rId85" Type="http://schemas.openxmlformats.org/officeDocument/2006/relationships/image" Target="../media/image974.png"/><Relationship Id="rId150" Type="http://schemas.openxmlformats.org/officeDocument/2006/relationships/customXml" Target="../ink/ink1001.xml"/><Relationship Id="rId171" Type="http://schemas.openxmlformats.org/officeDocument/2006/relationships/image" Target="../media/image1017.png"/><Relationship Id="rId192" Type="http://schemas.openxmlformats.org/officeDocument/2006/relationships/customXml" Target="../ink/ink1022.xml"/><Relationship Id="rId12" Type="http://schemas.openxmlformats.org/officeDocument/2006/relationships/customXml" Target="../ink/ink932.xml"/><Relationship Id="rId33" Type="http://schemas.openxmlformats.org/officeDocument/2006/relationships/image" Target="../media/image948.png"/><Relationship Id="rId108" Type="http://schemas.openxmlformats.org/officeDocument/2006/relationships/customXml" Target="../ink/ink980.xml"/><Relationship Id="rId129" Type="http://schemas.openxmlformats.org/officeDocument/2006/relationships/image" Target="../media/image996.png"/><Relationship Id="rId54" Type="http://schemas.openxmlformats.org/officeDocument/2006/relationships/customXml" Target="../ink/ink953.xml"/><Relationship Id="rId75" Type="http://schemas.openxmlformats.org/officeDocument/2006/relationships/image" Target="../media/image969.png"/><Relationship Id="rId96" Type="http://schemas.openxmlformats.org/officeDocument/2006/relationships/customXml" Target="../ink/ink974.xml"/><Relationship Id="rId140" Type="http://schemas.openxmlformats.org/officeDocument/2006/relationships/customXml" Target="../ink/ink996.xml"/><Relationship Id="rId161" Type="http://schemas.openxmlformats.org/officeDocument/2006/relationships/image" Target="../media/image1012.png"/><Relationship Id="rId182" Type="http://schemas.openxmlformats.org/officeDocument/2006/relationships/customXml" Target="../ink/ink1017.xml"/><Relationship Id="rId6" Type="http://schemas.openxmlformats.org/officeDocument/2006/relationships/customXml" Target="../ink/ink929.xml"/><Relationship Id="rId23" Type="http://schemas.openxmlformats.org/officeDocument/2006/relationships/image" Target="../media/image943.png"/><Relationship Id="rId119" Type="http://schemas.openxmlformats.org/officeDocument/2006/relationships/image" Target="../media/image991.png"/><Relationship Id="rId44" Type="http://schemas.openxmlformats.org/officeDocument/2006/relationships/customXml" Target="../ink/ink948.xml"/><Relationship Id="rId65" Type="http://schemas.openxmlformats.org/officeDocument/2006/relationships/image" Target="../media/image964.png"/><Relationship Id="rId86" Type="http://schemas.openxmlformats.org/officeDocument/2006/relationships/customXml" Target="../ink/ink969.xml"/><Relationship Id="rId130" Type="http://schemas.openxmlformats.org/officeDocument/2006/relationships/customXml" Target="../ink/ink991.xml"/><Relationship Id="rId151" Type="http://schemas.openxmlformats.org/officeDocument/2006/relationships/image" Target="../media/image1007.png"/><Relationship Id="rId172" Type="http://schemas.openxmlformats.org/officeDocument/2006/relationships/customXml" Target="../ink/ink1012.xml"/><Relationship Id="rId193" Type="http://schemas.openxmlformats.org/officeDocument/2006/relationships/image" Target="../media/image1028.png"/><Relationship Id="rId13" Type="http://schemas.openxmlformats.org/officeDocument/2006/relationships/image" Target="../media/image938.png"/><Relationship Id="rId109" Type="http://schemas.openxmlformats.org/officeDocument/2006/relationships/image" Target="../media/image986.png"/><Relationship Id="rId34" Type="http://schemas.openxmlformats.org/officeDocument/2006/relationships/customXml" Target="../ink/ink943.xml"/><Relationship Id="rId50" Type="http://schemas.openxmlformats.org/officeDocument/2006/relationships/customXml" Target="../ink/ink951.xml"/><Relationship Id="rId55" Type="http://schemas.openxmlformats.org/officeDocument/2006/relationships/image" Target="../media/image959.png"/><Relationship Id="rId76" Type="http://schemas.openxmlformats.org/officeDocument/2006/relationships/customXml" Target="../ink/ink964.xml"/><Relationship Id="rId97" Type="http://schemas.openxmlformats.org/officeDocument/2006/relationships/image" Target="../media/image980.png"/><Relationship Id="rId104" Type="http://schemas.openxmlformats.org/officeDocument/2006/relationships/customXml" Target="../ink/ink978.xml"/><Relationship Id="rId120" Type="http://schemas.openxmlformats.org/officeDocument/2006/relationships/customXml" Target="../ink/ink986.xml"/><Relationship Id="rId125" Type="http://schemas.openxmlformats.org/officeDocument/2006/relationships/image" Target="../media/image994.png"/><Relationship Id="rId141" Type="http://schemas.openxmlformats.org/officeDocument/2006/relationships/image" Target="../media/image1002.png"/><Relationship Id="rId146" Type="http://schemas.openxmlformats.org/officeDocument/2006/relationships/customXml" Target="../ink/ink999.xml"/><Relationship Id="rId167" Type="http://schemas.openxmlformats.org/officeDocument/2006/relationships/image" Target="../media/image1015.png"/><Relationship Id="rId188" Type="http://schemas.openxmlformats.org/officeDocument/2006/relationships/customXml" Target="../ink/ink1020.xml"/><Relationship Id="rId7" Type="http://schemas.openxmlformats.org/officeDocument/2006/relationships/image" Target="../media/image935.png"/><Relationship Id="rId71" Type="http://schemas.openxmlformats.org/officeDocument/2006/relationships/image" Target="../media/image967.png"/><Relationship Id="rId92" Type="http://schemas.openxmlformats.org/officeDocument/2006/relationships/customXml" Target="../ink/ink972.xml"/><Relationship Id="rId162" Type="http://schemas.openxmlformats.org/officeDocument/2006/relationships/customXml" Target="../ink/ink1007.xml"/><Relationship Id="rId183" Type="http://schemas.openxmlformats.org/officeDocument/2006/relationships/image" Target="../media/image1023.png"/><Relationship Id="rId2" Type="http://schemas.openxmlformats.org/officeDocument/2006/relationships/customXml" Target="../ink/ink927.xml"/><Relationship Id="rId29" Type="http://schemas.openxmlformats.org/officeDocument/2006/relationships/image" Target="../media/image946.png"/><Relationship Id="rId24" Type="http://schemas.openxmlformats.org/officeDocument/2006/relationships/customXml" Target="../ink/ink938.xml"/><Relationship Id="rId40" Type="http://schemas.openxmlformats.org/officeDocument/2006/relationships/customXml" Target="../ink/ink946.xml"/><Relationship Id="rId45" Type="http://schemas.openxmlformats.org/officeDocument/2006/relationships/image" Target="../media/image954.png"/><Relationship Id="rId66" Type="http://schemas.openxmlformats.org/officeDocument/2006/relationships/customXml" Target="../ink/ink959.xml"/><Relationship Id="rId87" Type="http://schemas.openxmlformats.org/officeDocument/2006/relationships/image" Target="../media/image975.png"/><Relationship Id="rId110" Type="http://schemas.openxmlformats.org/officeDocument/2006/relationships/customXml" Target="../ink/ink981.xml"/><Relationship Id="rId115" Type="http://schemas.openxmlformats.org/officeDocument/2006/relationships/image" Target="../media/image989.png"/><Relationship Id="rId131" Type="http://schemas.openxmlformats.org/officeDocument/2006/relationships/image" Target="../media/image997.png"/><Relationship Id="rId136" Type="http://schemas.openxmlformats.org/officeDocument/2006/relationships/customXml" Target="../ink/ink994.xml"/><Relationship Id="rId157" Type="http://schemas.openxmlformats.org/officeDocument/2006/relationships/image" Target="../media/image1010.png"/><Relationship Id="rId178" Type="http://schemas.openxmlformats.org/officeDocument/2006/relationships/customXml" Target="../ink/ink1015.xml"/><Relationship Id="rId61" Type="http://schemas.openxmlformats.org/officeDocument/2006/relationships/image" Target="../media/image962.png"/><Relationship Id="rId82" Type="http://schemas.openxmlformats.org/officeDocument/2006/relationships/customXml" Target="../ink/ink967.xml"/><Relationship Id="rId152" Type="http://schemas.openxmlformats.org/officeDocument/2006/relationships/customXml" Target="../ink/ink1002.xml"/><Relationship Id="rId173" Type="http://schemas.openxmlformats.org/officeDocument/2006/relationships/image" Target="../media/image1018.png"/><Relationship Id="rId19" Type="http://schemas.openxmlformats.org/officeDocument/2006/relationships/image" Target="../media/image941.png"/><Relationship Id="rId14" Type="http://schemas.openxmlformats.org/officeDocument/2006/relationships/customXml" Target="../ink/ink933.xml"/><Relationship Id="rId30" Type="http://schemas.openxmlformats.org/officeDocument/2006/relationships/customXml" Target="../ink/ink941.xml"/><Relationship Id="rId35" Type="http://schemas.openxmlformats.org/officeDocument/2006/relationships/image" Target="../media/image949.png"/><Relationship Id="rId56" Type="http://schemas.openxmlformats.org/officeDocument/2006/relationships/customXml" Target="../ink/ink954.xml"/><Relationship Id="rId77" Type="http://schemas.openxmlformats.org/officeDocument/2006/relationships/image" Target="../media/image970.png"/><Relationship Id="rId100" Type="http://schemas.openxmlformats.org/officeDocument/2006/relationships/customXml" Target="../ink/ink976.xml"/><Relationship Id="rId105" Type="http://schemas.openxmlformats.org/officeDocument/2006/relationships/image" Target="../media/image984.png"/><Relationship Id="rId126" Type="http://schemas.openxmlformats.org/officeDocument/2006/relationships/customXml" Target="../ink/ink989.xml"/><Relationship Id="rId147" Type="http://schemas.openxmlformats.org/officeDocument/2006/relationships/image" Target="../media/image1005.png"/><Relationship Id="rId168" Type="http://schemas.openxmlformats.org/officeDocument/2006/relationships/customXml" Target="../ink/ink1010.xml"/><Relationship Id="rId8" Type="http://schemas.openxmlformats.org/officeDocument/2006/relationships/customXml" Target="../ink/ink930.xml"/><Relationship Id="rId51" Type="http://schemas.openxmlformats.org/officeDocument/2006/relationships/image" Target="../media/image957.png"/><Relationship Id="rId72" Type="http://schemas.openxmlformats.org/officeDocument/2006/relationships/customXml" Target="../ink/ink962.xml"/><Relationship Id="rId93" Type="http://schemas.openxmlformats.org/officeDocument/2006/relationships/image" Target="../media/image978.png"/><Relationship Id="rId98" Type="http://schemas.openxmlformats.org/officeDocument/2006/relationships/customXml" Target="../ink/ink975.xml"/><Relationship Id="rId121" Type="http://schemas.openxmlformats.org/officeDocument/2006/relationships/image" Target="../media/image992.png"/><Relationship Id="rId142" Type="http://schemas.openxmlformats.org/officeDocument/2006/relationships/customXml" Target="../ink/ink997.xml"/><Relationship Id="rId163" Type="http://schemas.openxmlformats.org/officeDocument/2006/relationships/image" Target="../media/image1013.png"/><Relationship Id="rId184" Type="http://schemas.openxmlformats.org/officeDocument/2006/relationships/customXml" Target="../ink/ink1018.xml"/><Relationship Id="rId189" Type="http://schemas.openxmlformats.org/officeDocument/2006/relationships/image" Target="../media/image1026.png"/><Relationship Id="rId3" Type="http://schemas.openxmlformats.org/officeDocument/2006/relationships/image" Target="../media/image933.png"/><Relationship Id="rId25" Type="http://schemas.openxmlformats.org/officeDocument/2006/relationships/image" Target="../media/image944.png"/><Relationship Id="rId46" Type="http://schemas.openxmlformats.org/officeDocument/2006/relationships/customXml" Target="../ink/ink949.xml"/><Relationship Id="rId67" Type="http://schemas.openxmlformats.org/officeDocument/2006/relationships/image" Target="../media/image965.png"/><Relationship Id="rId116" Type="http://schemas.openxmlformats.org/officeDocument/2006/relationships/customXml" Target="../ink/ink984.xml"/><Relationship Id="rId137" Type="http://schemas.openxmlformats.org/officeDocument/2006/relationships/image" Target="../media/image1000.png"/><Relationship Id="rId158" Type="http://schemas.openxmlformats.org/officeDocument/2006/relationships/customXml" Target="../ink/ink1005.xml"/><Relationship Id="rId20" Type="http://schemas.openxmlformats.org/officeDocument/2006/relationships/customXml" Target="../ink/ink936.xml"/><Relationship Id="rId41" Type="http://schemas.openxmlformats.org/officeDocument/2006/relationships/image" Target="../media/image952.png"/><Relationship Id="rId62" Type="http://schemas.openxmlformats.org/officeDocument/2006/relationships/customXml" Target="../ink/ink957.xml"/><Relationship Id="rId83" Type="http://schemas.openxmlformats.org/officeDocument/2006/relationships/image" Target="../media/image973.png"/><Relationship Id="rId88" Type="http://schemas.openxmlformats.org/officeDocument/2006/relationships/customXml" Target="../ink/ink970.xml"/><Relationship Id="rId111" Type="http://schemas.openxmlformats.org/officeDocument/2006/relationships/image" Target="../media/image987.png"/><Relationship Id="rId132" Type="http://schemas.openxmlformats.org/officeDocument/2006/relationships/customXml" Target="../ink/ink992.xml"/><Relationship Id="rId153" Type="http://schemas.openxmlformats.org/officeDocument/2006/relationships/image" Target="../media/image1008.png"/><Relationship Id="rId174" Type="http://schemas.openxmlformats.org/officeDocument/2006/relationships/customXml" Target="../ink/ink1013.xml"/><Relationship Id="rId179" Type="http://schemas.openxmlformats.org/officeDocument/2006/relationships/image" Target="../media/image1021.png"/><Relationship Id="rId190" Type="http://schemas.openxmlformats.org/officeDocument/2006/relationships/customXml" Target="../ink/ink1021.xml"/><Relationship Id="rId15" Type="http://schemas.openxmlformats.org/officeDocument/2006/relationships/image" Target="../media/image939.png"/><Relationship Id="rId36" Type="http://schemas.openxmlformats.org/officeDocument/2006/relationships/customXml" Target="../ink/ink944.xml"/><Relationship Id="rId57" Type="http://schemas.openxmlformats.org/officeDocument/2006/relationships/image" Target="../media/image960.png"/><Relationship Id="rId106" Type="http://schemas.openxmlformats.org/officeDocument/2006/relationships/customXml" Target="../ink/ink979.xml"/><Relationship Id="rId127" Type="http://schemas.openxmlformats.org/officeDocument/2006/relationships/image" Target="../media/image995.png"/><Relationship Id="rId10" Type="http://schemas.openxmlformats.org/officeDocument/2006/relationships/customXml" Target="../ink/ink931.xml"/><Relationship Id="rId31" Type="http://schemas.openxmlformats.org/officeDocument/2006/relationships/image" Target="../media/image947.png"/><Relationship Id="rId52" Type="http://schemas.openxmlformats.org/officeDocument/2006/relationships/customXml" Target="../ink/ink952.xml"/><Relationship Id="rId73" Type="http://schemas.openxmlformats.org/officeDocument/2006/relationships/image" Target="../media/image968.png"/><Relationship Id="rId78" Type="http://schemas.openxmlformats.org/officeDocument/2006/relationships/customXml" Target="../ink/ink965.xml"/><Relationship Id="rId94" Type="http://schemas.openxmlformats.org/officeDocument/2006/relationships/customXml" Target="../ink/ink973.xml"/><Relationship Id="rId99" Type="http://schemas.openxmlformats.org/officeDocument/2006/relationships/image" Target="../media/image981.png"/><Relationship Id="rId101" Type="http://schemas.openxmlformats.org/officeDocument/2006/relationships/image" Target="../media/image982.png"/><Relationship Id="rId122" Type="http://schemas.openxmlformats.org/officeDocument/2006/relationships/customXml" Target="../ink/ink987.xml"/><Relationship Id="rId143" Type="http://schemas.openxmlformats.org/officeDocument/2006/relationships/image" Target="../media/image1003.png"/><Relationship Id="rId148" Type="http://schemas.openxmlformats.org/officeDocument/2006/relationships/customXml" Target="../ink/ink1000.xml"/><Relationship Id="rId164" Type="http://schemas.openxmlformats.org/officeDocument/2006/relationships/customXml" Target="../ink/ink1008.xml"/><Relationship Id="rId169" Type="http://schemas.openxmlformats.org/officeDocument/2006/relationships/image" Target="../media/image1016.png"/><Relationship Id="rId185" Type="http://schemas.openxmlformats.org/officeDocument/2006/relationships/image" Target="../media/image1024.png"/><Relationship Id="rId4" Type="http://schemas.openxmlformats.org/officeDocument/2006/relationships/customXml" Target="../ink/ink928.xml"/><Relationship Id="rId9" Type="http://schemas.openxmlformats.org/officeDocument/2006/relationships/image" Target="../media/image936.png"/><Relationship Id="rId180" Type="http://schemas.openxmlformats.org/officeDocument/2006/relationships/customXml" Target="../ink/ink1016.xml"/><Relationship Id="rId26" Type="http://schemas.openxmlformats.org/officeDocument/2006/relationships/customXml" Target="../ink/ink939.xml"/><Relationship Id="rId47" Type="http://schemas.openxmlformats.org/officeDocument/2006/relationships/image" Target="../media/image955.png"/><Relationship Id="rId68" Type="http://schemas.openxmlformats.org/officeDocument/2006/relationships/customXml" Target="../ink/ink960.xml"/><Relationship Id="rId89" Type="http://schemas.openxmlformats.org/officeDocument/2006/relationships/image" Target="../media/image976.png"/><Relationship Id="rId112" Type="http://schemas.openxmlformats.org/officeDocument/2006/relationships/customXml" Target="../ink/ink982.xml"/><Relationship Id="rId133" Type="http://schemas.openxmlformats.org/officeDocument/2006/relationships/image" Target="../media/image998.png"/><Relationship Id="rId154" Type="http://schemas.openxmlformats.org/officeDocument/2006/relationships/customXml" Target="../ink/ink1003.xml"/><Relationship Id="rId175" Type="http://schemas.openxmlformats.org/officeDocument/2006/relationships/image" Target="../media/image1019.png"/><Relationship Id="rId16" Type="http://schemas.openxmlformats.org/officeDocument/2006/relationships/customXml" Target="../ink/ink934.xml"/><Relationship Id="rId37" Type="http://schemas.openxmlformats.org/officeDocument/2006/relationships/image" Target="../media/image950.png"/><Relationship Id="rId58" Type="http://schemas.openxmlformats.org/officeDocument/2006/relationships/customXml" Target="../ink/ink955.xml"/><Relationship Id="rId79" Type="http://schemas.openxmlformats.org/officeDocument/2006/relationships/image" Target="../media/image971.png"/><Relationship Id="rId102" Type="http://schemas.openxmlformats.org/officeDocument/2006/relationships/customXml" Target="../ink/ink977.xml"/><Relationship Id="rId123" Type="http://schemas.openxmlformats.org/officeDocument/2006/relationships/image" Target="../media/image993.png"/><Relationship Id="rId144" Type="http://schemas.openxmlformats.org/officeDocument/2006/relationships/customXml" Target="../ink/ink998.xml"/><Relationship Id="rId90" Type="http://schemas.openxmlformats.org/officeDocument/2006/relationships/customXml" Target="../ink/ink971.xml"/><Relationship Id="rId165" Type="http://schemas.openxmlformats.org/officeDocument/2006/relationships/image" Target="../media/image1014.png"/><Relationship Id="rId186" Type="http://schemas.openxmlformats.org/officeDocument/2006/relationships/customXml" Target="../ink/ink1019.xml"/><Relationship Id="rId27" Type="http://schemas.openxmlformats.org/officeDocument/2006/relationships/image" Target="../media/image945.png"/><Relationship Id="rId48" Type="http://schemas.openxmlformats.org/officeDocument/2006/relationships/customXml" Target="../ink/ink950.xml"/><Relationship Id="rId69" Type="http://schemas.openxmlformats.org/officeDocument/2006/relationships/image" Target="../media/image966.png"/><Relationship Id="rId113" Type="http://schemas.openxmlformats.org/officeDocument/2006/relationships/image" Target="../media/image988.png"/><Relationship Id="rId134" Type="http://schemas.openxmlformats.org/officeDocument/2006/relationships/customXml" Target="../ink/ink993.xml"/><Relationship Id="rId80" Type="http://schemas.openxmlformats.org/officeDocument/2006/relationships/customXml" Target="../ink/ink966.xml"/><Relationship Id="rId155" Type="http://schemas.openxmlformats.org/officeDocument/2006/relationships/image" Target="../media/image1009.png"/><Relationship Id="rId176" Type="http://schemas.openxmlformats.org/officeDocument/2006/relationships/customXml" Target="../ink/ink1014.xml"/><Relationship Id="rId17" Type="http://schemas.openxmlformats.org/officeDocument/2006/relationships/image" Target="../media/image940.png"/><Relationship Id="rId38" Type="http://schemas.openxmlformats.org/officeDocument/2006/relationships/customXml" Target="../ink/ink945.xml"/><Relationship Id="rId59" Type="http://schemas.openxmlformats.org/officeDocument/2006/relationships/image" Target="../media/image961.png"/><Relationship Id="rId103" Type="http://schemas.openxmlformats.org/officeDocument/2006/relationships/image" Target="../media/image983.png"/><Relationship Id="rId124" Type="http://schemas.openxmlformats.org/officeDocument/2006/relationships/customXml" Target="../ink/ink988.xml"/><Relationship Id="rId70" Type="http://schemas.openxmlformats.org/officeDocument/2006/relationships/customXml" Target="../ink/ink961.xml"/><Relationship Id="rId91" Type="http://schemas.openxmlformats.org/officeDocument/2006/relationships/image" Target="../media/image977.png"/><Relationship Id="rId145" Type="http://schemas.openxmlformats.org/officeDocument/2006/relationships/image" Target="../media/image1004.png"/><Relationship Id="rId166" Type="http://schemas.openxmlformats.org/officeDocument/2006/relationships/customXml" Target="../ink/ink1009.xml"/><Relationship Id="rId187" Type="http://schemas.openxmlformats.org/officeDocument/2006/relationships/image" Target="../media/image102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940.xml"/><Relationship Id="rId49" Type="http://schemas.openxmlformats.org/officeDocument/2006/relationships/image" Target="../media/image956.png"/><Relationship Id="rId114" Type="http://schemas.openxmlformats.org/officeDocument/2006/relationships/customXml" Target="../ink/ink983.xml"/><Relationship Id="rId60" Type="http://schemas.openxmlformats.org/officeDocument/2006/relationships/customXml" Target="../ink/ink956.xml"/><Relationship Id="rId81" Type="http://schemas.openxmlformats.org/officeDocument/2006/relationships/image" Target="../media/image972.png"/><Relationship Id="rId135" Type="http://schemas.openxmlformats.org/officeDocument/2006/relationships/image" Target="../media/image999.png"/><Relationship Id="rId156" Type="http://schemas.openxmlformats.org/officeDocument/2006/relationships/customXml" Target="../ink/ink1004.xml"/><Relationship Id="rId177" Type="http://schemas.openxmlformats.org/officeDocument/2006/relationships/image" Target="../media/image1020.png"/><Relationship Id="rId18" Type="http://schemas.openxmlformats.org/officeDocument/2006/relationships/customXml" Target="../ink/ink935.xml"/><Relationship Id="rId39" Type="http://schemas.openxmlformats.org/officeDocument/2006/relationships/image" Target="../media/image9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6.xml"/><Relationship Id="rId13" Type="http://schemas.openxmlformats.org/officeDocument/2006/relationships/image" Target="../media/image1034.png"/><Relationship Id="rId18" Type="http://schemas.openxmlformats.org/officeDocument/2006/relationships/customXml" Target="../ink/ink1031.xml"/><Relationship Id="rId3" Type="http://schemas.openxmlformats.org/officeDocument/2006/relationships/image" Target="../media/image1029.png"/><Relationship Id="rId21" Type="http://schemas.openxmlformats.org/officeDocument/2006/relationships/image" Target="../media/image1038.png"/><Relationship Id="rId7" Type="http://schemas.openxmlformats.org/officeDocument/2006/relationships/image" Target="../media/image1031.png"/><Relationship Id="rId12" Type="http://schemas.openxmlformats.org/officeDocument/2006/relationships/customXml" Target="../ink/ink1028.xml"/><Relationship Id="rId17" Type="http://schemas.openxmlformats.org/officeDocument/2006/relationships/image" Target="../media/image1036.png"/><Relationship Id="rId2" Type="http://schemas.openxmlformats.org/officeDocument/2006/relationships/customXml" Target="../ink/ink1023.xml"/><Relationship Id="rId16" Type="http://schemas.openxmlformats.org/officeDocument/2006/relationships/customXml" Target="../ink/ink1030.xml"/><Relationship Id="rId20" Type="http://schemas.openxmlformats.org/officeDocument/2006/relationships/customXml" Target="../ink/ink10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5.xml"/><Relationship Id="rId11" Type="http://schemas.openxmlformats.org/officeDocument/2006/relationships/image" Target="../media/image1033.png"/><Relationship Id="rId5" Type="http://schemas.openxmlformats.org/officeDocument/2006/relationships/image" Target="../media/image1030.png"/><Relationship Id="rId15" Type="http://schemas.openxmlformats.org/officeDocument/2006/relationships/image" Target="../media/image1035.png"/><Relationship Id="rId10" Type="http://schemas.openxmlformats.org/officeDocument/2006/relationships/customXml" Target="../ink/ink1027.xml"/><Relationship Id="rId19" Type="http://schemas.openxmlformats.org/officeDocument/2006/relationships/image" Target="../media/image1037.png"/><Relationship Id="rId4" Type="http://schemas.openxmlformats.org/officeDocument/2006/relationships/customXml" Target="../ink/ink1024.xml"/><Relationship Id="rId9" Type="http://schemas.openxmlformats.org/officeDocument/2006/relationships/image" Target="../media/image1032.png"/><Relationship Id="rId14" Type="http://schemas.openxmlformats.org/officeDocument/2006/relationships/customXml" Target="../ink/ink102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45.xml"/><Relationship Id="rId21" Type="http://schemas.openxmlformats.org/officeDocument/2006/relationships/image" Target="../media/image1048.png"/><Relationship Id="rId42" Type="http://schemas.openxmlformats.org/officeDocument/2006/relationships/customXml" Target="../ink/ink1053.xml"/><Relationship Id="rId47" Type="http://schemas.openxmlformats.org/officeDocument/2006/relationships/image" Target="../media/image1061.png"/><Relationship Id="rId63" Type="http://schemas.openxmlformats.org/officeDocument/2006/relationships/image" Target="../media/image1069.png"/><Relationship Id="rId68" Type="http://schemas.openxmlformats.org/officeDocument/2006/relationships/customXml" Target="../ink/ink1066.xml"/><Relationship Id="rId84" Type="http://schemas.openxmlformats.org/officeDocument/2006/relationships/customXml" Target="../ink/ink1074.xml"/><Relationship Id="rId89" Type="http://schemas.openxmlformats.org/officeDocument/2006/relationships/image" Target="../media/image1082.png"/><Relationship Id="rId16" Type="http://schemas.openxmlformats.org/officeDocument/2006/relationships/customXml" Target="../ink/ink1040.xml"/><Relationship Id="rId107" Type="http://schemas.openxmlformats.org/officeDocument/2006/relationships/image" Target="../media/image1091.png"/><Relationship Id="rId11" Type="http://schemas.openxmlformats.org/officeDocument/2006/relationships/image" Target="../media/image1043.png"/><Relationship Id="rId32" Type="http://schemas.openxmlformats.org/officeDocument/2006/relationships/customXml" Target="../ink/ink1048.xml"/><Relationship Id="rId37" Type="http://schemas.openxmlformats.org/officeDocument/2006/relationships/image" Target="../media/image1056.png"/><Relationship Id="rId53" Type="http://schemas.openxmlformats.org/officeDocument/2006/relationships/image" Target="../media/image1064.png"/><Relationship Id="rId58" Type="http://schemas.openxmlformats.org/officeDocument/2006/relationships/customXml" Target="../ink/ink1061.xml"/><Relationship Id="rId74" Type="http://schemas.openxmlformats.org/officeDocument/2006/relationships/customXml" Target="../ink/ink1069.xml"/><Relationship Id="rId79" Type="http://schemas.openxmlformats.org/officeDocument/2006/relationships/image" Target="../media/image1077.png"/><Relationship Id="rId102" Type="http://schemas.openxmlformats.org/officeDocument/2006/relationships/customXml" Target="../ink/ink1083.xml"/><Relationship Id="rId5" Type="http://schemas.openxmlformats.org/officeDocument/2006/relationships/image" Target="../media/image1040.png"/><Relationship Id="rId90" Type="http://schemas.openxmlformats.org/officeDocument/2006/relationships/customXml" Target="../ink/ink1077.xml"/><Relationship Id="rId95" Type="http://schemas.openxmlformats.org/officeDocument/2006/relationships/image" Target="../media/image1085.png"/><Relationship Id="rId22" Type="http://schemas.openxmlformats.org/officeDocument/2006/relationships/customXml" Target="../ink/ink1043.xml"/><Relationship Id="rId27" Type="http://schemas.openxmlformats.org/officeDocument/2006/relationships/image" Target="../media/image1051.png"/><Relationship Id="rId43" Type="http://schemas.openxmlformats.org/officeDocument/2006/relationships/image" Target="../media/image1059.png"/><Relationship Id="rId48" Type="http://schemas.openxmlformats.org/officeDocument/2006/relationships/customXml" Target="../ink/ink1056.xml"/><Relationship Id="rId64" Type="http://schemas.openxmlformats.org/officeDocument/2006/relationships/customXml" Target="../ink/ink1064.xml"/><Relationship Id="rId69" Type="http://schemas.openxmlformats.org/officeDocument/2006/relationships/image" Target="../media/image1072.png"/><Relationship Id="rId80" Type="http://schemas.openxmlformats.org/officeDocument/2006/relationships/customXml" Target="../ink/ink1072.xml"/><Relationship Id="rId85" Type="http://schemas.openxmlformats.org/officeDocument/2006/relationships/image" Target="../media/image1080.png"/><Relationship Id="rId12" Type="http://schemas.openxmlformats.org/officeDocument/2006/relationships/customXml" Target="../ink/ink1038.xml"/><Relationship Id="rId17" Type="http://schemas.openxmlformats.org/officeDocument/2006/relationships/image" Target="../media/image1046.png"/><Relationship Id="rId33" Type="http://schemas.openxmlformats.org/officeDocument/2006/relationships/image" Target="../media/image1054.png"/><Relationship Id="rId38" Type="http://schemas.openxmlformats.org/officeDocument/2006/relationships/customXml" Target="../ink/ink1051.xml"/><Relationship Id="rId59" Type="http://schemas.openxmlformats.org/officeDocument/2006/relationships/image" Target="../media/image1067.png"/><Relationship Id="rId103" Type="http://schemas.openxmlformats.org/officeDocument/2006/relationships/image" Target="../media/image1089.png"/><Relationship Id="rId20" Type="http://schemas.openxmlformats.org/officeDocument/2006/relationships/customXml" Target="../ink/ink1042.xml"/><Relationship Id="rId41" Type="http://schemas.openxmlformats.org/officeDocument/2006/relationships/image" Target="../media/image1058.png"/><Relationship Id="rId54" Type="http://schemas.openxmlformats.org/officeDocument/2006/relationships/customXml" Target="../ink/ink1059.xml"/><Relationship Id="rId62" Type="http://schemas.openxmlformats.org/officeDocument/2006/relationships/customXml" Target="../ink/ink1063.xml"/><Relationship Id="rId70" Type="http://schemas.openxmlformats.org/officeDocument/2006/relationships/customXml" Target="../ink/ink1067.xml"/><Relationship Id="rId75" Type="http://schemas.openxmlformats.org/officeDocument/2006/relationships/image" Target="../media/image1075.png"/><Relationship Id="rId83" Type="http://schemas.openxmlformats.org/officeDocument/2006/relationships/image" Target="../media/image1079.png"/><Relationship Id="rId88" Type="http://schemas.openxmlformats.org/officeDocument/2006/relationships/customXml" Target="../ink/ink1076.xml"/><Relationship Id="rId91" Type="http://schemas.openxmlformats.org/officeDocument/2006/relationships/image" Target="../media/image1083.png"/><Relationship Id="rId96" Type="http://schemas.openxmlformats.org/officeDocument/2006/relationships/customXml" Target="../ink/ink10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5.xml"/><Relationship Id="rId15" Type="http://schemas.openxmlformats.org/officeDocument/2006/relationships/image" Target="../media/image1045.png"/><Relationship Id="rId23" Type="http://schemas.openxmlformats.org/officeDocument/2006/relationships/image" Target="../media/image1049.png"/><Relationship Id="rId28" Type="http://schemas.openxmlformats.org/officeDocument/2006/relationships/customXml" Target="../ink/ink1046.xml"/><Relationship Id="rId36" Type="http://schemas.openxmlformats.org/officeDocument/2006/relationships/customXml" Target="../ink/ink1050.xml"/><Relationship Id="rId49" Type="http://schemas.openxmlformats.org/officeDocument/2006/relationships/image" Target="../media/image1062.png"/><Relationship Id="rId57" Type="http://schemas.openxmlformats.org/officeDocument/2006/relationships/image" Target="../media/image1066.png"/><Relationship Id="rId106" Type="http://schemas.openxmlformats.org/officeDocument/2006/relationships/customXml" Target="../ink/ink1085.xml"/><Relationship Id="rId10" Type="http://schemas.openxmlformats.org/officeDocument/2006/relationships/customXml" Target="../ink/ink1037.xml"/><Relationship Id="rId31" Type="http://schemas.openxmlformats.org/officeDocument/2006/relationships/image" Target="../media/image1053.png"/><Relationship Id="rId44" Type="http://schemas.openxmlformats.org/officeDocument/2006/relationships/customXml" Target="../ink/ink1054.xml"/><Relationship Id="rId52" Type="http://schemas.openxmlformats.org/officeDocument/2006/relationships/customXml" Target="../ink/ink1058.xml"/><Relationship Id="rId60" Type="http://schemas.openxmlformats.org/officeDocument/2006/relationships/customXml" Target="../ink/ink1062.xml"/><Relationship Id="rId65" Type="http://schemas.openxmlformats.org/officeDocument/2006/relationships/image" Target="../media/image1070.png"/><Relationship Id="rId73" Type="http://schemas.openxmlformats.org/officeDocument/2006/relationships/image" Target="../media/image1074.png"/><Relationship Id="rId78" Type="http://schemas.openxmlformats.org/officeDocument/2006/relationships/customXml" Target="../ink/ink1071.xml"/><Relationship Id="rId81" Type="http://schemas.openxmlformats.org/officeDocument/2006/relationships/image" Target="../media/image1078.png"/><Relationship Id="rId86" Type="http://schemas.openxmlformats.org/officeDocument/2006/relationships/customXml" Target="../ink/ink1075.xml"/><Relationship Id="rId94" Type="http://schemas.openxmlformats.org/officeDocument/2006/relationships/customXml" Target="../ink/ink1079.xml"/><Relationship Id="rId99" Type="http://schemas.openxmlformats.org/officeDocument/2006/relationships/image" Target="../media/image1087.png"/><Relationship Id="rId101" Type="http://schemas.openxmlformats.org/officeDocument/2006/relationships/image" Target="../media/image1088.png"/><Relationship Id="rId4" Type="http://schemas.openxmlformats.org/officeDocument/2006/relationships/customXml" Target="../ink/ink1034.xml"/><Relationship Id="rId9" Type="http://schemas.openxmlformats.org/officeDocument/2006/relationships/image" Target="../media/image1042.png"/><Relationship Id="rId13" Type="http://schemas.openxmlformats.org/officeDocument/2006/relationships/image" Target="../media/image1044.png"/><Relationship Id="rId18" Type="http://schemas.openxmlformats.org/officeDocument/2006/relationships/customXml" Target="../ink/ink1041.xml"/><Relationship Id="rId39" Type="http://schemas.openxmlformats.org/officeDocument/2006/relationships/image" Target="../media/image1057.png"/><Relationship Id="rId34" Type="http://schemas.openxmlformats.org/officeDocument/2006/relationships/customXml" Target="../ink/ink1049.xml"/><Relationship Id="rId50" Type="http://schemas.openxmlformats.org/officeDocument/2006/relationships/customXml" Target="../ink/ink1057.xml"/><Relationship Id="rId55" Type="http://schemas.openxmlformats.org/officeDocument/2006/relationships/image" Target="../media/image1065.png"/><Relationship Id="rId76" Type="http://schemas.openxmlformats.org/officeDocument/2006/relationships/customXml" Target="../ink/ink1070.xml"/><Relationship Id="rId97" Type="http://schemas.openxmlformats.org/officeDocument/2006/relationships/image" Target="../media/image1086.png"/><Relationship Id="rId104" Type="http://schemas.openxmlformats.org/officeDocument/2006/relationships/customXml" Target="../ink/ink1084.xml"/><Relationship Id="rId7" Type="http://schemas.openxmlformats.org/officeDocument/2006/relationships/image" Target="../media/image1041.png"/><Relationship Id="rId71" Type="http://schemas.openxmlformats.org/officeDocument/2006/relationships/image" Target="../media/image1073.png"/><Relationship Id="rId92" Type="http://schemas.openxmlformats.org/officeDocument/2006/relationships/customXml" Target="../ink/ink1078.xml"/><Relationship Id="rId2" Type="http://schemas.openxmlformats.org/officeDocument/2006/relationships/customXml" Target="../ink/ink1033.xml"/><Relationship Id="rId29" Type="http://schemas.openxmlformats.org/officeDocument/2006/relationships/image" Target="../media/image1052.png"/><Relationship Id="rId24" Type="http://schemas.openxmlformats.org/officeDocument/2006/relationships/customXml" Target="../ink/ink1044.xml"/><Relationship Id="rId40" Type="http://schemas.openxmlformats.org/officeDocument/2006/relationships/customXml" Target="../ink/ink1052.xml"/><Relationship Id="rId45" Type="http://schemas.openxmlformats.org/officeDocument/2006/relationships/image" Target="../media/image1060.png"/><Relationship Id="rId66" Type="http://schemas.openxmlformats.org/officeDocument/2006/relationships/customXml" Target="../ink/ink1065.xml"/><Relationship Id="rId87" Type="http://schemas.openxmlformats.org/officeDocument/2006/relationships/image" Target="../media/image1081.png"/><Relationship Id="rId61" Type="http://schemas.openxmlformats.org/officeDocument/2006/relationships/image" Target="../media/image1068.png"/><Relationship Id="rId82" Type="http://schemas.openxmlformats.org/officeDocument/2006/relationships/customXml" Target="../ink/ink1073.xml"/><Relationship Id="rId19" Type="http://schemas.openxmlformats.org/officeDocument/2006/relationships/image" Target="../media/image1047.png"/><Relationship Id="rId14" Type="http://schemas.openxmlformats.org/officeDocument/2006/relationships/customXml" Target="../ink/ink1039.xml"/><Relationship Id="rId30" Type="http://schemas.openxmlformats.org/officeDocument/2006/relationships/customXml" Target="../ink/ink1047.xml"/><Relationship Id="rId35" Type="http://schemas.openxmlformats.org/officeDocument/2006/relationships/image" Target="../media/image1055.png"/><Relationship Id="rId56" Type="http://schemas.openxmlformats.org/officeDocument/2006/relationships/customXml" Target="../ink/ink1060.xml"/><Relationship Id="rId77" Type="http://schemas.openxmlformats.org/officeDocument/2006/relationships/image" Target="../media/image1076.png"/><Relationship Id="rId100" Type="http://schemas.openxmlformats.org/officeDocument/2006/relationships/customXml" Target="../ink/ink1082.xml"/><Relationship Id="rId105" Type="http://schemas.openxmlformats.org/officeDocument/2006/relationships/image" Target="../media/image1090.png"/><Relationship Id="rId8" Type="http://schemas.openxmlformats.org/officeDocument/2006/relationships/customXml" Target="../ink/ink1036.xml"/><Relationship Id="rId51" Type="http://schemas.openxmlformats.org/officeDocument/2006/relationships/image" Target="../media/image1063.png"/><Relationship Id="rId72" Type="http://schemas.openxmlformats.org/officeDocument/2006/relationships/customXml" Target="../ink/ink1068.xml"/><Relationship Id="rId93" Type="http://schemas.openxmlformats.org/officeDocument/2006/relationships/image" Target="../media/image1084.png"/><Relationship Id="rId98" Type="http://schemas.openxmlformats.org/officeDocument/2006/relationships/customXml" Target="../ink/ink1081.xml"/><Relationship Id="rId3" Type="http://schemas.openxmlformats.org/officeDocument/2006/relationships/image" Target="../media/image1039.png"/><Relationship Id="rId25" Type="http://schemas.openxmlformats.org/officeDocument/2006/relationships/image" Target="../media/image1050.png"/><Relationship Id="rId46" Type="http://schemas.openxmlformats.org/officeDocument/2006/relationships/customXml" Target="../ink/ink1055.xml"/><Relationship Id="rId67" Type="http://schemas.openxmlformats.org/officeDocument/2006/relationships/image" Target="../media/image107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7.png"/><Relationship Id="rId18" Type="http://schemas.openxmlformats.org/officeDocument/2006/relationships/customXml" Target="../ink/ink1094.xml"/><Relationship Id="rId26" Type="http://schemas.openxmlformats.org/officeDocument/2006/relationships/customXml" Target="../ink/ink1098.xml"/><Relationship Id="rId39" Type="http://schemas.openxmlformats.org/officeDocument/2006/relationships/image" Target="../media/image1110.png"/><Relationship Id="rId21" Type="http://schemas.openxmlformats.org/officeDocument/2006/relationships/image" Target="../media/image1101.png"/><Relationship Id="rId34" Type="http://schemas.openxmlformats.org/officeDocument/2006/relationships/customXml" Target="../ink/ink1102.xml"/><Relationship Id="rId42" Type="http://schemas.openxmlformats.org/officeDocument/2006/relationships/customXml" Target="../ink/ink1106.xml"/><Relationship Id="rId47" Type="http://schemas.openxmlformats.org/officeDocument/2006/relationships/image" Target="../media/image1114.png"/><Relationship Id="rId7" Type="http://schemas.openxmlformats.org/officeDocument/2006/relationships/image" Target="../media/image1094.png"/><Relationship Id="rId2" Type="http://schemas.openxmlformats.org/officeDocument/2006/relationships/customXml" Target="../ink/ink1086.xml"/><Relationship Id="rId16" Type="http://schemas.openxmlformats.org/officeDocument/2006/relationships/customXml" Target="../ink/ink1093.xml"/><Relationship Id="rId29" Type="http://schemas.openxmlformats.org/officeDocument/2006/relationships/image" Target="../media/image11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8.xml"/><Relationship Id="rId11" Type="http://schemas.openxmlformats.org/officeDocument/2006/relationships/image" Target="../media/image1096.png"/><Relationship Id="rId24" Type="http://schemas.openxmlformats.org/officeDocument/2006/relationships/customXml" Target="../ink/ink1097.xml"/><Relationship Id="rId32" Type="http://schemas.openxmlformats.org/officeDocument/2006/relationships/customXml" Target="../ink/ink1101.xml"/><Relationship Id="rId37" Type="http://schemas.openxmlformats.org/officeDocument/2006/relationships/image" Target="../media/image1109.png"/><Relationship Id="rId40" Type="http://schemas.openxmlformats.org/officeDocument/2006/relationships/customXml" Target="../ink/ink1105.xml"/><Relationship Id="rId45" Type="http://schemas.openxmlformats.org/officeDocument/2006/relationships/image" Target="../media/image1113.png"/><Relationship Id="rId5" Type="http://schemas.openxmlformats.org/officeDocument/2006/relationships/image" Target="../media/image1093.png"/><Relationship Id="rId15" Type="http://schemas.openxmlformats.org/officeDocument/2006/relationships/image" Target="../media/image1098.png"/><Relationship Id="rId23" Type="http://schemas.openxmlformats.org/officeDocument/2006/relationships/image" Target="../media/image1102.png"/><Relationship Id="rId28" Type="http://schemas.openxmlformats.org/officeDocument/2006/relationships/customXml" Target="../ink/ink1099.xml"/><Relationship Id="rId36" Type="http://schemas.openxmlformats.org/officeDocument/2006/relationships/customXml" Target="../ink/ink1103.xml"/><Relationship Id="rId10" Type="http://schemas.openxmlformats.org/officeDocument/2006/relationships/customXml" Target="../ink/ink1090.xml"/><Relationship Id="rId19" Type="http://schemas.openxmlformats.org/officeDocument/2006/relationships/image" Target="../media/image1100.png"/><Relationship Id="rId31" Type="http://schemas.openxmlformats.org/officeDocument/2006/relationships/image" Target="../media/image1106.png"/><Relationship Id="rId44" Type="http://schemas.openxmlformats.org/officeDocument/2006/relationships/customXml" Target="../ink/ink1107.xml"/><Relationship Id="rId4" Type="http://schemas.openxmlformats.org/officeDocument/2006/relationships/customXml" Target="../ink/ink1087.xml"/><Relationship Id="rId9" Type="http://schemas.openxmlformats.org/officeDocument/2006/relationships/image" Target="../media/image1095.png"/><Relationship Id="rId14" Type="http://schemas.openxmlformats.org/officeDocument/2006/relationships/customXml" Target="../ink/ink1092.xml"/><Relationship Id="rId22" Type="http://schemas.openxmlformats.org/officeDocument/2006/relationships/customXml" Target="../ink/ink1096.xml"/><Relationship Id="rId27" Type="http://schemas.openxmlformats.org/officeDocument/2006/relationships/image" Target="../media/image1104.png"/><Relationship Id="rId30" Type="http://schemas.openxmlformats.org/officeDocument/2006/relationships/customXml" Target="../ink/ink1100.xml"/><Relationship Id="rId35" Type="http://schemas.openxmlformats.org/officeDocument/2006/relationships/image" Target="../media/image1108.png"/><Relationship Id="rId43" Type="http://schemas.openxmlformats.org/officeDocument/2006/relationships/image" Target="../media/image1112.png"/><Relationship Id="rId8" Type="http://schemas.openxmlformats.org/officeDocument/2006/relationships/customXml" Target="../ink/ink1089.xml"/><Relationship Id="rId3" Type="http://schemas.openxmlformats.org/officeDocument/2006/relationships/image" Target="../media/image1092.png"/><Relationship Id="rId12" Type="http://schemas.openxmlformats.org/officeDocument/2006/relationships/customXml" Target="../ink/ink1091.xml"/><Relationship Id="rId17" Type="http://schemas.openxmlformats.org/officeDocument/2006/relationships/image" Target="../media/image1099.png"/><Relationship Id="rId25" Type="http://schemas.openxmlformats.org/officeDocument/2006/relationships/image" Target="../media/image1103.png"/><Relationship Id="rId33" Type="http://schemas.openxmlformats.org/officeDocument/2006/relationships/image" Target="../media/image1107.png"/><Relationship Id="rId38" Type="http://schemas.openxmlformats.org/officeDocument/2006/relationships/customXml" Target="../ink/ink1104.xml"/><Relationship Id="rId46" Type="http://schemas.openxmlformats.org/officeDocument/2006/relationships/customXml" Target="../ink/ink1108.xml"/><Relationship Id="rId20" Type="http://schemas.openxmlformats.org/officeDocument/2006/relationships/customXml" Target="../ink/ink1095.xml"/><Relationship Id="rId41" Type="http://schemas.openxmlformats.org/officeDocument/2006/relationships/image" Target="../media/image11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14.xml"/><Relationship Id="rId18" Type="http://schemas.openxmlformats.org/officeDocument/2006/relationships/image" Target="../media/image1124.png"/><Relationship Id="rId26" Type="http://schemas.openxmlformats.org/officeDocument/2006/relationships/image" Target="../media/image1128.png"/><Relationship Id="rId3" Type="http://schemas.openxmlformats.org/officeDocument/2006/relationships/customXml" Target="../ink/ink1109.xml"/><Relationship Id="rId21" Type="http://schemas.openxmlformats.org/officeDocument/2006/relationships/customXml" Target="../ink/ink1118.xml"/><Relationship Id="rId34" Type="http://schemas.openxmlformats.org/officeDocument/2006/relationships/image" Target="../media/image1132.png"/><Relationship Id="rId7" Type="http://schemas.openxmlformats.org/officeDocument/2006/relationships/customXml" Target="../ink/ink1111.xml"/><Relationship Id="rId12" Type="http://schemas.openxmlformats.org/officeDocument/2006/relationships/image" Target="../media/image1121.png"/><Relationship Id="rId17" Type="http://schemas.openxmlformats.org/officeDocument/2006/relationships/customXml" Target="../ink/ink1116.xml"/><Relationship Id="rId25" Type="http://schemas.openxmlformats.org/officeDocument/2006/relationships/customXml" Target="../ink/ink1120.xml"/><Relationship Id="rId33" Type="http://schemas.openxmlformats.org/officeDocument/2006/relationships/customXml" Target="../ink/ink1124.xml"/><Relationship Id="rId2" Type="http://schemas.openxmlformats.org/officeDocument/2006/relationships/image" Target="../media/image1115.png"/><Relationship Id="rId16" Type="http://schemas.openxmlformats.org/officeDocument/2006/relationships/image" Target="../media/image1123.png"/><Relationship Id="rId20" Type="http://schemas.openxmlformats.org/officeDocument/2006/relationships/image" Target="../media/image1125.png"/><Relationship Id="rId29" Type="http://schemas.openxmlformats.org/officeDocument/2006/relationships/customXml" Target="../ink/ink1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8.png"/><Relationship Id="rId11" Type="http://schemas.openxmlformats.org/officeDocument/2006/relationships/customXml" Target="../ink/ink1113.xml"/><Relationship Id="rId24" Type="http://schemas.openxmlformats.org/officeDocument/2006/relationships/image" Target="../media/image1127.png"/><Relationship Id="rId32" Type="http://schemas.openxmlformats.org/officeDocument/2006/relationships/image" Target="../media/image1131.png"/><Relationship Id="rId5" Type="http://schemas.openxmlformats.org/officeDocument/2006/relationships/customXml" Target="../ink/ink1110.xml"/><Relationship Id="rId15" Type="http://schemas.openxmlformats.org/officeDocument/2006/relationships/customXml" Target="../ink/ink1115.xml"/><Relationship Id="rId23" Type="http://schemas.openxmlformats.org/officeDocument/2006/relationships/customXml" Target="../ink/ink1119.xml"/><Relationship Id="rId28" Type="http://schemas.openxmlformats.org/officeDocument/2006/relationships/image" Target="../media/image1129.png"/><Relationship Id="rId10" Type="http://schemas.openxmlformats.org/officeDocument/2006/relationships/image" Target="../media/image1120.png"/><Relationship Id="rId19" Type="http://schemas.openxmlformats.org/officeDocument/2006/relationships/customXml" Target="../ink/ink1117.xml"/><Relationship Id="rId31" Type="http://schemas.openxmlformats.org/officeDocument/2006/relationships/customXml" Target="../ink/ink1123.xml"/><Relationship Id="rId4" Type="http://schemas.openxmlformats.org/officeDocument/2006/relationships/image" Target="../media/image1117.png"/><Relationship Id="rId9" Type="http://schemas.openxmlformats.org/officeDocument/2006/relationships/customXml" Target="../ink/ink1112.xml"/><Relationship Id="rId14" Type="http://schemas.openxmlformats.org/officeDocument/2006/relationships/image" Target="../media/image1122.png"/><Relationship Id="rId22" Type="http://schemas.openxmlformats.org/officeDocument/2006/relationships/image" Target="../media/image1126.png"/><Relationship Id="rId27" Type="http://schemas.openxmlformats.org/officeDocument/2006/relationships/customXml" Target="../ink/ink1121.xml"/><Relationship Id="rId30" Type="http://schemas.openxmlformats.org/officeDocument/2006/relationships/image" Target="../media/image1130.png"/><Relationship Id="rId8" Type="http://schemas.openxmlformats.org/officeDocument/2006/relationships/image" Target="../media/image111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37.xml"/><Relationship Id="rId21" Type="http://schemas.openxmlformats.org/officeDocument/2006/relationships/image" Target="../media/image1142.png"/><Relationship Id="rId42" Type="http://schemas.openxmlformats.org/officeDocument/2006/relationships/customXml" Target="../ink/ink1145.xml"/><Relationship Id="rId47" Type="http://schemas.openxmlformats.org/officeDocument/2006/relationships/image" Target="../media/image1155.png"/><Relationship Id="rId63" Type="http://schemas.openxmlformats.org/officeDocument/2006/relationships/image" Target="../media/image1163.png"/><Relationship Id="rId68" Type="http://schemas.openxmlformats.org/officeDocument/2006/relationships/customXml" Target="../ink/ink1158.xml"/><Relationship Id="rId84" Type="http://schemas.openxmlformats.org/officeDocument/2006/relationships/customXml" Target="../ink/ink1166.xml"/><Relationship Id="rId89" Type="http://schemas.openxmlformats.org/officeDocument/2006/relationships/image" Target="../media/image1176.png"/><Relationship Id="rId16" Type="http://schemas.openxmlformats.org/officeDocument/2006/relationships/customXml" Target="../ink/ink1132.xml"/><Relationship Id="rId107" Type="http://schemas.openxmlformats.org/officeDocument/2006/relationships/image" Target="../media/image1185.png"/><Relationship Id="rId11" Type="http://schemas.openxmlformats.org/officeDocument/2006/relationships/image" Target="../media/image1137.png"/><Relationship Id="rId32" Type="http://schemas.openxmlformats.org/officeDocument/2006/relationships/customXml" Target="../ink/ink1140.xml"/><Relationship Id="rId37" Type="http://schemas.openxmlformats.org/officeDocument/2006/relationships/image" Target="../media/image1150.png"/><Relationship Id="rId53" Type="http://schemas.openxmlformats.org/officeDocument/2006/relationships/image" Target="../media/image1158.png"/><Relationship Id="rId58" Type="http://schemas.openxmlformats.org/officeDocument/2006/relationships/customXml" Target="../ink/ink1153.xml"/><Relationship Id="rId74" Type="http://schemas.openxmlformats.org/officeDocument/2006/relationships/customXml" Target="../ink/ink1161.xml"/><Relationship Id="rId79" Type="http://schemas.openxmlformats.org/officeDocument/2006/relationships/image" Target="../media/image1171.png"/><Relationship Id="rId102" Type="http://schemas.openxmlformats.org/officeDocument/2006/relationships/customXml" Target="../ink/ink1175.xml"/><Relationship Id="rId5" Type="http://schemas.openxmlformats.org/officeDocument/2006/relationships/image" Target="../media/image1134.png"/><Relationship Id="rId90" Type="http://schemas.openxmlformats.org/officeDocument/2006/relationships/customXml" Target="../ink/ink1169.xml"/><Relationship Id="rId95" Type="http://schemas.openxmlformats.org/officeDocument/2006/relationships/image" Target="../media/image1179.png"/><Relationship Id="rId22" Type="http://schemas.openxmlformats.org/officeDocument/2006/relationships/customXml" Target="../ink/ink1135.xml"/><Relationship Id="rId27" Type="http://schemas.openxmlformats.org/officeDocument/2006/relationships/image" Target="../media/image1145.png"/><Relationship Id="rId43" Type="http://schemas.openxmlformats.org/officeDocument/2006/relationships/image" Target="../media/image1153.png"/><Relationship Id="rId48" Type="http://schemas.openxmlformats.org/officeDocument/2006/relationships/customXml" Target="../ink/ink1148.xml"/><Relationship Id="rId64" Type="http://schemas.openxmlformats.org/officeDocument/2006/relationships/customXml" Target="../ink/ink1156.xml"/><Relationship Id="rId69" Type="http://schemas.openxmlformats.org/officeDocument/2006/relationships/image" Target="../media/image1166.png"/><Relationship Id="rId80" Type="http://schemas.openxmlformats.org/officeDocument/2006/relationships/customXml" Target="../ink/ink1164.xml"/><Relationship Id="rId85" Type="http://schemas.openxmlformats.org/officeDocument/2006/relationships/image" Target="../media/image1174.png"/><Relationship Id="rId12" Type="http://schemas.openxmlformats.org/officeDocument/2006/relationships/customXml" Target="../ink/ink1130.xml"/><Relationship Id="rId17" Type="http://schemas.openxmlformats.org/officeDocument/2006/relationships/image" Target="../media/image1140.png"/><Relationship Id="rId33" Type="http://schemas.openxmlformats.org/officeDocument/2006/relationships/image" Target="../media/image1148.png"/><Relationship Id="rId38" Type="http://schemas.openxmlformats.org/officeDocument/2006/relationships/customXml" Target="../ink/ink1143.xml"/><Relationship Id="rId59" Type="http://schemas.openxmlformats.org/officeDocument/2006/relationships/image" Target="../media/image1161.png"/><Relationship Id="rId103" Type="http://schemas.openxmlformats.org/officeDocument/2006/relationships/image" Target="../media/image1183.png"/><Relationship Id="rId108" Type="http://schemas.openxmlformats.org/officeDocument/2006/relationships/customXml" Target="../ink/ink1178.xml"/><Relationship Id="rId54" Type="http://schemas.openxmlformats.org/officeDocument/2006/relationships/customXml" Target="../ink/ink1151.xml"/><Relationship Id="rId70" Type="http://schemas.openxmlformats.org/officeDocument/2006/relationships/customXml" Target="../ink/ink1159.xml"/><Relationship Id="rId75" Type="http://schemas.openxmlformats.org/officeDocument/2006/relationships/image" Target="../media/image1169.png"/><Relationship Id="rId91" Type="http://schemas.openxmlformats.org/officeDocument/2006/relationships/image" Target="../media/image1177.png"/><Relationship Id="rId96" Type="http://schemas.openxmlformats.org/officeDocument/2006/relationships/customXml" Target="../ink/ink11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7.xml"/><Relationship Id="rId15" Type="http://schemas.openxmlformats.org/officeDocument/2006/relationships/image" Target="../media/image1139.png"/><Relationship Id="rId23" Type="http://schemas.openxmlformats.org/officeDocument/2006/relationships/image" Target="../media/image1143.png"/><Relationship Id="rId28" Type="http://schemas.openxmlformats.org/officeDocument/2006/relationships/customXml" Target="../ink/ink1138.xml"/><Relationship Id="rId36" Type="http://schemas.openxmlformats.org/officeDocument/2006/relationships/customXml" Target="../ink/ink1142.xml"/><Relationship Id="rId49" Type="http://schemas.openxmlformats.org/officeDocument/2006/relationships/image" Target="../media/image1156.png"/><Relationship Id="rId57" Type="http://schemas.openxmlformats.org/officeDocument/2006/relationships/image" Target="../media/image1160.png"/><Relationship Id="rId106" Type="http://schemas.openxmlformats.org/officeDocument/2006/relationships/customXml" Target="../ink/ink1177.xml"/><Relationship Id="rId10" Type="http://schemas.openxmlformats.org/officeDocument/2006/relationships/customXml" Target="../ink/ink1129.xml"/><Relationship Id="rId31" Type="http://schemas.openxmlformats.org/officeDocument/2006/relationships/image" Target="../media/image1147.png"/><Relationship Id="rId44" Type="http://schemas.openxmlformats.org/officeDocument/2006/relationships/customXml" Target="../ink/ink1146.xml"/><Relationship Id="rId52" Type="http://schemas.openxmlformats.org/officeDocument/2006/relationships/customXml" Target="../ink/ink1150.xml"/><Relationship Id="rId60" Type="http://schemas.openxmlformats.org/officeDocument/2006/relationships/customXml" Target="../ink/ink1154.xml"/><Relationship Id="rId65" Type="http://schemas.openxmlformats.org/officeDocument/2006/relationships/image" Target="../media/image1164.png"/><Relationship Id="rId73" Type="http://schemas.openxmlformats.org/officeDocument/2006/relationships/image" Target="../media/image1168.png"/><Relationship Id="rId78" Type="http://schemas.openxmlformats.org/officeDocument/2006/relationships/customXml" Target="../ink/ink1163.xml"/><Relationship Id="rId81" Type="http://schemas.openxmlformats.org/officeDocument/2006/relationships/image" Target="../media/image1172.png"/><Relationship Id="rId86" Type="http://schemas.openxmlformats.org/officeDocument/2006/relationships/customXml" Target="../ink/ink1167.xml"/><Relationship Id="rId94" Type="http://schemas.openxmlformats.org/officeDocument/2006/relationships/customXml" Target="../ink/ink1171.xml"/><Relationship Id="rId99" Type="http://schemas.openxmlformats.org/officeDocument/2006/relationships/image" Target="../media/image1181.png"/><Relationship Id="rId101" Type="http://schemas.openxmlformats.org/officeDocument/2006/relationships/image" Target="../media/image1182.png"/><Relationship Id="rId4" Type="http://schemas.openxmlformats.org/officeDocument/2006/relationships/customXml" Target="../ink/ink1126.xml"/><Relationship Id="rId9" Type="http://schemas.openxmlformats.org/officeDocument/2006/relationships/image" Target="../media/image1136.png"/><Relationship Id="rId13" Type="http://schemas.openxmlformats.org/officeDocument/2006/relationships/image" Target="../media/image1138.png"/><Relationship Id="rId18" Type="http://schemas.openxmlformats.org/officeDocument/2006/relationships/customXml" Target="../ink/ink1133.xml"/><Relationship Id="rId39" Type="http://schemas.openxmlformats.org/officeDocument/2006/relationships/image" Target="../media/image1151.png"/><Relationship Id="rId109" Type="http://schemas.openxmlformats.org/officeDocument/2006/relationships/image" Target="../media/image1186.png"/><Relationship Id="rId34" Type="http://schemas.openxmlformats.org/officeDocument/2006/relationships/customXml" Target="../ink/ink1141.xml"/><Relationship Id="rId50" Type="http://schemas.openxmlformats.org/officeDocument/2006/relationships/customXml" Target="../ink/ink1149.xml"/><Relationship Id="rId55" Type="http://schemas.openxmlformats.org/officeDocument/2006/relationships/image" Target="../media/image1159.png"/><Relationship Id="rId76" Type="http://schemas.openxmlformats.org/officeDocument/2006/relationships/customXml" Target="../ink/ink1162.xml"/><Relationship Id="rId97" Type="http://schemas.openxmlformats.org/officeDocument/2006/relationships/image" Target="../media/image1180.png"/><Relationship Id="rId104" Type="http://schemas.openxmlformats.org/officeDocument/2006/relationships/customXml" Target="../ink/ink1176.xml"/><Relationship Id="rId7" Type="http://schemas.openxmlformats.org/officeDocument/2006/relationships/image" Target="../media/image1135.png"/><Relationship Id="rId71" Type="http://schemas.openxmlformats.org/officeDocument/2006/relationships/image" Target="../media/image1167.png"/><Relationship Id="rId92" Type="http://schemas.openxmlformats.org/officeDocument/2006/relationships/customXml" Target="../ink/ink1170.xml"/><Relationship Id="rId2" Type="http://schemas.openxmlformats.org/officeDocument/2006/relationships/customXml" Target="../ink/ink1125.xml"/><Relationship Id="rId29" Type="http://schemas.openxmlformats.org/officeDocument/2006/relationships/image" Target="../media/image1146.png"/><Relationship Id="rId24" Type="http://schemas.openxmlformats.org/officeDocument/2006/relationships/customXml" Target="../ink/ink1136.xml"/><Relationship Id="rId40" Type="http://schemas.openxmlformats.org/officeDocument/2006/relationships/customXml" Target="../ink/ink1144.xml"/><Relationship Id="rId45" Type="http://schemas.openxmlformats.org/officeDocument/2006/relationships/image" Target="../media/image1154.png"/><Relationship Id="rId66" Type="http://schemas.openxmlformats.org/officeDocument/2006/relationships/customXml" Target="../ink/ink1157.xml"/><Relationship Id="rId87" Type="http://schemas.openxmlformats.org/officeDocument/2006/relationships/image" Target="../media/image1175.png"/><Relationship Id="rId110" Type="http://schemas.openxmlformats.org/officeDocument/2006/relationships/customXml" Target="../ink/ink1179.xml"/><Relationship Id="rId61" Type="http://schemas.openxmlformats.org/officeDocument/2006/relationships/image" Target="../media/image1162.png"/><Relationship Id="rId82" Type="http://schemas.openxmlformats.org/officeDocument/2006/relationships/customXml" Target="../ink/ink1165.xml"/><Relationship Id="rId19" Type="http://schemas.openxmlformats.org/officeDocument/2006/relationships/image" Target="../media/image1141.png"/><Relationship Id="rId14" Type="http://schemas.openxmlformats.org/officeDocument/2006/relationships/customXml" Target="../ink/ink1131.xml"/><Relationship Id="rId30" Type="http://schemas.openxmlformats.org/officeDocument/2006/relationships/customXml" Target="../ink/ink1139.xml"/><Relationship Id="rId35" Type="http://schemas.openxmlformats.org/officeDocument/2006/relationships/image" Target="../media/image1149.png"/><Relationship Id="rId56" Type="http://schemas.openxmlformats.org/officeDocument/2006/relationships/customXml" Target="../ink/ink1152.xml"/><Relationship Id="rId77" Type="http://schemas.openxmlformats.org/officeDocument/2006/relationships/image" Target="../media/image1170.png"/><Relationship Id="rId100" Type="http://schemas.openxmlformats.org/officeDocument/2006/relationships/customXml" Target="../ink/ink1174.xml"/><Relationship Id="rId105" Type="http://schemas.openxmlformats.org/officeDocument/2006/relationships/image" Target="../media/image1184.png"/><Relationship Id="rId8" Type="http://schemas.openxmlformats.org/officeDocument/2006/relationships/customXml" Target="../ink/ink1128.xml"/><Relationship Id="rId51" Type="http://schemas.openxmlformats.org/officeDocument/2006/relationships/image" Target="../media/image1157.png"/><Relationship Id="rId72" Type="http://schemas.openxmlformats.org/officeDocument/2006/relationships/customXml" Target="../ink/ink1160.xml"/><Relationship Id="rId93" Type="http://schemas.openxmlformats.org/officeDocument/2006/relationships/image" Target="../media/image1178.png"/><Relationship Id="rId98" Type="http://schemas.openxmlformats.org/officeDocument/2006/relationships/customXml" Target="../ink/ink1173.xml"/><Relationship Id="rId3" Type="http://schemas.openxmlformats.org/officeDocument/2006/relationships/image" Target="../media/image1133.png"/><Relationship Id="rId25" Type="http://schemas.openxmlformats.org/officeDocument/2006/relationships/image" Target="../media/image1144.png"/><Relationship Id="rId46" Type="http://schemas.openxmlformats.org/officeDocument/2006/relationships/customXml" Target="../ink/ink1147.xml"/><Relationship Id="rId67" Type="http://schemas.openxmlformats.org/officeDocument/2006/relationships/image" Target="../media/image1165.png"/><Relationship Id="rId20" Type="http://schemas.openxmlformats.org/officeDocument/2006/relationships/customXml" Target="../ink/ink1134.xml"/><Relationship Id="rId41" Type="http://schemas.openxmlformats.org/officeDocument/2006/relationships/image" Target="../media/image1152.png"/><Relationship Id="rId62" Type="http://schemas.openxmlformats.org/officeDocument/2006/relationships/customXml" Target="../ink/ink1155.xml"/><Relationship Id="rId83" Type="http://schemas.openxmlformats.org/officeDocument/2006/relationships/image" Target="../media/image1173.png"/><Relationship Id="rId88" Type="http://schemas.openxmlformats.org/officeDocument/2006/relationships/customXml" Target="../ink/ink1168.xml"/><Relationship Id="rId111" Type="http://schemas.openxmlformats.org/officeDocument/2006/relationships/image" Target="../media/image118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92.xml"/><Relationship Id="rId21" Type="http://schemas.openxmlformats.org/officeDocument/2006/relationships/image" Target="../media/image1197.png"/><Relationship Id="rId34" Type="http://schemas.openxmlformats.org/officeDocument/2006/relationships/customXml" Target="../ink/ink1196.xml"/><Relationship Id="rId42" Type="http://schemas.openxmlformats.org/officeDocument/2006/relationships/customXml" Target="../ink/ink1200.xml"/><Relationship Id="rId47" Type="http://schemas.openxmlformats.org/officeDocument/2006/relationships/image" Target="../media/image1210.png"/><Relationship Id="rId50" Type="http://schemas.openxmlformats.org/officeDocument/2006/relationships/customXml" Target="../ink/ink1204.xml"/><Relationship Id="rId55" Type="http://schemas.openxmlformats.org/officeDocument/2006/relationships/image" Target="../media/image1214.png"/><Relationship Id="rId63" Type="http://schemas.openxmlformats.org/officeDocument/2006/relationships/image" Target="../media/image1218.png"/><Relationship Id="rId7" Type="http://schemas.openxmlformats.org/officeDocument/2006/relationships/image" Target="../media/image1190.png"/><Relationship Id="rId2" Type="http://schemas.openxmlformats.org/officeDocument/2006/relationships/customXml" Target="../ink/ink1180.xml"/><Relationship Id="rId16" Type="http://schemas.openxmlformats.org/officeDocument/2006/relationships/customXml" Target="../ink/ink1187.xml"/><Relationship Id="rId29" Type="http://schemas.openxmlformats.org/officeDocument/2006/relationships/image" Target="../media/image1201.png"/><Relationship Id="rId11" Type="http://schemas.openxmlformats.org/officeDocument/2006/relationships/image" Target="../media/image1192.png"/><Relationship Id="rId24" Type="http://schemas.openxmlformats.org/officeDocument/2006/relationships/customXml" Target="../ink/ink1191.xml"/><Relationship Id="rId32" Type="http://schemas.openxmlformats.org/officeDocument/2006/relationships/customXml" Target="../ink/ink1195.xml"/><Relationship Id="rId37" Type="http://schemas.openxmlformats.org/officeDocument/2006/relationships/image" Target="../media/image1205.png"/><Relationship Id="rId40" Type="http://schemas.openxmlformats.org/officeDocument/2006/relationships/customXml" Target="../ink/ink1199.xml"/><Relationship Id="rId45" Type="http://schemas.openxmlformats.org/officeDocument/2006/relationships/image" Target="../media/image1209.png"/><Relationship Id="rId53" Type="http://schemas.openxmlformats.org/officeDocument/2006/relationships/image" Target="../media/image1213.png"/><Relationship Id="rId58" Type="http://schemas.openxmlformats.org/officeDocument/2006/relationships/customXml" Target="../ink/ink1208.xml"/><Relationship Id="rId66" Type="http://schemas.openxmlformats.org/officeDocument/2006/relationships/customXml" Target="../ink/ink1212.xml"/><Relationship Id="rId5" Type="http://schemas.openxmlformats.org/officeDocument/2006/relationships/image" Target="../media/image1189.png"/><Relationship Id="rId61" Type="http://schemas.openxmlformats.org/officeDocument/2006/relationships/image" Target="../media/image1217.png"/><Relationship Id="rId19" Type="http://schemas.openxmlformats.org/officeDocument/2006/relationships/image" Target="../media/image1196.png"/><Relationship Id="rId14" Type="http://schemas.openxmlformats.org/officeDocument/2006/relationships/customXml" Target="../ink/ink1186.xml"/><Relationship Id="rId22" Type="http://schemas.openxmlformats.org/officeDocument/2006/relationships/customXml" Target="../ink/ink1190.xml"/><Relationship Id="rId27" Type="http://schemas.openxmlformats.org/officeDocument/2006/relationships/image" Target="../media/image1200.png"/><Relationship Id="rId30" Type="http://schemas.openxmlformats.org/officeDocument/2006/relationships/customXml" Target="../ink/ink1194.xml"/><Relationship Id="rId35" Type="http://schemas.openxmlformats.org/officeDocument/2006/relationships/image" Target="../media/image1204.png"/><Relationship Id="rId43" Type="http://schemas.openxmlformats.org/officeDocument/2006/relationships/image" Target="../media/image1208.png"/><Relationship Id="rId48" Type="http://schemas.openxmlformats.org/officeDocument/2006/relationships/customXml" Target="../ink/ink1203.xml"/><Relationship Id="rId56" Type="http://schemas.openxmlformats.org/officeDocument/2006/relationships/customXml" Target="../ink/ink1207.xml"/><Relationship Id="rId64" Type="http://schemas.openxmlformats.org/officeDocument/2006/relationships/customXml" Target="../ink/ink1211.xml"/><Relationship Id="rId8" Type="http://schemas.openxmlformats.org/officeDocument/2006/relationships/customXml" Target="../ink/ink1183.xml"/><Relationship Id="rId51" Type="http://schemas.openxmlformats.org/officeDocument/2006/relationships/image" Target="../media/image1212.png"/><Relationship Id="rId3" Type="http://schemas.openxmlformats.org/officeDocument/2006/relationships/image" Target="../media/image1188.png"/><Relationship Id="rId12" Type="http://schemas.openxmlformats.org/officeDocument/2006/relationships/customXml" Target="../ink/ink1185.xml"/><Relationship Id="rId17" Type="http://schemas.openxmlformats.org/officeDocument/2006/relationships/image" Target="../media/image1195.png"/><Relationship Id="rId25" Type="http://schemas.openxmlformats.org/officeDocument/2006/relationships/image" Target="../media/image1199.png"/><Relationship Id="rId33" Type="http://schemas.openxmlformats.org/officeDocument/2006/relationships/image" Target="../media/image1203.png"/><Relationship Id="rId38" Type="http://schemas.openxmlformats.org/officeDocument/2006/relationships/customXml" Target="../ink/ink1198.xml"/><Relationship Id="rId46" Type="http://schemas.openxmlformats.org/officeDocument/2006/relationships/customXml" Target="../ink/ink1202.xml"/><Relationship Id="rId59" Type="http://schemas.openxmlformats.org/officeDocument/2006/relationships/image" Target="../media/image1216.png"/><Relationship Id="rId67" Type="http://schemas.openxmlformats.org/officeDocument/2006/relationships/image" Target="../media/image1220.png"/><Relationship Id="rId20" Type="http://schemas.openxmlformats.org/officeDocument/2006/relationships/customXml" Target="../ink/ink1189.xml"/><Relationship Id="rId41" Type="http://schemas.openxmlformats.org/officeDocument/2006/relationships/image" Target="../media/image1207.png"/><Relationship Id="rId54" Type="http://schemas.openxmlformats.org/officeDocument/2006/relationships/customXml" Target="../ink/ink1206.xml"/><Relationship Id="rId62" Type="http://schemas.openxmlformats.org/officeDocument/2006/relationships/customXml" Target="../ink/ink12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2.xml"/><Relationship Id="rId15" Type="http://schemas.openxmlformats.org/officeDocument/2006/relationships/image" Target="../media/image1194.png"/><Relationship Id="rId23" Type="http://schemas.openxmlformats.org/officeDocument/2006/relationships/image" Target="../media/image1198.png"/><Relationship Id="rId28" Type="http://schemas.openxmlformats.org/officeDocument/2006/relationships/customXml" Target="../ink/ink1193.xml"/><Relationship Id="rId36" Type="http://schemas.openxmlformats.org/officeDocument/2006/relationships/customXml" Target="../ink/ink1197.xml"/><Relationship Id="rId49" Type="http://schemas.openxmlformats.org/officeDocument/2006/relationships/image" Target="../media/image1211.png"/><Relationship Id="rId57" Type="http://schemas.openxmlformats.org/officeDocument/2006/relationships/image" Target="../media/image1215.png"/><Relationship Id="rId10" Type="http://schemas.openxmlformats.org/officeDocument/2006/relationships/customXml" Target="../ink/ink1184.xml"/><Relationship Id="rId31" Type="http://schemas.openxmlformats.org/officeDocument/2006/relationships/image" Target="../media/image1202.png"/><Relationship Id="rId44" Type="http://schemas.openxmlformats.org/officeDocument/2006/relationships/customXml" Target="../ink/ink1201.xml"/><Relationship Id="rId52" Type="http://schemas.openxmlformats.org/officeDocument/2006/relationships/customXml" Target="../ink/ink1205.xml"/><Relationship Id="rId60" Type="http://schemas.openxmlformats.org/officeDocument/2006/relationships/customXml" Target="../ink/ink1209.xml"/><Relationship Id="rId65" Type="http://schemas.openxmlformats.org/officeDocument/2006/relationships/image" Target="../media/image1219.png"/><Relationship Id="rId4" Type="http://schemas.openxmlformats.org/officeDocument/2006/relationships/customXml" Target="../ink/ink1181.xml"/><Relationship Id="rId9" Type="http://schemas.openxmlformats.org/officeDocument/2006/relationships/image" Target="../media/image1191.png"/><Relationship Id="rId13" Type="http://schemas.openxmlformats.org/officeDocument/2006/relationships/image" Target="../media/image1193.png"/><Relationship Id="rId18" Type="http://schemas.openxmlformats.org/officeDocument/2006/relationships/customXml" Target="../ink/ink1188.xml"/><Relationship Id="rId39" Type="http://schemas.openxmlformats.org/officeDocument/2006/relationships/image" Target="../media/image1206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8.png"/><Relationship Id="rId21" Type="http://schemas.openxmlformats.org/officeDocument/2006/relationships/image" Target="../media/image1230.png"/><Relationship Id="rId42" Type="http://schemas.openxmlformats.org/officeDocument/2006/relationships/customXml" Target="../ink/ink1233.xml"/><Relationship Id="rId63" Type="http://schemas.openxmlformats.org/officeDocument/2006/relationships/image" Target="../media/image1251.png"/><Relationship Id="rId84" Type="http://schemas.openxmlformats.org/officeDocument/2006/relationships/customXml" Target="../ink/ink1254.xml"/><Relationship Id="rId138" Type="http://schemas.openxmlformats.org/officeDocument/2006/relationships/customXml" Target="../ink/ink1281.xml"/><Relationship Id="rId16" Type="http://schemas.openxmlformats.org/officeDocument/2006/relationships/customXml" Target="../ink/ink1220.xml"/><Relationship Id="rId107" Type="http://schemas.openxmlformats.org/officeDocument/2006/relationships/image" Target="../media/image1273.png"/><Relationship Id="rId11" Type="http://schemas.openxmlformats.org/officeDocument/2006/relationships/image" Target="../media/image1225.png"/><Relationship Id="rId32" Type="http://schemas.openxmlformats.org/officeDocument/2006/relationships/customXml" Target="../ink/ink1228.xml"/><Relationship Id="rId37" Type="http://schemas.openxmlformats.org/officeDocument/2006/relationships/image" Target="../media/image1238.png"/><Relationship Id="rId53" Type="http://schemas.openxmlformats.org/officeDocument/2006/relationships/image" Target="../media/image1246.png"/><Relationship Id="rId58" Type="http://schemas.openxmlformats.org/officeDocument/2006/relationships/customXml" Target="../ink/ink1241.xml"/><Relationship Id="rId74" Type="http://schemas.openxmlformats.org/officeDocument/2006/relationships/customXml" Target="../ink/ink1249.xml"/><Relationship Id="rId79" Type="http://schemas.openxmlformats.org/officeDocument/2006/relationships/image" Target="../media/image1259.png"/><Relationship Id="rId102" Type="http://schemas.openxmlformats.org/officeDocument/2006/relationships/customXml" Target="../ink/ink1263.xml"/><Relationship Id="rId123" Type="http://schemas.openxmlformats.org/officeDocument/2006/relationships/image" Target="../media/image1281.png"/><Relationship Id="rId128" Type="http://schemas.openxmlformats.org/officeDocument/2006/relationships/customXml" Target="../ink/ink1276.xml"/><Relationship Id="rId5" Type="http://schemas.openxmlformats.org/officeDocument/2006/relationships/image" Target="../media/image1222.png"/><Relationship Id="rId90" Type="http://schemas.openxmlformats.org/officeDocument/2006/relationships/customXml" Target="../ink/ink1257.xml"/><Relationship Id="rId95" Type="http://schemas.openxmlformats.org/officeDocument/2006/relationships/image" Target="../media/image1267.png"/><Relationship Id="rId22" Type="http://schemas.openxmlformats.org/officeDocument/2006/relationships/customXml" Target="../ink/ink1223.xml"/><Relationship Id="rId27" Type="http://schemas.openxmlformats.org/officeDocument/2006/relationships/image" Target="../media/image1233.png"/><Relationship Id="rId43" Type="http://schemas.openxmlformats.org/officeDocument/2006/relationships/image" Target="../media/image1241.png"/><Relationship Id="rId48" Type="http://schemas.openxmlformats.org/officeDocument/2006/relationships/customXml" Target="../ink/ink1236.xml"/><Relationship Id="rId64" Type="http://schemas.openxmlformats.org/officeDocument/2006/relationships/customXml" Target="../ink/ink1244.xml"/><Relationship Id="rId69" Type="http://schemas.openxmlformats.org/officeDocument/2006/relationships/image" Target="../media/image1254.png"/><Relationship Id="rId113" Type="http://schemas.openxmlformats.org/officeDocument/2006/relationships/image" Target="../media/image1276.png"/><Relationship Id="rId118" Type="http://schemas.openxmlformats.org/officeDocument/2006/relationships/customXml" Target="../ink/ink1271.xml"/><Relationship Id="rId134" Type="http://schemas.openxmlformats.org/officeDocument/2006/relationships/customXml" Target="../ink/ink1279.xml"/><Relationship Id="rId139" Type="http://schemas.openxmlformats.org/officeDocument/2006/relationships/image" Target="../media/image1289.png"/><Relationship Id="rId80" Type="http://schemas.openxmlformats.org/officeDocument/2006/relationships/customXml" Target="../ink/ink1252.xml"/><Relationship Id="rId85" Type="http://schemas.openxmlformats.org/officeDocument/2006/relationships/image" Target="../media/image1262.png"/><Relationship Id="rId12" Type="http://schemas.openxmlformats.org/officeDocument/2006/relationships/customXml" Target="../ink/ink1218.xml"/><Relationship Id="rId17" Type="http://schemas.openxmlformats.org/officeDocument/2006/relationships/image" Target="../media/image1228.png"/><Relationship Id="rId33" Type="http://schemas.openxmlformats.org/officeDocument/2006/relationships/image" Target="../media/image1236.png"/><Relationship Id="rId38" Type="http://schemas.openxmlformats.org/officeDocument/2006/relationships/customXml" Target="../ink/ink1231.xml"/><Relationship Id="rId59" Type="http://schemas.openxmlformats.org/officeDocument/2006/relationships/image" Target="../media/image1249.png"/><Relationship Id="rId103" Type="http://schemas.openxmlformats.org/officeDocument/2006/relationships/image" Target="../media/image1271.png"/><Relationship Id="rId108" Type="http://schemas.openxmlformats.org/officeDocument/2006/relationships/customXml" Target="../ink/ink1266.xml"/><Relationship Id="rId124" Type="http://schemas.openxmlformats.org/officeDocument/2006/relationships/customXml" Target="../ink/ink1274.xml"/><Relationship Id="rId129" Type="http://schemas.openxmlformats.org/officeDocument/2006/relationships/image" Target="../media/image1284.png"/><Relationship Id="rId54" Type="http://schemas.openxmlformats.org/officeDocument/2006/relationships/customXml" Target="../ink/ink1239.xml"/><Relationship Id="rId70" Type="http://schemas.openxmlformats.org/officeDocument/2006/relationships/customXml" Target="../ink/ink1247.xml"/><Relationship Id="rId75" Type="http://schemas.openxmlformats.org/officeDocument/2006/relationships/image" Target="../media/image1257.png"/><Relationship Id="rId91" Type="http://schemas.openxmlformats.org/officeDocument/2006/relationships/image" Target="../media/image1265.png"/><Relationship Id="rId96" Type="http://schemas.openxmlformats.org/officeDocument/2006/relationships/customXml" Target="../ink/ink12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5.xml"/><Relationship Id="rId23" Type="http://schemas.openxmlformats.org/officeDocument/2006/relationships/image" Target="../media/image1231.png"/><Relationship Id="rId28" Type="http://schemas.openxmlformats.org/officeDocument/2006/relationships/customXml" Target="../ink/ink1226.xml"/><Relationship Id="rId49" Type="http://schemas.openxmlformats.org/officeDocument/2006/relationships/image" Target="../media/image1244.png"/><Relationship Id="rId114" Type="http://schemas.openxmlformats.org/officeDocument/2006/relationships/customXml" Target="../ink/ink1269.xml"/><Relationship Id="rId119" Type="http://schemas.openxmlformats.org/officeDocument/2006/relationships/image" Target="../media/image1279.png"/><Relationship Id="rId44" Type="http://schemas.openxmlformats.org/officeDocument/2006/relationships/customXml" Target="../ink/ink1234.xml"/><Relationship Id="rId60" Type="http://schemas.openxmlformats.org/officeDocument/2006/relationships/customXml" Target="../ink/ink1242.xml"/><Relationship Id="rId65" Type="http://schemas.openxmlformats.org/officeDocument/2006/relationships/image" Target="../media/image1252.png"/><Relationship Id="rId81" Type="http://schemas.openxmlformats.org/officeDocument/2006/relationships/image" Target="../media/image1260.png"/><Relationship Id="rId86" Type="http://schemas.openxmlformats.org/officeDocument/2006/relationships/customXml" Target="../ink/ink1255.xml"/><Relationship Id="rId130" Type="http://schemas.openxmlformats.org/officeDocument/2006/relationships/customXml" Target="../ink/ink1277.xml"/><Relationship Id="rId135" Type="http://schemas.openxmlformats.org/officeDocument/2006/relationships/image" Target="../media/image1287.png"/><Relationship Id="rId13" Type="http://schemas.openxmlformats.org/officeDocument/2006/relationships/image" Target="../media/image1226.png"/><Relationship Id="rId18" Type="http://schemas.openxmlformats.org/officeDocument/2006/relationships/customXml" Target="../ink/ink1221.xml"/><Relationship Id="rId39" Type="http://schemas.openxmlformats.org/officeDocument/2006/relationships/image" Target="../media/image1239.png"/><Relationship Id="rId109" Type="http://schemas.openxmlformats.org/officeDocument/2006/relationships/image" Target="../media/image1274.png"/><Relationship Id="rId34" Type="http://schemas.openxmlformats.org/officeDocument/2006/relationships/customXml" Target="../ink/ink1229.xml"/><Relationship Id="rId50" Type="http://schemas.openxmlformats.org/officeDocument/2006/relationships/customXml" Target="../ink/ink1237.xml"/><Relationship Id="rId55" Type="http://schemas.openxmlformats.org/officeDocument/2006/relationships/image" Target="../media/image1247.png"/><Relationship Id="rId76" Type="http://schemas.openxmlformats.org/officeDocument/2006/relationships/customXml" Target="../ink/ink1250.xml"/><Relationship Id="rId97" Type="http://schemas.openxmlformats.org/officeDocument/2006/relationships/image" Target="../media/image1268.png"/><Relationship Id="rId104" Type="http://schemas.openxmlformats.org/officeDocument/2006/relationships/customXml" Target="../ink/ink1264.xml"/><Relationship Id="rId120" Type="http://schemas.openxmlformats.org/officeDocument/2006/relationships/customXml" Target="../ink/ink1272.xml"/><Relationship Id="rId125" Type="http://schemas.openxmlformats.org/officeDocument/2006/relationships/image" Target="../media/image1282.png"/><Relationship Id="rId7" Type="http://schemas.openxmlformats.org/officeDocument/2006/relationships/image" Target="../media/image1223.png"/><Relationship Id="rId71" Type="http://schemas.openxmlformats.org/officeDocument/2006/relationships/image" Target="../media/image1255.png"/><Relationship Id="rId92" Type="http://schemas.openxmlformats.org/officeDocument/2006/relationships/customXml" Target="../ink/ink1258.xml"/><Relationship Id="rId2" Type="http://schemas.openxmlformats.org/officeDocument/2006/relationships/customXml" Target="../ink/ink1213.xml"/><Relationship Id="rId29" Type="http://schemas.openxmlformats.org/officeDocument/2006/relationships/image" Target="../media/image1234.png"/><Relationship Id="rId24" Type="http://schemas.openxmlformats.org/officeDocument/2006/relationships/customXml" Target="../ink/ink1224.xml"/><Relationship Id="rId40" Type="http://schemas.openxmlformats.org/officeDocument/2006/relationships/customXml" Target="../ink/ink1232.xml"/><Relationship Id="rId45" Type="http://schemas.openxmlformats.org/officeDocument/2006/relationships/image" Target="../media/image1242.png"/><Relationship Id="rId66" Type="http://schemas.openxmlformats.org/officeDocument/2006/relationships/customXml" Target="../ink/ink1245.xml"/><Relationship Id="rId87" Type="http://schemas.openxmlformats.org/officeDocument/2006/relationships/image" Target="../media/image1263.png"/><Relationship Id="rId110" Type="http://schemas.openxmlformats.org/officeDocument/2006/relationships/customXml" Target="../ink/ink1267.xml"/><Relationship Id="rId115" Type="http://schemas.openxmlformats.org/officeDocument/2006/relationships/image" Target="../media/image1277.png"/><Relationship Id="rId131" Type="http://schemas.openxmlformats.org/officeDocument/2006/relationships/image" Target="../media/image1285.png"/><Relationship Id="rId136" Type="http://schemas.openxmlformats.org/officeDocument/2006/relationships/customXml" Target="../ink/ink1280.xml"/><Relationship Id="rId61" Type="http://schemas.openxmlformats.org/officeDocument/2006/relationships/image" Target="../media/image1250.png"/><Relationship Id="rId82" Type="http://schemas.openxmlformats.org/officeDocument/2006/relationships/customXml" Target="../ink/ink1253.xml"/><Relationship Id="rId19" Type="http://schemas.openxmlformats.org/officeDocument/2006/relationships/image" Target="../media/image1229.png"/><Relationship Id="rId14" Type="http://schemas.openxmlformats.org/officeDocument/2006/relationships/customXml" Target="../ink/ink1219.xml"/><Relationship Id="rId30" Type="http://schemas.openxmlformats.org/officeDocument/2006/relationships/customXml" Target="../ink/ink1227.xml"/><Relationship Id="rId35" Type="http://schemas.openxmlformats.org/officeDocument/2006/relationships/image" Target="../media/image1237.png"/><Relationship Id="rId56" Type="http://schemas.openxmlformats.org/officeDocument/2006/relationships/customXml" Target="../ink/ink1240.xml"/><Relationship Id="rId77" Type="http://schemas.openxmlformats.org/officeDocument/2006/relationships/image" Target="../media/image1258.png"/><Relationship Id="rId100" Type="http://schemas.openxmlformats.org/officeDocument/2006/relationships/customXml" Target="../ink/ink1262.xml"/><Relationship Id="rId105" Type="http://schemas.openxmlformats.org/officeDocument/2006/relationships/image" Target="../media/image1272.png"/><Relationship Id="rId126" Type="http://schemas.openxmlformats.org/officeDocument/2006/relationships/customXml" Target="../ink/ink1275.xml"/><Relationship Id="rId8" Type="http://schemas.openxmlformats.org/officeDocument/2006/relationships/customXml" Target="../ink/ink1216.xml"/><Relationship Id="rId51" Type="http://schemas.openxmlformats.org/officeDocument/2006/relationships/image" Target="../media/image1245.png"/><Relationship Id="rId72" Type="http://schemas.openxmlformats.org/officeDocument/2006/relationships/customXml" Target="../ink/ink1248.xml"/><Relationship Id="rId93" Type="http://schemas.openxmlformats.org/officeDocument/2006/relationships/image" Target="../media/image1266.png"/><Relationship Id="rId98" Type="http://schemas.openxmlformats.org/officeDocument/2006/relationships/customXml" Target="../ink/ink1261.xml"/><Relationship Id="rId121" Type="http://schemas.openxmlformats.org/officeDocument/2006/relationships/image" Target="../media/image1280.png"/><Relationship Id="rId3" Type="http://schemas.openxmlformats.org/officeDocument/2006/relationships/image" Target="../media/image1221.png"/><Relationship Id="rId25" Type="http://schemas.openxmlformats.org/officeDocument/2006/relationships/image" Target="../media/image1232.png"/><Relationship Id="rId46" Type="http://schemas.openxmlformats.org/officeDocument/2006/relationships/customXml" Target="../ink/ink1235.xml"/><Relationship Id="rId67" Type="http://schemas.openxmlformats.org/officeDocument/2006/relationships/image" Target="../media/image1253.png"/><Relationship Id="rId116" Type="http://schemas.openxmlformats.org/officeDocument/2006/relationships/customXml" Target="../ink/ink1270.xml"/><Relationship Id="rId137" Type="http://schemas.openxmlformats.org/officeDocument/2006/relationships/image" Target="../media/image1288.png"/><Relationship Id="rId20" Type="http://schemas.openxmlformats.org/officeDocument/2006/relationships/customXml" Target="../ink/ink1222.xml"/><Relationship Id="rId41" Type="http://schemas.openxmlformats.org/officeDocument/2006/relationships/image" Target="../media/image1240.png"/><Relationship Id="rId62" Type="http://schemas.openxmlformats.org/officeDocument/2006/relationships/customXml" Target="../ink/ink1243.xml"/><Relationship Id="rId83" Type="http://schemas.openxmlformats.org/officeDocument/2006/relationships/image" Target="../media/image1261.png"/><Relationship Id="rId88" Type="http://schemas.openxmlformats.org/officeDocument/2006/relationships/customXml" Target="../ink/ink1256.xml"/><Relationship Id="rId111" Type="http://schemas.openxmlformats.org/officeDocument/2006/relationships/image" Target="../media/image1275.png"/><Relationship Id="rId132" Type="http://schemas.openxmlformats.org/officeDocument/2006/relationships/customXml" Target="../ink/ink1278.xml"/><Relationship Id="rId15" Type="http://schemas.openxmlformats.org/officeDocument/2006/relationships/image" Target="../media/image1227.png"/><Relationship Id="rId36" Type="http://schemas.openxmlformats.org/officeDocument/2006/relationships/customXml" Target="../ink/ink1230.xml"/><Relationship Id="rId57" Type="http://schemas.openxmlformats.org/officeDocument/2006/relationships/image" Target="../media/image1248.png"/><Relationship Id="rId106" Type="http://schemas.openxmlformats.org/officeDocument/2006/relationships/customXml" Target="../ink/ink1265.xml"/><Relationship Id="rId127" Type="http://schemas.openxmlformats.org/officeDocument/2006/relationships/image" Target="../media/image1283.png"/><Relationship Id="rId10" Type="http://schemas.openxmlformats.org/officeDocument/2006/relationships/customXml" Target="../ink/ink1217.xml"/><Relationship Id="rId31" Type="http://schemas.openxmlformats.org/officeDocument/2006/relationships/image" Target="../media/image1235.png"/><Relationship Id="rId52" Type="http://schemas.openxmlformats.org/officeDocument/2006/relationships/customXml" Target="../ink/ink1238.xml"/><Relationship Id="rId73" Type="http://schemas.openxmlformats.org/officeDocument/2006/relationships/image" Target="../media/image1256.png"/><Relationship Id="rId78" Type="http://schemas.openxmlformats.org/officeDocument/2006/relationships/customXml" Target="../ink/ink1251.xml"/><Relationship Id="rId94" Type="http://schemas.openxmlformats.org/officeDocument/2006/relationships/customXml" Target="../ink/ink1259.xml"/><Relationship Id="rId99" Type="http://schemas.openxmlformats.org/officeDocument/2006/relationships/image" Target="../media/image1269.png"/><Relationship Id="rId101" Type="http://schemas.openxmlformats.org/officeDocument/2006/relationships/image" Target="../media/image1270.png"/><Relationship Id="rId122" Type="http://schemas.openxmlformats.org/officeDocument/2006/relationships/customXml" Target="../ink/ink1273.xml"/><Relationship Id="rId4" Type="http://schemas.openxmlformats.org/officeDocument/2006/relationships/customXml" Target="../ink/ink1214.xml"/><Relationship Id="rId9" Type="http://schemas.openxmlformats.org/officeDocument/2006/relationships/image" Target="../media/image1224.png"/><Relationship Id="rId26" Type="http://schemas.openxmlformats.org/officeDocument/2006/relationships/customXml" Target="../ink/ink1225.xml"/><Relationship Id="rId47" Type="http://schemas.openxmlformats.org/officeDocument/2006/relationships/image" Target="../media/image1243.png"/><Relationship Id="rId68" Type="http://schemas.openxmlformats.org/officeDocument/2006/relationships/customXml" Target="../ink/ink1246.xml"/><Relationship Id="rId89" Type="http://schemas.openxmlformats.org/officeDocument/2006/relationships/image" Target="../media/image1264.png"/><Relationship Id="rId112" Type="http://schemas.openxmlformats.org/officeDocument/2006/relationships/customXml" Target="../ink/ink1268.xml"/><Relationship Id="rId133" Type="http://schemas.openxmlformats.org/officeDocument/2006/relationships/image" Target="../media/image1286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7.png"/><Relationship Id="rId21" Type="http://schemas.openxmlformats.org/officeDocument/2006/relationships/image" Target="../media/image1299.png"/><Relationship Id="rId42" Type="http://schemas.openxmlformats.org/officeDocument/2006/relationships/customXml" Target="../ink/ink1302.xml"/><Relationship Id="rId63" Type="http://schemas.openxmlformats.org/officeDocument/2006/relationships/image" Target="../media/image1320.png"/><Relationship Id="rId84" Type="http://schemas.openxmlformats.org/officeDocument/2006/relationships/customXml" Target="../ink/ink1323.xml"/><Relationship Id="rId138" Type="http://schemas.openxmlformats.org/officeDocument/2006/relationships/customXml" Target="../ink/ink1350.xml"/><Relationship Id="rId159" Type="http://schemas.openxmlformats.org/officeDocument/2006/relationships/image" Target="../media/image1368.png"/><Relationship Id="rId170" Type="http://schemas.openxmlformats.org/officeDocument/2006/relationships/customXml" Target="../ink/ink1366.xml"/><Relationship Id="rId191" Type="http://schemas.openxmlformats.org/officeDocument/2006/relationships/image" Target="../media/image1384.png"/><Relationship Id="rId107" Type="http://schemas.openxmlformats.org/officeDocument/2006/relationships/image" Target="../media/image1342.png"/><Relationship Id="rId11" Type="http://schemas.openxmlformats.org/officeDocument/2006/relationships/image" Target="../media/image1294.png"/><Relationship Id="rId32" Type="http://schemas.openxmlformats.org/officeDocument/2006/relationships/customXml" Target="../ink/ink1297.xml"/><Relationship Id="rId53" Type="http://schemas.openxmlformats.org/officeDocument/2006/relationships/image" Target="../media/image1315.png"/><Relationship Id="rId74" Type="http://schemas.openxmlformats.org/officeDocument/2006/relationships/customXml" Target="../ink/ink1318.xml"/><Relationship Id="rId128" Type="http://schemas.openxmlformats.org/officeDocument/2006/relationships/customXml" Target="../ink/ink1345.xml"/><Relationship Id="rId149" Type="http://schemas.openxmlformats.org/officeDocument/2006/relationships/image" Target="../media/image1363.png"/><Relationship Id="rId5" Type="http://schemas.openxmlformats.org/officeDocument/2006/relationships/image" Target="../media/image1291.png"/><Relationship Id="rId95" Type="http://schemas.openxmlformats.org/officeDocument/2006/relationships/image" Target="../media/image1336.png"/><Relationship Id="rId160" Type="http://schemas.openxmlformats.org/officeDocument/2006/relationships/customXml" Target="../ink/ink1361.xml"/><Relationship Id="rId181" Type="http://schemas.openxmlformats.org/officeDocument/2006/relationships/image" Target="../media/image1379.png"/><Relationship Id="rId22" Type="http://schemas.openxmlformats.org/officeDocument/2006/relationships/customXml" Target="../ink/ink1292.xml"/><Relationship Id="rId43" Type="http://schemas.openxmlformats.org/officeDocument/2006/relationships/image" Target="../media/image1310.png"/><Relationship Id="rId64" Type="http://schemas.openxmlformats.org/officeDocument/2006/relationships/customXml" Target="../ink/ink1313.xml"/><Relationship Id="rId118" Type="http://schemas.openxmlformats.org/officeDocument/2006/relationships/customXml" Target="../ink/ink1340.xml"/><Relationship Id="rId139" Type="http://schemas.openxmlformats.org/officeDocument/2006/relationships/image" Target="../media/image1358.png"/><Relationship Id="rId85" Type="http://schemas.openxmlformats.org/officeDocument/2006/relationships/image" Target="../media/image1331.png"/><Relationship Id="rId150" Type="http://schemas.openxmlformats.org/officeDocument/2006/relationships/customXml" Target="../ink/ink1356.xml"/><Relationship Id="rId171" Type="http://schemas.openxmlformats.org/officeDocument/2006/relationships/image" Target="../media/image1374.png"/><Relationship Id="rId192" Type="http://schemas.openxmlformats.org/officeDocument/2006/relationships/customXml" Target="../ink/ink1377.xml"/><Relationship Id="rId12" Type="http://schemas.openxmlformats.org/officeDocument/2006/relationships/customXml" Target="../ink/ink1287.xml"/><Relationship Id="rId33" Type="http://schemas.openxmlformats.org/officeDocument/2006/relationships/image" Target="../media/image1305.png"/><Relationship Id="rId108" Type="http://schemas.openxmlformats.org/officeDocument/2006/relationships/customXml" Target="../ink/ink1335.xml"/><Relationship Id="rId129" Type="http://schemas.openxmlformats.org/officeDocument/2006/relationships/image" Target="../media/image1353.png"/><Relationship Id="rId54" Type="http://schemas.openxmlformats.org/officeDocument/2006/relationships/customXml" Target="../ink/ink1308.xml"/><Relationship Id="rId75" Type="http://schemas.openxmlformats.org/officeDocument/2006/relationships/image" Target="../media/image1326.png"/><Relationship Id="rId96" Type="http://schemas.openxmlformats.org/officeDocument/2006/relationships/customXml" Target="../ink/ink1329.xml"/><Relationship Id="rId140" Type="http://schemas.openxmlformats.org/officeDocument/2006/relationships/customXml" Target="../ink/ink1351.xml"/><Relationship Id="rId161" Type="http://schemas.openxmlformats.org/officeDocument/2006/relationships/image" Target="../media/image1369.png"/><Relationship Id="rId182" Type="http://schemas.openxmlformats.org/officeDocument/2006/relationships/customXml" Target="../ink/ink1372.xml"/><Relationship Id="rId6" Type="http://schemas.openxmlformats.org/officeDocument/2006/relationships/customXml" Target="../ink/ink1284.xml"/><Relationship Id="rId23" Type="http://schemas.openxmlformats.org/officeDocument/2006/relationships/image" Target="../media/image1300.png"/><Relationship Id="rId119" Type="http://schemas.openxmlformats.org/officeDocument/2006/relationships/image" Target="../media/image1348.png"/><Relationship Id="rId44" Type="http://schemas.openxmlformats.org/officeDocument/2006/relationships/customXml" Target="../ink/ink1303.xml"/><Relationship Id="rId65" Type="http://schemas.openxmlformats.org/officeDocument/2006/relationships/image" Target="../media/image1321.png"/><Relationship Id="rId86" Type="http://schemas.openxmlformats.org/officeDocument/2006/relationships/customXml" Target="../ink/ink1324.xml"/><Relationship Id="rId130" Type="http://schemas.openxmlformats.org/officeDocument/2006/relationships/customXml" Target="../ink/ink1346.xml"/><Relationship Id="rId151" Type="http://schemas.openxmlformats.org/officeDocument/2006/relationships/image" Target="../media/image1364.png"/><Relationship Id="rId172" Type="http://schemas.openxmlformats.org/officeDocument/2006/relationships/customXml" Target="../ink/ink1367.xml"/><Relationship Id="rId193" Type="http://schemas.openxmlformats.org/officeDocument/2006/relationships/image" Target="../media/image1385.png"/><Relationship Id="rId13" Type="http://schemas.openxmlformats.org/officeDocument/2006/relationships/image" Target="../media/image1295.png"/><Relationship Id="rId109" Type="http://schemas.openxmlformats.org/officeDocument/2006/relationships/image" Target="../media/image1343.png"/><Relationship Id="rId34" Type="http://schemas.openxmlformats.org/officeDocument/2006/relationships/customXml" Target="../ink/ink1298.xml"/><Relationship Id="rId55" Type="http://schemas.openxmlformats.org/officeDocument/2006/relationships/image" Target="../media/image1316.png"/><Relationship Id="rId76" Type="http://schemas.openxmlformats.org/officeDocument/2006/relationships/customXml" Target="../ink/ink1319.xml"/><Relationship Id="rId97" Type="http://schemas.openxmlformats.org/officeDocument/2006/relationships/image" Target="../media/image1337.png"/><Relationship Id="rId120" Type="http://schemas.openxmlformats.org/officeDocument/2006/relationships/customXml" Target="../ink/ink1341.xml"/><Relationship Id="rId141" Type="http://schemas.openxmlformats.org/officeDocument/2006/relationships/image" Target="../media/image1359.png"/><Relationship Id="rId7" Type="http://schemas.openxmlformats.org/officeDocument/2006/relationships/image" Target="../media/image1292.png"/><Relationship Id="rId162" Type="http://schemas.openxmlformats.org/officeDocument/2006/relationships/customXml" Target="../ink/ink1362.xml"/><Relationship Id="rId183" Type="http://schemas.openxmlformats.org/officeDocument/2006/relationships/image" Target="../media/image1380.png"/><Relationship Id="rId2" Type="http://schemas.openxmlformats.org/officeDocument/2006/relationships/customXml" Target="../ink/ink1282.xml"/><Relationship Id="rId29" Type="http://schemas.openxmlformats.org/officeDocument/2006/relationships/image" Target="../media/image1303.png"/><Relationship Id="rId24" Type="http://schemas.openxmlformats.org/officeDocument/2006/relationships/customXml" Target="../ink/ink1293.xml"/><Relationship Id="rId40" Type="http://schemas.openxmlformats.org/officeDocument/2006/relationships/customXml" Target="../ink/ink1301.xml"/><Relationship Id="rId45" Type="http://schemas.openxmlformats.org/officeDocument/2006/relationships/image" Target="../media/image1311.png"/><Relationship Id="rId66" Type="http://schemas.openxmlformats.org/officeDocument/2006/relationships/customXml" Target="../ink/ink1314.xml"/><Relationship Id="rId87" Type="http://schemas.openxmlformats.org/officeDocument/2006/relationships/image" Target="../media/image1332.png"/><Relationship Id="rId110" Type="http://schemas.openxmlformats.org/officeDocument/2006/relationships/customXml" Target="../ink/ink1336.xml"/><Relationship Id="rId115" Type="http://schemas.openxmlformats.org/officeDocument/2006/relationships/image" Target="../media/image1346.png"/><Relationship Id="rId131" Type="http://schemas.openxmlformats.org/officeDocument/2006/relationships/image" Target="../media/image1354.png"/><Relationship Id="rId136" Type="http://schemas.openxmlformats.org/officeDocument/2006/relationships/customXml" Target="../ink/ink1349.xml"/><Relationship Id="rId157" Type="http://schemas.openxmlformats.org/officeDocument/2006/relationships/image" Target="../media/image1367.png"/><Relationship Id="rId178" Type="http://schemas.openxmlformats.org/officeDocument/2006/relationships/customXml" Target="../ink/ink1370.xml"/><Relationship Id="rId61" Type="http://schemas.openxmlformats.org/officeDocument/2006/relationships/image" Target="../media/image1319.png"/><Relationship Id="rId82" Type="http://schemas.openxmlformats.org/officeDocument/2006/relationships/customXml" Target="../ink/ink1322.xml"/><Relationship Id="rId152" Type="http://schemas.openxmlformats.org/officeDocument/2006/relationships/customXml" Target="../ink/ink1357.xml"/><Relationship Id="rId173" Type="http://schemas.openxmlformats.org/officeDocument/2006/relationships/image" Target="../media/image1375.png"/><Relationship Id="rId194" Type="http://schemas.openxmlformats.org/officeDocument/2006/relationships/customXml" Target="../ink/ink1378.xml"/><Relationship Id="rId199" Type="http://schemas.openxmlformats.org/officeDocument/2006/relationships/image" Target="../media/image1388.png"/><Relationship Id="rId19" Type="http://schemas.openxmlformats.org/officeDocument/2006/relationships/image" Target="../media/image1298.png"/><Relationship Id="rId14" Type="http://schemas.openxmlformats.org/officeDocument/2006/relationships/customXml" Target="../ink/ink1288.xml"/><Relationship Id="rId30" Type="http://schemas.openxmlformats.org/officeDocument/2006/relationships/customXml" Target="../ink/ink1296.xml"/><Relationship Id="rId35" Type="http://schemas.openxmlformats.org/officeDocument/2006/relationships/image" Target="../media/image1306.png"/><Relationship Id="rId56" Type="http://schemas.openxmlformats.org/officeDocument/2006/relationships/customXml" Target="../ink/ink1309.xml"/><Relationship Id="rId77" Type="http://schemas.openxmlformats.org/officeDocument/2006/relationships/image" Target="../media/image1327.png"/><Relationship Id="rId100" Type="http://schemas.openxmlformats.org/officeDocument/2006/relationships/customXml" Target="../ink/ink1331.xml"/><Relationship Id="rId105" Type="http://schemas.openxmlformats.org/officeDocument/2006/relationships/image" Target="../media/image1341.png"/><Relationship Id="rId126" Type="http://schemas.openxmlformats.org/officeDocument/2006/relationships/customXml" Target="../ink/ink1344.xml"/><Relationship Id="rId147" Type="http://schemas.openxmlformats.org/officeDocument/2006/relationships/image" Target="../media/image1362.png"/><Relationship Id="rId168" Type="http://schemas.openxmlformats.org/officeDocument/2006/relationships/customXml" Target="../ink/ink1365.xml"/><Relationship Id="rId8" Type="http://schemas.openxmlformats.org/officeDocument/2006/relationships/customXml" Target="../ink/ink1285.xml"/><Relationship Id="rId51" Type="http://schemas.openxmlformats.org/officeDocument/2006/relationships/image" Target="../media/image1314.png"/><Relationship Id="rId72" Type="http://schemas.openxmlformats.org/officeDocument/2006/relationships/customXml" Target="../ink/ink1317.xml"/><Relationship Id="rId93" Type="http://schemas.openxmlformats.org/officeDocument/2006/relationships/image" Target="../media/image1335.png"/><Relationship Id="rId98" Type="http://schemas.openxmlformats.org/officeDocument/2006/relationships/customXml" Target="../ink/ink1330.xml"/><Relationship Id="rId121" Type="http://schemas.openxmlformats.org/officeDocument/2006/relationships/image" Target="../media/image1349.png"/><Relationship Id="rId142" Type="http://schemas.openxmlformats.org/officeDocument/2006/relationships/customXml" Target="../ink/ink1352.xml"/><Relationship Id="rId163" Type="http://schemas.openxmlformats.org/officeDocument/2006/relationships/image" Target="../media/image1370.png"/><Relationship Id="rId184" Type="http://schemas.openxmlformats.org/officeDocument/2006/relationships/customXml" Target="../ink/ink1373.xml"/><Relationship Id="rId189" Type="http://schemas.openxmlformats.org/officeDocument/2006/relationships/image" Target="../media/image1383.png"/><Relationship Id="rId3" Type="http://schemas.openxmlformats.org/officeDocument/2006/relationships/image" Target="../media/image1290.png"/><Relationship Id="rId25" Type="http://schemas.openxmlformats.org/officeDocument/2006/relationships/image" Target="../media/image1301.png"/><Relationship Id="rId46" Type="http://schemas.openxmlformats.org/officeDocument/2006/relationships/customXml" Target="../ink/ink1304.xml"/><Relationship Id="rId67" Type="http://schemas.openxmlformats.org/officeDocument/2006/relationships/image" Target="../media/image1322.png"/><Relationship Id="rId116" Type="http://schemas.openxmlformats.org/officeDocument/2006/relationships/customXml" Target="../ink/ink1339.xml"/><Relationship Id="rId137" Type="http://schemas.openxmlformats.org/officeDocument/2006/relationships/image" Target="../media/image1357.png"/><Relationship Id="rId158" Type="http://schemas.openxmlformats.org/officeDocument/2006/relationships/customXml" Target="../ink/ink1360.xml"/><Relationship Id="rId20" Type="http://schemas.openxmlformats.org/officeDocument/2006/relationships/customXml" Target="../ink/ink1291.xml"/><Relationship Id="rId41" Type="http://schemas.openxmlformats.org/officeDocument/2006/relationships/image" Target="../media/image1309.png"/><Relationship Id="rId62" Type="http://schemas.openxmlformats.org/officeDocument/2006/relationships/customXml" Target="../ink/ink1312.xml"/><Relationship Id="rId83" Type="http://schemas.openxmlformats.org/officeDocument/2006/relationships/image" Target="../media/image1330.png"/><Relationship Id="rId88" Type="http://schemas.openxmlformats.org/officeDocument/2006/relationships/customXml" Target="../ink/ink1325.xml"/><Relationship Id="rId111" Type="http://schemas.openxmlformats.org/officeDocument/2006/relationships/image" Target="../media/image1344.png"/><Relationship Id="rId132" Type="http://schemas.openxmlformats.org/officeDocument/2006/relationships/customXml" Target="../ink/ink1347.xml"/><Relationship Id="rId153" Type="http://schemas.openxmlformats.org/officeDocument/2006/relationships/image" Target="../media/image1365.png"/><Relationship Id="rId174" Type="http://schemas.openxmlformats.org/officeDocument/2006/relationships/customXml" Target="../ink/ink1368.xml"/><Relationship Id="rId179" Type="http://schemas.openxmlformats.org/officeDocument/2006/relationships/image" Target="../media/image1378.png"/><Relationship Id="rId195" Type="http://schemas.openxmlformats.org/officeDocument/2006/relationships/image" Target="../media/image1386.png"/><Relationship Id="rId190" Type="http://schemas.openxmlformats.org/officeDocument/2006/relationships/customXml" Target="../ink/ink1376.xml"/><Relationship Id="rId15" Type="http://schemas.openxmlformats.org/officeDocument/2006/relationships/image" Target="../media/image1296.png"/><Relationship Id="rId36" Type="http://schemas.openxmlformats.org/officeDocument/2006/relationships/customXml" Target="../ink/ink1299.xml"/><Relationship Id="rId57" Type="http://schemas.openxmlformats.org/officeDocument/2006/relationships/image" Target="../media/image1317.png"/><Relationship Id="rId106" Type="http://schemas.openxmlformats.org/officeDocument/2006/relationships/customXml" Target="../ink/ink1334.xml"/><Relationship Id="rId127" Type="http://schemas.openxmlformats.org/officeDocument/2006/relationships/image" Target="../media/image1352.png"/><Relationship Id="rId10" Type="http://schemas.openxmlformats.org/officeDocument/2006/relationships/customXml" Target="../ink/ink1286.xml"/><Relationship Id="rId31" Type="http://schemas.openxmlformats.org/officeDocument/2006/relationships/image" Target="../media/image1304.png"/><Relationship Id="rId52" Type="http://schemas.openxmlformats.org/officeDocument/2006/relationships/customXml" Target="../ink/ink1307.xml"/><Relationship Id="rId73" Type="http://schemas.openxmlformats.org/officeDocument/2006/relationships/image" Target="../media/image1325.png"/><Relationship Id="rId78" Type="http://schemas.openxmlformats.org/officeDocument/2006/relationships/customXml" Target="../ink/ink1320.xml"/><Relationship Id="rId94" Type="http://schemas.openxmlformats.org/officeDocument/2006/relationships/customXml" Target="../ink/ink1328.xml"/><Relationship Id="rId99" Type="http://schemas.openxmlformats.org/officeDocument/2006/relationships/image" Target="../media/image1338.png"/><Relationship Id="rId101" Type="http://schemas.openxmlformats.org/officeDocument/2006/relationships/image" Target="../media/image1339.png"/><Relationship Id="rId122" Type="http://schemas.openxmlformats.org/officeDocument/2006/relationships/customXml" Target="../ink/ink1342.xml"/><Relationship Id="rId143" Type="http://schemas.openxmlformats.org/officeDocument/2006/relationships/image" Target="../media/image1360.png"/><Relationship Id="rId148" Type="http://schemas.openxmlformats.org/officeDocument/2006/relationships/customXml" Target="../ink/ink1355.xml"/><Relationship Id="rId164" Type="http://schemas.openxmlformats.org/officeDocument/2006/relationships/customXml" Target="../ink/ink1363.xml"/><Relationship Id="rId169" Type="http://schemas.openxmlformats.org/officeDocument/2006/relationships/image" Target="../media/image1373.png"/><Relationship Id="rId185" Type="http://schemas.openxmlformats.org/officeDocument/2006/relationships/image" Target="../media/image1381.png"/><Relationship Id="rId4" Type="http://schemas.openxmlformats.org/officeDocument/2006/relationships/customXml" Target="../ink/ink1283.xml"/><Relationship Id="rId9" Type="http://schemas.openxmlformats.org/officeDocument/2006/relationships/image" Target="../media/image1293.png"/><Relationship Id="rId180" Type="http://schemas.openxmlformats.org/officeDocument/2006/relationships/customXml" Target="../ink/ink1371.xml"/><Relationship Id="rId26" Type="http://schemas.openxmlformats.org/officeDocument/2006/relationships/customXml" Target="../ink/ink1294.xml"/><Relationship Id="rId47" Type="http://schemas.openxmlformats.org/officeDocument/2006/relationships/image" Target="../media/image1312.png"/><Relationship Id="rId68" Type="http://schemas.openxmlformats.org/officeDocument/2006/relationships/customXml" Target="../ink/ink1315.xml"/><Relationship Id="rId89" Type="http://schemas.openxmlformats.org/officeDocument/2006/relationships/image" Target="../media/image1333.png"/><Relationship Id="rId112" Type="http://schemas.openxmlformats.org/officeDocument/2006/relationships/customXml" Target="../ink/ink1337.xml"/><Relationship Id="rId133" Type="http://schemas.openxmlformats.org/officeDocument/2006/relationships/image" Target="../media/image1355.png"/><Relationship Id="rId154" Type="http://schemas.openxmlformats.org/officeDocument/2006/relationships/customXml" Target="../ink/ink1358.xml"/><Relationship Id="rId175" Type="http://schemas.openxmlformats.org/officeDocument/2006/relationships/image" Target="../media/image1376.png"/><Relationship Id="rId196" Type="http://schemas.openxmlformats.org/officeDocument/2006/relationships/customXml" Target="../ink/ink1379.xml"/><Relationship Id="rId200" Type="http://schemas.openxmlformats.org/officeDocument/2006/relationships/customXml" Target="../ink/ink1381.xml"/><Relationship Id="rId16" Type="http://schemas.openxmlformats.org/officeDocument/2006/relationships/customXml" Target="../ink/ink1289.xml"/><Relationship Id="rId37" Type="http://schemas.openxmlformats.org/officeDocument/2006/relationships/image" Target="../media/image1307.png"/><Relationship Id="rId58" Type="http://schemas.openxmlformats.org/officeDocument/2006/relationships/customXml" Target="../ink/ink1310.xml"/><Relationship Id="rId79" Type="http://schemas.openxmlformats.org/officeDocument/2006/relationships/image" Target="../media/image1328.png"/><Relationship Id="rId102" Type="http://schemas.openxmlformats.org/officeDocument/2006/relationships/customXml" Target="../ink/ink1332.xml"/><Relationship Id="rId123" Type="http://schemas.openxmlformats.org/officeDocument/2006/relationships/image" Target="../media/image1350.png"/><Relationship Id="rId144" Type="http://schemas.openxmlformats.org/officeDocument/2006/relationships/customXml" Target="../ink/ink1353.xml"/><Relationship Id="rId90" Type="http://schemas.openxmlformats.org/officeDocument/2006/relationships/customXml" Target="../ink/ink1326.xml"/><Relationship Id="rId165" Type="http://schemas.openxmlformats.org/officeDocument/2006/relationships/image" Target="../media/image1371.png"/><Relationship Id="rId186" Type="http://schemas.openxmlformats.org/officeDocument/2006/relationships/customXml" Target="../ink/ink1374.xml"/><Relationship Id="rId27" Type="http://schemas.openxmlformats.org/officeDocument/2006/relationships/image" Target="../media/image1302.png"/><Relationship Id="rId48" Type="http://schemas.openxmlformats.org/officeDocument/2006/relationships/customXml" Target="../ink/ink1305.xml"/><Relationship Id="rId69" Type="http://schemas.openxmlformats.org/officeDocument/2006/relationships/image" Target="../media/image1323.png"/><Relationship Id="rId113" Type="http://schemas.openxmlformats.org/officeDocument/2006/relationships/image" Target="../media/image1345.png"/><Relationship Id="rId134" Type="http://schemas.openxmlformats.org/officeDocument/2006/relationships/customXml" Target="../ink/ink1348.xml"/><Relationship Id="rId80" Type="http://schemas.openxmlformats.org/officeDocument/2006/relationships/customXml" Target="../ink/ink1321.xml"/><Relationship Id="rId155" Type="http://schemas.openxmlformats.org/officeDocument/2006/relationships/image" Target="../media/image1366.png"/><Relationship Id="rId176" Type="http://schemas.openxmlformats.org/officeDocument/2006/relationships/customXml" Target="../ink/ink1369.xml"/><Relationship Id="rId197" Type="http://schemas.openxmlformats.org/officeDocument/2006/relationships/image" Target="../media/image1387.png"/><Relationship Id="rId201" Type="http://schemas.openxmlformats.org/officeDocument/2006/relationships/image" Target="../media/image1389.png"/><Relationship Id="rId17" Type="http://schemas.openxmlformats.org/officeDocument/2006/relationships/image" Target="../media/image1297.png"/><Relationship Id="rId38" Type="http://schemas.openxmlformats.org/officeDocument/2006/relationships/customXml" Target="../ink/ink1300.xml"/><Relationship Id="rId59" Type="http://schemas.openxmlformats.org/officeDocument/2006/relationships/image" Target="../media/image1318.png"/><Relationship Id="rId103" Type="http://schemas.openxmlformats.org/officeDocument/2006/relationships/image" Target="../media/image1340.png"/><Relationship Id="rId124" Type="http://schemas.openxmlformats.org/officeDocument/2006/relationships/customXml" Target="../ink/ink1343.xml"/><Relationship Id="rId70" Type="http://schemas.openxmlformats.org/officeDocument/2006/relationships/customXml" Target="../ink/ink1316.xml"/><Relationship Id="rId91" Type="http://schemas.openxmlformats.org/officeDocument/2006/relationships/image" Target="../media/image1334.png"/><Relationship Id="rId145" Type="http://schemas.openxmlformats.org/officeDocument/2006/relationships/image" Target="../media/image1361.png"/><Relationship Id="rId166" Type="http://schemas.openxmlformats.org/officeDocument/2006/relationships/customXml" Target="../ink/ink1364.xml"/><Relationship Id="rId187" Type="http://schemas.openxmlformats.org/officeDocument/2006/relationships/image" Target="../media/image1382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295.xml"/><Relationship Id="rId49" Type="http://schemas.openxmlformats.org/officeDocument/2006/relationships/image" Target="../media/image1313.png"/><Relationship Id="rId114" Type="http://schemas.openxmlformats.org/officeDocument/2006/relationships/customXml" Target="../ink/ink1338.xml"/><Relationship Id="rId60" Type="http://schemas.openxmlformats.org/officeDocument/2006/relationships/customXml" Target="../ink/ink1311.xml"/><Relationship Id="rId81" Type="http://schemas.openxmlformats.org/officeDocument/2006/relationships/image" Target="../media/image1329.png"/><Relationship Id="rId135" Type="http://schemas.openxmlformats.org/officeDocument/2006/relationships/image" Target="../media/image1356.png"/><Relationship Id="rId156" Type="http://schemas.openxmlformats.org/officeDocument/2006/relationships/customXml" Target="../ink/ink1359.xml"/><Relationship Id="rId177" Type="http://schemas.openxmlformats.org/officeDocument/2006/relationships/image" Target="../media/image1377.png"/><Relationship Id="rId198" Type="http://schemas.openxmlformats.org/officeDocument/2006/relationships/customXml" Target="../ink/ink1380.xml"/><Relationship Id="rId18" Type="http://schemas.openxmlformats.org/officeDocument/2006/relationships/customXml" Target="../ink/ink1290.xml"/><Relationship Id="rId39" Type="http://schemas.openxmlformats.org/officeDocument/2006/relationships/image" Target="../media/image1308.png"/><Relationship Id="rId50" Type="http://schemas.openxmlformats.org/officeDocument/2006/relationships/customXml" Target="../ink/ink1306.xml"/><Relationship Id="rId104" Type="http://schemas.openxmlformats.org/officeDocument/2006/relationships/customXml" Target="../ink/ink1333.xml"/><Relationship Id="rId125" Type="http://schemas.openxmlformats.org/officeDocument/2006/relationships/image" Target="../media/image1351.png"/><Relationship Id="rId146" Type="http://schemas.openxmlformats.org/officeDocument/2006/relationships/customXml" Target="../ink/ink1354.xml"/><Relationship Id="rId167" Type="http://schemas.openxmlformats.org/officeDocument/2006/relationships/image" Target="../media/image1372.png"/><Relationship Id="rId188" Type="http://schemas.openxmlformats.org/officeDocument/2006/relationships/customXml" Target="../ink/ink1375.xml"/><Relationship Id="rId71" Type="http://schemas.openxmlformats.org/officeDocument/2006/relationships/image" Target="../media/image1324.png"/><Relationship Id="rId92" Type="http://schemas.openxmlformats.org/officeDocument/2006/relationships/customXml" Target="../ink/ink13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7.png"/><Relationship Id="rId21" Type="http://schemas.openxmlformats.org/officeDocument/2006/relationships/image" Target="../media/image1399.png"/><Relationship Id="rId42" Type="http://schemas.openxmlformats.org/officeDocument/2006/relationships/customXml" Target="../ink/ink1402.xml"/><Relationship Id="rId63" Type="http://schemas.openxmlformats.org/officeDocument/2006/relationships/image" Target="../media/image1420.png"/><Relationship Id="rId84" Type="http://schemas.openxmlformats.org/officeDocument/2006/relationships/customXml" Target="../ink/ink1423.xml"/><Relationship Id="rId138" Type="http://schemas.openxmlformats.org/officeDocument/2006/relationships/customXml" Target="../ink/ink1450.xml"/><Relationship Id="rId159" Type="http://schemas.openxmlformats.org/officeDocument/2006/relationships/image" Target="../media/image1468.png"/><Relationship Id="rId107" Type="http://schemas.openxmlformats.org/officeDocument/2006/relationships/image" Target="../media/image1442.png"/><Relationship Id="rId11" Type="http://schemas.openxmlformats.org/officeDocument/2006/relationships/image" Target="../media/image1394.png"/><Relationship Id="rId32" Type="http://schemas.openxmlformats.org/officeDocument/2006/relationships/customXml" Target="../ink/ink1397.xml"/><Relationship Id="rId53" Type="http://schemas.openxmlformats.org/officeDocument/2006/relationships/image" Target="../media/image1415.png"/><Relationship Id="rId74" Type="http://schemas.openxmlformats.org/officeDocument/2006/relationships/customXml" Target="../ink/ink1418.xml"/><Relationship Id="rId128" Type="http://schemas.openxmlformats.org/officeDocument/2006/relationships/customXml" Target="../ink/ink1445.xml"/><Relationship Id="rId149" Type="http://schemas.openxmlformats.org/officeDocument/2006/relationships/image" Target="../media/image1463.png"/><Relationship Id="rId5" Type="http://schemas.openxmlformats.org/officeDocument/2006/relationships/image" Target="../media/image1391.png"/><Relationship Id="rId95" Type="http://schemas.openxmlformats.org/officeDocument/2006/relationships/image" Target="../media/image1436.png"/><Relationship Id="rId160" Type="http://schemas.openxmlformats.org/officeDocument/2006/relationships/customXml" Target="../ink/ink1461.xml"/><Relationship Id="rId22" Type="http://schemas.openxmlformats.org/officeDocument/2006/relationships/customXml" Target="../ink/ink1392.xml"/><Relationship Id="rId43" Type="http://schemas.openxmlformats.org/officeDocument/2006/relationships/image" Target="../media/image1410.png"/><Relationship Id="rId64" Type="http://schemas.openxmlformats.org/officeDocument/2006/relationships/customXml" Target="../ink/ink1413.xml"/><Relationship Id="rId118" Type="http://schemas.openxmlformats.org/officeDocument/2006/relationships/customXml" Target="../ink/ink1440.xml"/><Relationship Id="rId139" Type="http://schemas.openxmlformats.org/officeDocument/2006/relationships/image" Target="../media/image1458.png"/><Relationship Id="rId85" Type="http://schemas.openxmlformats.org/officeDocument/2006/relationships/image" Target="../media/image1431.png"/><Relationship Id="rId150" Type="http://schemas.openxmlformats.org/officeDocument/2006/relationships/customXml" Target="../ink/ink1456.xml"/><Relationship Id="rId12" Type="http://schemas.openxmlformats.org/officeDocument/2006/relationships/customXml" Target="../ink/ink1387.xml"/><Relationship Id="rId17" Type="http://schemas.openxmlformats.org/officeDocument/2006/relationships/image" Target="../media/image1397.png"/><Relationship Id="rId33" Type="http://schemas.openxmlformats.org/officeDocument/2006/relationships/image" Target="../media/image1405.png"/><Relationship Id="rId38" Type="http://schemas.openxmlformats.org/officeDocument/2006/relationships/customXml" Target="../ink/ink1400.xml"/><Relationship Id="rId59" Type="http://schemas.openxmlformats.org/officeDocument/2006/relationships/image" Target="../media/image1418.png"/><Relationship Id="rId103" Type="http://schemas.openxmlformats.org/officeDocument/2006/relationships/image" Target="../media/image1440.png"/><Relationship Id="rId108" Type="http://schemas.openxmlformats.org/officeDocument/2006/relationships/customXml" Target="../ink/ink1435.xml"/><Relationship Id="rId124" Type="http://schemas.openxmlformats.org/officeDocument/2006/relationships/customXml" Target="../ink/ink1443.xml"/><Relationship Id="rId129" Type="http://schemas.openxmlformats.org/officeDocument/2006/relationships/image" Target="../media/image1453.png"/><Relationship Id="rId54" Type="http://schemas.openxmlformats.org/officeDocument/2006/relationships/customXml" Target="../ink/ink1408.xml"/><Relationship Id="rId70" Type="http://schemas.openxmlformats.org/officeDocument/2006/relationships/customXml" Target="../ink/ink1416.xml"/><Relationship Id="rId75" Type="http://schemas.openxmlformats.org/officeDocument/2006/relationships/image" Target="../media/image1426.png"/><Relationship Id="rId91" Type="http://schemas.openxmlformats.org/officeDocument/2006/relationships/image" Target="../media/image1434.png"/><Relationship Id="rId96" Type="http://schemas.openxmlformats.org/officeDocument/2006/relationships/customXml" Target="../ink/ink1429.xml"/><Relationship Id="rId140" Type="http://schemas.openxmlformats.org/officeDocument/2006/relationships/customXml" Target="../ink/ink1451.xml"/><Relationship Id="rId145" Type="http://schemas.openxmlformats.org/officeDocument/2006/relationships/image" Target="../media/image1461.png"/><Relationship Id="rId161" Type="http://schemas.openxmlformats.org/officeDocument/2006/relationships/image" Target="../media/image14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4.xml"/><Relationship Id="rId23" Type="http://schemas.openxmlformats.org/officeDocument/2006/relationships/image" Target="../media/image1400.png"/><Relationship Id="rId28" Type="http://schemas.openxmlformats.org/officeDocument/2006/relationships/customXml" Target="../ink/ink1395.xml"/><Relationship Id="rId49" Type="http://schemas.openxmlformats.org/officeDocument/2006/relationships/image" Target="../media/image1413.png"/><Relationship Id="rId114" Type="http://schemas.openxmlformats.org/officeDocument/2006/relationships/customXml" Target="../ink/ink1438.xml"/><Relationship Id="rId119" Type="http://schemas.openxmlformats.org/officeDocument/2006/relationships/image" Target="../media/image1448.png"/><Relationship Id="rId44" Type="http://schemas.openxmlformats.org/officeDocument/2006/relationships/customXml" Target="../ink/ink1403.xml"/><Relationship Id="rId60" Type="http://schemas.openxmlformats.org/officeDocument/2006/relationships/customXml" Target="../ink/ink1411.xml"/><Relationship Id="rId65" Type="http://schemas.openxmlformats.org/officeDocument/2006/relationships/image" Target="../media/image1421.png"/><Relationship Id="rId81" Type="http://schemas.openxmlformats.org/officeDocument/2006/relationships/image" Target="../media/image1429.png"/><Relationship Id="rId86" Type="http://schemas.openxmlformats.org/officeDocument/2006/relationships/customXml" Target="../ink/ink1424.xml"/><Relationship Id="rId130" Type="http://schemas.openxmlformats.org/officeDocument/2006/relationships/customXml" Target="../ink/ink1446.xml"/><Relationship Id="rId135" Type="http://schemas.openxmlformats.org/officeDocument/2006/relationships/image" Target="../media/image1456.png"/><Relationship Id="rId151" Type="http://schemas.openxmlformats.org/officeDocument/2006/relationships/image" Target="../media/image1464.png"/><Relationship Id="rId156" Type="http://schemas.openxmlformats.org/officeDocument/2006/relationships/customXml" Target="../ink/ink1459.xml"/><Relationship Id="rId13" Type="http://schemas.openxmlformats.org/officeDocument/2006/relationships/image" Target="../media/image1395.png"/><Relationship Id="rId18" Type="http://schemas.openxmlformats.org/officeDocument/2006/relationships/customXml" Target="../ink/ink1390.xml"/><Relationship Id="rId39" Type="http://schemas.openxmlformats.org/officeDocument/2006/relationships/image" Target="../media/image1408.png"/><Relationship Id="rId109" Type="http://schemas.openxmlformats.org/officeDocument/2006/relationships/image" Target="../media/image1443.png"/><Relationship Id="rId34" Type="http://schemas.openxmlformats.org/officeDocument/2006/relationships/customXml" Target="../ink/ink1398.xml"/><Relationship Id="rId50" Type="http://schemas.openxmlformats.org/officeDocument/2006/relationships/customXml" Target="../ink/ink1406.xml"/><Relationship Id="rId55" Type="http://schemas.openxmlformats.org/officeDocument/2006/relationships/image" Target="../media/image1416.png"/><Relationship Id="rId76" Type="http://schemas.openxmlformats.org/officeDocument/2006/relationships/customXml" Target="../ink/ink1419.xml"/><Relationship Id="rId97" Type="http://schemas.openxmlformats.org/officeDocument/2006/relationships/image" Target="../media/image1437.png"/><Relationship Id="rId104" Type="http://schemas.openxmlformats.org/officeDocument/2006/relationships/customXml" Target="../ink/ink1433.xml"/><Relationship Id="rId120" Type="http://schemas.openxmlformats.org/officeDocument/2006/relationships/customXml" Target="../ink/ink1441.xml"/><Relationship Id="rId125" Type="http://schemas.openxmlformats.org/officeDocument/2006/relationships/image" Target="../media/image1451.png"/><Relationship Id="rId141" Type="http://schemas.openxmlformats.org/officeDocument/2006/relationships/image" Target="../media/image1459.png"/><Relationship Id="rId146" Type="http://schemas.openxmlformats.org/officeDocument/2006/relationships/customXml" Target="../ink/ink1454.xml"/><Relationship Id="rId7" Type="http://schemas.openxmlformats.org/officeDocument/2006/relationships/image" Target="../media/image1392.png"/><Relationship Id="rId71" Type="http://schemas.openxmlformats.org/officeDocument/2006/relationships/image" Target="../media/image1424.png"/><Relationship Id="rId92" Type="http://schemas.openxmlformats.org/officeDocument/2006/relationships/customXml" Target="../ink/ink1427.xml"/><Relationship Id="rId2" Type="http://schemas.openxmlformats.org/officeDocument/2006/relationships/customXml" Target="../ink/ink1382.xml"/><Relationship Id="rId29" Type="http://schemas.openxmlformats.org/officeDocument/2006/relationships/image" Target="../media/image1403.png"/><Relationship Id="rId24" Type="http://schemas.openxmlformats.org/officeDocument/2006/relationships/customXml" Target="../ink/ink1393.xml"/><Relationship Id="rId40" Type="http://schemas.openxmlformats.org/officeDocument/2006/relationships/customXml" Target="../ink/ink1401.xml"/><Relationship Id="rId45" Type="http://schemas.openxmlformats.org/officeDocument/2006/relationships/image" Target="../media/image1411.png"/><Relationship Id="rId66" Type="http://schemas.openxmlformats.org/officeDocument/2006/relationships/customXml" Target="../ink/ink1414.xml"/><Relationship Id="rId87" Type="http://schemas.openxmlformats.org/officeDocument/2006/relationships/image" Target="../media/image1432.png"/><Relationship Id="rId110" Type="http://schemas.openxmlformats.org/officeDocument/2006/relationships/customXml" Target="../ink/ink1436.xml"/><Relationship Id="rId115" Type="http://schemas.openxmlformats.org/officeDocument/2006/relationships/image" Target="../media/image1446.png"/><Relationship Id="rId131" Type="http://schemas.openxmlformats.org/officeDocument/2006/relationships/image" Target="../media/image1454.png"/><Relationship Id="rId136" Type="http://schemas.openxmlformats.org/officeDocument/2006/relationships/customXml" Target="../ink/ink1449.xml"/><Relationship Id="rId157" Type="http://schemas.openxmlformats.org/officeDocument/2006/relationships/image" Target="../media/image1467.png"/><Relationship Id="rId61" Type="http://schemas.openxmlformats.org/officeDocument/2006/relationships/image" Target="../media/image1419.png"/><Relationship Id="rId82" Type="http://schemas.openxmlformats.org/officeDocument/2006/relationships/customXml" Target="../ink/ink1422.xml"/><Relationship Id="rId152" Type="http://schemas.openxmlformats.org/officeDocument/2006/relationships/customXml" Target="../ink/ink1457.xml"/><Relationship Id="rId19" Type="http://schemas.openxmlformats.org/officeDocument/2006/relationships/image" Target="../media/image1398.png"/><Relationship Id="rId14" Type="http://schemas.openxmlformats.org/officeDocument/2006/relationships/customXml" Target="../ink/ink1388.xml"/><Relationship Id="rId30" Type="http://schemas.openxmlformats.org/officeDocument/2006/relationships/customXml" Target="../ink/ink1396.xml"/><Relationship Id="rId35" Type="http://schemas.openxmlformats.org/officeDocument/2006/relationships/image" Target="../media/image1406.png"/><Relationship Id="rId56" Type="http://schemas.openxmlformats.org/officeDocument/2006/relationships/customXml" Target="../ink/ink1409.xml"/><Relationship Id="rId77" Type="http://schemas.openxmlformats.org/officeDocument/2006/relationships/image" Target="../media/image1427.png"/><Relationship Id="rId100" Type="http://schemas.openxmlformats.org/officeDocument/2006/relationships/customXml" Target="../ink/ink1431.xml"/><Relationship Id="rId105" Type="http://schemas.openxmlformats.org/officeDocument/2006/relationships/image" Target="../media/image1441.png"/><Relationship Id="rId126" Type="http://schemas.openxmlformats.org/officeDocument/2006/relationships/customXml" Target="../ink/ink1444.xml"/><Relationship Id="rId147" Type="http://schemas.openxmlformats.org/officeDocument/2006/relationships/image" Target="../media/image1462.png"/><Relationship Id="rId8" Type="http://schemas.openxmlformats.org/officeDocument/2006/relationships/customXml" Target="../ink/ink1385.xml"/><Relationship Id="rId51" Type="http://schemas.openxmlformats.org/officeDocument/2006/relationships/image" Target="../media/image1414.png"/><Relationship Id="rId72" Type="http://schemas.openxmlformats.org/officeDocument/2006/relationships/customXml" Target="../ink/ink1417.xml"/><Relationship Id="rId93" Type="http://schemas.openxmlformats.org/officeDocument/2006/relationships/image" Target="../media/image1435.png"/><Relationship Id="rId98" Type="http://schemas.openxmlformats.org/officeDocument/2006/relationships/customXml" Target="../ink/ink1430.xml"/><Relationship Id="rId121" Type="http://schemas.openxmlformats.org/officeDocument/2006/relationships/image" Target="../media/image1449.png"/><Relationship Id="rId142" Type="http://schemas.openxmlformats.org/officeDocument/2006/relationships/customXml" Target="../ink/ink1452.xml"/><Relationship Id="rId3" Type="http://schemas.openxmlformats.org/officeDocument/2006/relationships/image" Target="../media/image1390.png"/><Relationship Id="rId25" Type="http://schemas.openxmlformats.org/officeDocument/2006/relationships/image" Target="../media/image1401.png"/><Relationship Id="rId46" Type="http://schemas.openxmlformats.org/officeDocument/2006/relationships/customXml" Target="../ink/ink1404.xml"/><Relationship Id="rId67" Type="http://schemas.openxmlformats.org/officeDocument/2006/relationships/image" Target="../media/image1422.png"/><Relationship Id="rId116" Type="http://schemas.openxmlformats.org/officeDocument/2006/relationships/customXml" Target="../ink/ink1439.xml"/><Relationship Id="rId137" Type="http://schemas.openxmlformats.org/officeDocument/2006/relationships/image" Target="../media/image1457.png"/><Relationship Id="rId158" Type="http://schemas.openxmlformats.org/officeDocument/2006/relationships/customXml" Target="../ink/ink1460.xml"/><Relationship Id="rId20" Type="http://schemas.openxmlformats.org/officeDocument/2006/relationships/customXml" Target="../ink/ink1391.xml"/><Relationship Id="rId41" Type="http://schemas.openxmlformats.org/officeDocument/2006/relationships/image" Target="../media/image1409.png"/><Relationship Id="rId62" Type="http://schemas.openxmlformats.org/officeDocument/2006/relationships/customXml" Target="../ink/ink1412.xml"/><Relationship Id="rId83" Type="http://schemas.openxmlformats.org/officeDocument/2006/relationships/image" Target="../media/image1430.png"/><Relationship Id="rId88" Type="http://schemas.openxmlformats.org/officeDocument/2006/relationships/customXml" Target="../ink/ink1425.xml"/><Relationship Id="rId111" Type="http://schemas.openxmlformats.org/officeDocument/2006/relationships/image" Target="../media/image1444.png"/><Relationship Id="rId132" Type="http://schemas.openxmlformats.org/officeDocument/2006/relationships/customXml" Target="../ink/ink1447.xml"/><Relationship Id="rId153" Type="http://schemas.openxmlformats.org/officeDocument/2006/relationships/image" Target="../media/image1465.png"/><Relationship Id="rId15" Type="http://schemas.openxmlformats.org/officeDocument/2006/relationships/image" Target="../media/image1396.png"/><Relationship Id="rId36" Type="http://schemas.openxmlformats.org/officeDocument/2006/relationships/customXml" Target="../ink/ink1399.xml"/><Relationship Id="rId57" Type="http://schemas.openxmlformats.org/officeDocument/2006/relationships/image" Target="../media/image1417.png"/><Relationship Id="rId106" Type="http://schemas.openxmlformats.org/officeDocument/2006/relationships/customXml" Target="../ink/ink1434.xml"/><Relationship Id="rId127" Type="http://schemas.openxmlformats.org/officeDocument/2006/relationships/image" Target="../media/image1452.png"/><Relationship Id="rId10" Type="http://schemas.openxmlformats.org/officeDocument/2006/relationships/customXml" Target="../ink/ink1386.xml"/><Relationship Id="rId31" Type="http://schemas.openxmlformats.org/officeDocument/2006/relationships/image" Target="../media/image1404.png"/><Relationship Id="rId52" Type="http://schemas.openxmlformats.org/officeDocument/2006/relationships/customXml" Target="../ink/ink1407.xml"/><Relationship Id="rId73" Type="http://schemas.openxmlformats.org/officeDocument/2006/relationships/image" Target="../media/image1425.png"/><Relationship Id="rId78" Type="http://schemas.openxmlformats.org/officeDocument/2006/relationships/customXml" Target="../ink/ink1420.xml"/><Relationship Id="rId94" Type="http://schemas.openxmlformats.org/officeDocument/2006/relationships/customXml" Target="../ink/ink1428.xml"/><Relationship Id="rId99" Type="http://schemas.openxmlformats.org/officeDocument/2006/relationships/image" Target="../media/image1438.png"/><Relationship Id="rId101" Type="http://schemas.openxmlformats.org/officeDocument/2006/relationships/image" Target="../media/image1439.png"/><Relationship Id="rId122" Type="http://schemas.openxmlformats.org/officeDocument/2006/relationships/customXml" Target="../ink/ink1442.xml"/><Relationship Id="rId143" Type="http://schemas.openxmlformats.org/officeDocument/2006/relationships/image" Target="../media/image1460.png"/><Relationship Id="rId148" Type="http://schemas.openxmlformats.org/officeDocument/2006/relationships/customXml" Target="../ink/ink1455.xml"/><Relationship Id="rId4" Type="http://schemas.openxmlformats.org/officeDocument/2006/relationships/customXml" Target="../ink/ink1383.xml"/><Relationship Id="rId9" Type="http://schemas.openxmlformats.org/officeDocument/2006/relationships/image" Target="../media/image1393.png"/><Relationship Id="rId26" Type="http://schemas.openxmlformats.org/officeDocument/2006/relationships/customXml" Target="../ink/ink1394.xml"/><Relationship Id="rId47" Type="http://schemas.openxmlformats.org/officeDocument/2006/relationships/image" Target="../media/image1412.png"/><Relationship Id="rId68" Type="http://schemas.openxmlformats.org/officeDocument/2006/relationships/customXml" Target="../ink/ink1415.xml"/><Relationship Id="rId89" Type="http://schemas.openxmlformats.org/officeDocument/2006/relationships/image" Target="../media/image1433.png"/><Relationship Id="rId112" Type="http://schemas.openxmlformats.org/officeDocument/2006/relationships/customXml" Target="../ink/ink1437.xml"/><Relationship Id="rId133" Type="http://schemas.openxmlformats.org/officeDocument/2006/relationships/image" Target="../media/image1455.png"/><Relationship Id="rId154" Type="http://schemas.openxmlformats.org/officeDocument/2006/relationships/customXml" Target="../ink/ink1458.xml"/><Relationship Id="rId16" Type="http://schemas.openxmlformats.org/officeDocument/2006/relationships/customXml" Target="../ink/ink1389.xml"/><Relationship Id="rId37" Type="http://schemas.openxmlformats.org/officeDocument/2006/relationships/image" Target="../media/image1407.png"/><Relationship Id="rId58" Type="http://schemas.openxmlformats.org/officeDocument/2006/relationships/customXml" Target="../ink/ink1410.xml"/><Relationship Id="rId79" Type="http://schemas.openxmlformats.org/officeDocument/2006/relationships/image" Target="../media/image1428.png"/><Relationship Id="rId102" Type="http://schemas.openxmlformats.org/officeDocument/2006/relationships/customXml" Target="../ink/ink1432.xml"/><Relationship Id="rId123" Type="http://schemas.openxmlformats.org/officeDocument/2006/relationships/image" Target="../media/image1450.png"/><Relationship Id="rId144" Type="http://schemas.openxmlformats.org/officeDocument/2006/relationships/customXml" Target="../ink/ink1453.xml"/><Relationship Id="rId90" Type="http://schemas.openxmlformats.org/officeDocument/2006/relationships/customXml" Target="../ink/ink1426.xml"/><Relationship Id="rId27" Type="http://schemas.openxmlformats.org/officeDocument/2006/relationships/image" Target="../media/image1402.png"/><Relationship Id="rId48" Type="http://schemas.openxmlformats.org/officeDocument/2006/relationships/customXml" Target="../ink/ink1405.xml"/><Relationship Id="rId69" Type="http://schemas.openxmlformats.org/officeDocument/2006/relationships/image" Target="../media/image1423.png"/><Relationship Id="rId113" Type="http://schemas.openxmlformats.org/officeDocument/2006/relationships/image" Target="../media/image1445.png"/><Relationship Id="rId134" Type="http://schemas.openxmlformats.org/officeDocument/2006/relationships/customXml" Target="../ink/ink1448.xml"/><Relationship Id="rId80" Type="http://schemas.openxmlformats.org/officeDocument/2006/relationships/customXml" Target="../ink/ink1421.xml"/><Relationship Id="rId155" Type="http://schemas.openxmlformats.org/officeDocument/2006/relationships/image" Target="../media/image1466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3.png"/><Relationship Id="rId21" Type="http://schemas.openxmlformats.org/officeDocument/2006/relationships/image" Target="../media/image1479.png"/><Relationship Id="rId42" Type="http://schemas.openxmlformats.org/officeDocument/2006/relationships/customXml" Target="../ink/ink1482.xml"/><Relationship Id="rId63" Type="http://schemas.openxmlformats.org/officeDocument/2006/relationships/image" Target="../media/image1496.png"/><Relationship Id="rId84" Type="http://schemas.openxmlformats.org/officeDocument/2006/relationships/customXml" Target="../ink/ink1503.xml"/><Relationship Id="rId138" Type="http://schemas.openxmlformats.org/officeDocument/2006/relationships/customXml" Target="../ink/ink1530.xml"/><Relationship Id="rId159" Type="http://schemas.openxmlformats.org/officeDocument/2006/relationships/image" Target="../media/image1544.png"/><Relationship Id="rId170" Type="http://schemas.openxmlformats.org/officeDocument/2006/relationships/customXml" Target="../ink/ink1546.xml"/><Relationship Id="rId107" Type="http://schemas.openxmlformats.org/officeDocument/2006/relationships/image" Target="../media/image1518.png"/><Relationship Id="rId11" Type="http://schemas.openxmlformats.org/officeDocument/2006/relationships/image" Target="../media/image1474.png"/><Relationship Id="rId32" Type="http://schemas.openxmlformats.org/officeDocument/2006/relationships/customXml" Target="../ink/ink1477.xml"/><Relationship Id="rId53" Type="http://schemas.openxmlformats.org/officeDocument/2006/relationships/image" Target="../media/image1491.png"/><Relationship Id="rId74" Type="http://schemas.openxmlformats.org/officeDocument/2006/relationships/customXml" Target="../ink/ink1498.xml"/><Relationship Id="rId128" Type="http://schemas.openxmlformats.org/officeDocument/2006/relationships/customXml" Target="../ink/ink1525.xml"/><Relationship Id="rId149" Type="http://schemas.openxmlformats.org/officeDocument/2006/relationships/image" Target="../media/image1539.png"/><Relationship Id="rId5" Type="http://schemas.openxmlformats.org/officeDocument/2006/relationships/image" Target="../media/image1471.png"/><Relationship Id="rId95" Type="http://schemas.openxmlformats.org/officeDocument/2006/relationships/image" Target="../media/image1512.png"/><Relationship Id="rId160" Type="http://schemas.openxmlformats.org/officeDocument/2006/relationships/customXml" Target="../ink/ink1541.xml"/><Relationship Id="rId22" Type="http://schemas.openxmlformats.org/officeDocument/2006/relationships/customXml" Target="../ink/ink1472.xml"/><Relationship Id="rId43" Type="http://schemas.openxmlformats.org/officeDocument/2006/relationships/image" Target="../media/image1486.png"/><Relationship Id="rId64" Type="http://schemas.openxmlformats.org/officeDocument/2006/relationships/customXml" Target="../ink/ink1493.xml"/><Relationship Id="rId118" Type="http://schemas.openxmlformats.org/officeDocument/2006/relationships/customXml" Target="../ink/ink1520.xml"/><Relationship Id="rId139" Type="http://schemas.openxmlformats.org/officeDocument/2006/relationships/image" Target="../media/image1534.png"/><Relationship Id="rId85" Type="http://schemas.openxmlformats.org/officeDocument/2006/relationships/image" Target="../media/image1507.png"/><Relationship Id="rId150" Type="http://schemas.openxmlformats.org/officeDocument/2006/relationships/customXml" Target="../ink/ink1536.xml"/><Relationship Id="rId171" Type="http://schemas.openxmlformats.org/officeDocument/2006/relationships/image" Target="../media/image1550.png"/><Relationship Id="rId12" Type="http://schemas.openxmlformats.org/officeDocument/2006/relationships/customXml" Target="../ink/ink1467.xml"/><Relationship Id="rId33" Type="http://schemas.openxmlformats.org/officeDocument/2006/relationships/image" Target="../media/image1405.png"/><Relationship Id="rId108" Type="http://schemas.openxmlformats.org/officeDocument/2006/relationships/customXml" Target="../ink/ink1515.xml"/><Relationship Id="rId129" Type="http://schemas.openxmlformats.org/officeDocument/2006/relationships/image" Target="../media/image1529.png"/><Relationship Id="rId54" Type="http://schemas.openxmlformats.org/officeDocument/2006/relationships/customXml" Target="../ink/ink1488.xml"/><Relationship Id="rId70" Type="http://schemas.openxmlformats.org/officeDocument/2006/relationships/customXml" Target="../ink/ink1496.xml"/><Relationship Id="rId75" Type="http://schemas.openxmlformats.org/officeDocument/2006/relationships/image" Target="../media/image1502.png"/><Relationship Id="rId91" Type="http://schemas.openxmlformats.org/officeDocument/2006/relationships/image" Target="../media/image1510.png"/><Relationship Id="rId96" Type="http://schemas.openxmlformats.org/officeDocument/2006/relationships/customXml" Target="../ink/ink1509.xml"/><Relationship Id="rId140" Type="http://schemas.openxmlformats.org/officeDocument/2006/relationships/customXml" Target="../ink/ink1531.xml"/><Relationship Id="rId145" Type="http://schemas.openxmlformats.org/officeDocument/2006/relationships/image" Target="../media/image1537.png"/><Relationship Id="rId161" Type="http://schemas.openxmlformats.org/officeDocument/2006/relationships/image" Target="../media/image1545.png"/><Relationship Id="rId166" Type="http://schemas.openxmlformats.org/officeDocument/2006/relationships/customXml" Target="../ink/ink15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4.xml"/><Relationship Id="rId23" Type="http://schemas.openxmlformats.org/officeDocument/2006/relationships/image" Target="../media/image1480.png"/><Relationship Id="rId28" Type="http://schemas.openxmlformats.org/officeDocument/2006/relationships/customXml" Target="../ink/ink1475.xml"/><Relationship Id="rId49" Type="http://schemas.openxmlformats.org/officeDocument/2006/relationships/image" Target="../media/image1489.png"/><Relationship Id="rId114" Type="http://schemas.openxmlformats.org/officeDocument/2006/relationships/customXml" Target="../ink/ink1518.xml"/><Relationship Id="rId119" Type="http://schemas.openxmlformats.org/officeDocument/2006/relationships/image" Target="../media/image1524.png"/><Relationship Id="rId44" Type="http://schemas.openxmlformats.org/officeDocument/2006/relationships/customXml" Target="../ink/ink1483.xml"/><Relationship Id="rId60" Type="http://schemas.openxmlformats.org/officeDocument/2006/relationships/customXml" Target="../ink/ink1491.xml"/><Relationship Id="rId65" Type="http://schemas.openxmlformats.org/officeDocument/2006/relationships/image" Target="../media/image1497.png"/><Relationship Id="rId81" Type="http://schemas.openxmlformats.org/officeDocument/2006/relationships/image" Target="../media/image1505.png"/><Relationship Id="rId86" Type="http://schemas.openxmlformats.org/officeDocument/2006/relationships/customXml" Target="../ink/ink1504.xml"/><Relationship Id="rId130" Type="http://schemas.openxmlformats.org/officeDocument/2006/relationships/customXml" Target="../ink/ink1526.xml"/><Relationship Id="rId135" Type="http://schemas.openxmlformats.org/officeDocument/2006/relationships/image" Target="../media/image1532.png"/><Relationship Id="rId151" Type="http://schemas.openxmlformats.org/officeDocument/2006/relationships/image" Target="../media/image1540.png"/><Relationship Id="rId156" Type="http://schemas.openxmlformats.org/officeDocument/2006/relationships/customXml" Target="../ink/ink1539.xml"/><Relationship Id="rId13" Type="http://schemas.openxmlformats.org/officeDocument/2006/relationships/image" Target="../media/image1475.png"/><Relationship Id="rId18" Type="http://schemas.openxmlformats.org/officeDocument/2006/relationships/customXml" Target="../ink/ink1470.xml"/><Relationship Id="rId39" Type="http://schemas.openxmlformats.org/officeDocument/2006/relationships/image" Target="../media/image1408.png"/><Relationship Id="rId109" Type="http://schemas.openxmlformats.org/officeDocument/2006/relationships/image" Target="../media/image1519.png"/><Relationship Id="rId34" Type="http://schemas.openxmlformats.org/officeDocument/2006/relationships/customXml" Target="../ink/ink1478.xml"/><Relationship Id="rId50" Type="http://schemas.openxmlformats.org/officeDocument/2006/relationships/customXml" Target="../ink/ink1486.xml"/><Relationship Id="rId55" Type="http://schemas.openxmlformats.org/officeDocument/2006/relationships/image" Target="../media/image1492.png"/><Relationship Id="rId76" Type="http://schemas.openxmlformats.org/officeDocument/2006/relationships/customXml" Target="../ink/ink1499.xml"/><Relationship Id="rId97" Type="http://schemas.openxmlformats.org/officeDocument/2006/relationships/image" Target="../media/image1513.png"/><Relationship Id="rId104" Type="http://schemas.openxmlformats.org/officeDocument/2006/relationships/customXml" Target="../ink/ink1513.xml"/><Relationship Id="rId120" Type="http://schemas.openxmlformats.org/officeDocument/2006/relationships/customXml" Target="../ink/ink1521.xml"/><Relationship Id="rId125" Type="http://schemas.openxmlformats.org/officeDocument/2006/relationships/image" Target="../media/image1527.png"/><Relationship Id="rId141" Type="http://schemas.openxmlformats.org/officeDocument/2006/relationships/image" Target="../media/image1535.png"/><Relationship Id="rId146" Type="http://schemas.openxmlformats.org/officeDocument/2006/relationships/customXml" Target="../ink/ink1534.xml"/><Relationship Id="rId167" Type="http://schemas.openxmlformats.org/officeDocument/2006/relationships/image" Target="../media/image1548.png"/><Relationship Id="rId7" Type="http://schemas.openxmlformats.org/officeDocument/2006/relationships/image" Target="../media/image1472.png"/><Relationship Id="rId71" Type="http://schemas.openxmlformats.org/officeDocument/2006/relationships/image" Target="../media/image1500.png"/><Relationship Id="rId92" Type="http://schemas.openxmlformats.org/officeDocument/2006/relationships/customXml" Target="../ink/ink1507.xml"/><Relationship Id="rId162" Type="http://schemas.openxmlformats.org/officeDocument/2006/relationships/customXml" Target="../ink/ink1542.xml"/><Relationship Id="rId2" Type="http://schemas.openxmlformats.org/officeDocument/2006/relationships/customXml" Target="../ink/ink1462.xml"/><Relationship Id="rId29" Type="http://schemas.openxmlformats.org/officeDocument/2006/relationships/image" Target="../media/image1403.png"/><Relationship Id="rId24" Type="http://schemas.openxmlformats.org/officeDocument/2006/relationships/customXml" Target="../ink/ink1473.xml"/><Relationship Id="rId40" Type="http://schemas.openxmlformats.org/officeDocument/2006/relationships/customXml" Target="../ink/ink1481.xml"/><Relationship Id="rId45" Type="http://schemas.openxmlformats.org/officeDocument/2006/relationships/image" Target="../media/image1487.png"/><Relationship Id="rId66" Type="http://schemas.openxmlformats.org/officeDocument/2006/relationships/customXml" Target="../ink/ink1494.xml"/><Relationship Id="rId87" Type="http://schemas.openxmlformats.org/officeDocument/2006/relationships/image" Target="../media/image1508.png"/><Relationship Id="rId110" Type="http://schemas.openxmlformats.org/officeDocument/2006/relationships/customXml" Target="../ink/ink1516.xml"/><Relationship Id="rId115" Type="http://schemas.openxmlformats.org/officeDocument/2006/relationships/image" Target="../media/image1522.png"/><Relationship Id="rId131" Type="http://schemas.openxmlformats.org/officeDocument/2006/relationships/image" Target="../media/image1530.png"/><Relationship Id="rId136" Type="http://schemas.openxmlformats.org/officeDocument/2006/relationships/customXml" Target="../ink/ink1529.xml"/><Relationship Id="rId157" Type="http://schemas.openxmlformats.org/officeDocument/2006/relationships/image" Target="../media/image1543.png"/><Relationship Id="rId61" Type="http://schemas.openxmlformats.org/officeDocument/2006/relationships/image" Target="../media/image1495.png"/><Relationship Id="rId82" Type="http://schemas.openxmlformats.org/officeDocument/2006/relationships/customXml" Target="../ink/ink1502.xml"/><Relationship Id="rId152" Type="http://schemas.openxmlformats.org/officeDocument/2006/relationships/customXml" Target="../ink/ink1537.xml"/><Relationship Id="rId19" Type="http://schemas.openxmlformats.org/officeDocument/2006/relationships/image" Target="../media/image1478.png"/><Relationship Id="rId14" Type="http://schemas.openxmlformats.org/officeDocument/2006/relationships/customXml" Target="../ink/ink1468.xml"/><Relationship Id="rId30" Type="http://schemas.openxmlformats.org/officeDocument/2006/relationships/customXml" Target="../ink/ink1476.xml"/><Relationship Id="rId35" Type="http://schemas.openxmlformats.org/officeDocument/2006/relationships/image" Target="../media/image1483.png"/><Relationship Id="rId56" Type="http://schemas.openxmlformats.org/officeDocument/2006/relationships/customXml" Target="../ink/ink1489.xml"/><Relationship Id="rId77" Type="http://schemas.openxmlformats.org/officeDocument/2006/relationships/image" Target="../media/image1503.png"/><Relationship Id="rId100" Type="http://schemas.openxmlformats.org/officeDocument/2006/relationships/customXml" Target="../ink/ink1511.xml"/><Relationship Id="rId105" Type="http://schemas.openxmlformats.org/officeDocument/2006/relationships/image" Target="../media/image1517.png"/><Relationship Id="rId126" Type="http://schemas.openxmlformats.org/officeDocument/2006/relationships/customXml" Target="../ink/ink1524.xml"/><Relationship Id="rId147" Type="http://schemas.openxmlformats.org/officeDocument/2006/relationships/image" Target="../media/image1538.png"/><Relationship Id="rId168" Type="http://schemas.openxmlformats.org/officeDocument/2006/relationships/customXml" Target="../ink/ink1545.xml"/><Relationship Id="rId8" Type="http://schemas.openxmlformats.org/officeDocument/2006/relationships/customXml" Target="../ink/ink1465.xml"/><Relationship Id="rId51" Type="http://schemas.openxmlformats.org/officeDocument/2006/relationships/image" Target="../media/image1490.png"/><Relationship Id="rId72" Type="http://schemas.openxmlformats.org/officeDocument/2006/relationships/customXml" Target="../ink/ink1497.xml"/><Relationship Id="rId93" Type="http://schemas.openxmlformats.org/officeDocument/2006/relationships/image" Target="../media/image1511.png"/><Relationship Id="rId98" Type="http://schemas.openxmlformats.org/officeDocument/2006/relationships/customXml" Target="../ink/ink1510.xml"/><Relationship Id="rId121" Type="http://schemas.openxmlformats.org/officeDocument/2006/relationships/image" Target="../media/image1525.png"/><Relationship Id="rId142" Type="http://schemas.openxmlformats.org/officeDocument/2006/relationships/customXml" Target="../ink/ink1532.xml"/><Relationship Id="rId163" Type="http://schemas.openxmlformats.org/officeDocument/2006/relationships/image" Target="../media/image1546.png"/><Relationship Id="rId3" Type="http://schemas.openxmlformats.org/officeDocument/2006/relationships/image" Target="../media/image1470.png"/><Relationship Id="rId25" Type="http://schemas.openxmlformats.org/officeDocument/2006/relationships/image" Target="../media/image1401.png"/><Relationship Id="rId46" Type="http://schemas.openxmlformats.org/officeDocument/2006/relationships/customXml" Target="../ink/ink1484.xml"/><Relationship Id="rId67" Type="http://schemas.openxmlformats.org/officeDocument/2006/relationships/image" Target="../media/image1498.png"/><Relationship Id="rId116" Type="http://schemas.openxmlformats.org/officeDocument/2006/relationships/customXml" Target="../ink/ink1519.xml"/><Relationship Id="rId137" Type="http://schemas.openxmlformats.org/officeDocument/2006/relationships/image" Target="../media/image1533.png"/><Relationship Id="rId158" Type="http://schemas.openxmlformats.org/officeDocument/2006/relationships/customXml" Target="../ink/ink1540.xml"/><Relationship Id="rId20" Type="http://schemas.openxmlformats.org/officeDocument/2006/relationships/customXml" Target="../ink/ink1471.xml"/><Relationship Id="rId41" Type="http://schemas.openxmlformats.org/officeDocument/2006/relationships/image" Target="../media/image1485.png"/><Relationship Id="rId62" Type="http://schemas.openxmlformats.org/officeDocument/2006/relationships/customXml" Target="../ink/ink1492.xml"/><Relationship Id="rId83" Type="http://schemas.openxmlformats.org/officeDocument/2006/relationships/image" Target="../media/image1506.png"/><Relationship Id="rId88" Type="http://schemas.openxmlformats.org/officeDocument/2006/relationships/customXml" Target="../ink/ink1505.xml"/><Relationship Id="rId111" Type="http://schemas.openxmlformats.org/officeDocument/2006/relationships/image" Target="../media/image1520.png"/><Relationship Id="rId132" Type="http://schemas.openxmlformats.org/officeDocument/2006/relationships/customXml" Target="../ink/ink1527.xml"/><Relationship Id="rId153" Type="http://schemas.openxmlformats.org/officeDocument/2006/relationships/image" Target="../media/image1541.png"/><Relationship Id="rId15" Type="http://schemas.openxmlformats.org/officeDocument/2006/relationships/image" Target="../media/image1476.png"/><Relationship Id="rId36" Type="http://schemas.openxmlformats.org/officeDocument/2006/relationships/customXml" Target="../ink/ink1479.xml"/><Relationship Id="rId57" Type="http://schemas.openxmlformats.org/officeDocument/2006/relationships/image" Target="../media/image1493.png"/><Relationship Id="rId106" Type="http://schemas.openxmlformats.org/officeDocument/2006/relationships/customXml" Target="../ink/ink1514.xml"/><Relationship Id="rId127" Type="http://schemas.openxmlformats.org/officeDocument/2006/relationships/image" Target="../media/image1528.png"/><Relationship Id="rId10" Type="http://schemas.openxmlformats.org/officeDocument/2006/relationships/customXml" Target="../ink/ink1466.xml"/><Relationship Id="rId31" Type="http://schemas.openxmlformats.org/officeDocument/2006/relationships/image" Target="../media/image1482.png"/><Relationship Id="rId52" Type="http://schemas.openxmlformats.org/officeDocument/2006/relationships/customXml" Target="../ink/ink1487.xml"/><Relationship Id="rId73" Type="http://schemas.openxmlformats.org/officeDocument/2006/relationships/image" Target="../media/image1501.png"/><Relationship Id="rId78" Type="http://schemas.openxmlformats.org/officeDocument/2006/relationships/customXml" Target="../ink/ink1500.xml"/><Relationship Id="rId94" Type="http://schemas.openxmlformats.org/officeDocument/2006/relationships/customXml" Target="../ink/ink1508.xml"/><Relationship Id="rId99" Type="http://schemas.openxmlformats.org/officeDocument/2006/relationships/image" Target="../media/image1514.png"/><Relationship Id="rId101" Type="http://schemas.openxmlformats.org/officeDocument/2006/relationships/image" Target="../media/image1515.png"/><Relationship Id="rId122" Type="http://schemas.openxmlformats.org/officeDocument/2006/relationships/customXml" Target="../ink/ink1522.xml"/><Relationship Id="rId143" Type="http://schemas.openxmlformats.org/officeDocument/2006/relationships/image" Target="../media/image1536.png"/><Relationship Id="rId148" Type="http://schemas.openxmlformats.org/officeDocument/2006/relationships/customXml" Target="../ink/ink1535.xml"/><Relationship Id="rId164" Type="http://schemas.openxmlformats.org/officeDocument/2006/relationships/customXml" Target="../ink/ink1543.xml"/><Relationship Id="rId169" Type="http://schemas.openxmlformats.org/officeDocument/2006/relationships/image" Target="../media/image1549.png"/><Relationship Id="rId4" Type="http://schemas.openxmlformats.org/officeDocument/2006/relationships/customXml" Target="../ink/ink1463.xml"/><Relationship Id="rId9" Type="http://schemas.openxmlformats.org/officeDocument/2006/relationships/image" Target="../media/image1473.png"/><Relationship Id="rId26" Type="http://schemas.openxmlformats.org/officeDocument/2006/relationships/customXml" Target="../ink/ink1474.xml"/><Relationship Id="rId47" Type="http://schemas.openxmlformats.org/officeDocument/2006/relationships/image" Target="../media/image1488.png"/><Relationship Id="rId68" Type="http://schemas.openxmlformats.org/officeDocument/2006/relationships/customXml" Target="../ink/ink1495.xml"/><Relationship Id="rId89" Type="http://schemas.openxmlformats.org/officeDocument/2006/relationships/image" Target="../media/image1509.png"/><Relationship Id="rId112" Type="http://schemas.openxmlformats.org/officeDocument/2006/relationships/customXml" Target="../ink/ink1517.xml"/><Relationship Id="rId133" Type="http://schemas.openxmlformats.org/officeDocument/2006/relationships/image" Target="../media/image1531.png"/><Relationship Id="rId154" Type="http://schemas.openxmlformats.org/officeDocument/2006/relationships/customXml" Target="../ink/ink1538.xml"/><Relationship Id="rId16" Type="http://schemas.openxmlformats.org/officeDocument/2006/relationships/customXml" Target="../ink/ink1469.xml"/><Relationship Id="rId37" Type="http://schemas.openxmlformats.org/officeDocument/2006/relationships/image" Target="../media/image1484.png"/><Relationship Id="rId58" Type="http://schemas.openxmlformats.org/officeDocument/2006/relationships/customXml" Target="../ink/ink1490.xml"/><Relationship Id="rId79" Type="http://schemas.openxmlformats.org/officeDocument/2006/relationships/image" Target="../media/image1504.png"/><Relationship Id="rId102" Type="http://schemas.openxmlformats.org/officeDocument/2006/relationships/customXml" Target="../ink/ink1512.xml"/><Relationship Id="rId123" Type="http://schemas.openxmlformats.org/officeDocument/2006/relationships/image" Target="../media/image1526.png"/><Relationship Id="rId144" Type="http://schemas.openxmlformats.org/officeDocument/2006/relationships/customXml" Target="../ink/ink1533.xml"/><Relationship Id="rId90" Type="http://schemas.openxmlformats.org/officeDocument/2006/relationships/customXml" Target="../ink/ink1506.xml"/><Relationship Id="rId165" Type="http://schemas.openxmlformats.org/officeDocument/2006/relationships/image" Target="../media/image1547.png"/><Relationship Id="rId27" Type="http://schemas.openxmlformats.org/officeDocument/2006/relationships/image" Target="../media/image1481.png"/><Relationship Id="rId48" Type="http://schemas.openxmlformats.org/officeDocument/2006/relationships/customXml" Target="../ink/ink1485.xml"/><Relationship Id="rId69" Type="http://schemas.openxmlformats.org/officeDocument/2006/relationships/image" Target="../media/image1499.png"/><Relationship Id="rId113" Type="http://schemas.openxmlformats.org/officeDocument/2006/relationships/image" Target="../media/image1521.png"/><Relationship Id="rId134" Type="http://schemas.openxmlformats.org/officeDocument/2006/relationships/customXml" Target="../ink/ink1528.xml"/><Relationship Id="rId80" Type="http://schemas.openxmlformats.org/officeDocument/2006/relationships/customXml" Target="../ink/ink1501.xml"/><Relationship Id="rId155" Type="http://schemas.openxmlformats.org/officeDocument/2006/relationships/image" Target="../media/image1542.png"/><Relationship Id="rId17" Type="http://schemas.openxmlformats.org/officeDocument/2006/relationships/image" Target="../media/image1477.png"/><Relationship Id="rId38" Type="http://schemas.openxmlformats.org/officeDocument/2006/relationships/customXml" Target="../ink/ink1480.xml"/><Relationship Id="rId59" Type="http://schemas.openxmlformats.org/officeDocument/2006/relationships/image" Target="../media/image1494.png"/><Relationship Id="rId103" Type="http://schemas.openxmlformats.org/officeDocument/2006/relationships/image" Target="../media/image1516.png"/><Relationship Id="rId124" Type="http://schemas.openxmlformats.org/officeDocument/2006/relationships/customXml" Target="../ink/ink1523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08.png"/><Relationship Id="rId21" Type="http://schemas.openxmlformats.org/officeDocument/2006/relationships/image" Target="../media/image1560.png"/><Relationship Id="rId42" Type="http://schemas.openxmlformats.org/officeDocument/2006/relationships/customXml" Target="../ink/ink1567.xml"/><Relationship Id="rId63" Type="http://schemas.openxmlformats.org/officeDocument/2006/relationships/image" Target="../media/image1581.png"/><Relationship Id="rId84" Type="http://schemas.openxmlformats.org/officeDocument/2006/relationships/customXml" Target="../ink/ink1588.xml"/><Relationship Id="rId138" Type="http://schemas.openxmlformats.org/officeDocument/2006/relationships/customXml" Target="../ink/ink1615.xml"/><Relationship Id="rId159" Type="http://schemas.openxmlformats.org/officeDocument/2006/relationships/image" Target="../media/image1629.png"/><Relationship Id="rId107" Type="http://schemas.openxmlformats.org/officeDocument/2006/relationships/image" Target="../media/image1603.png"/><Relationship Id="rId11" Type="http://schemas.openxmlformats.org/officeDocument/2006/relationships/image" Target="../media/image1555.png"/><Relationship Id="rId32" Type="http://schemas.openxmlformats.org/officeDocument/2006/relationships/customXml" Target="../ink/ink1562.xml"/><Relationship Id="rId53" Type="http://schemas.openxmlformats.org/officeDocument/2006/relationships/image" Target="../media/image1576.png"/><Relationship Id="rId74" Type="http://schemas.openxmlformats.org/officeDocument/2006/relationships/customXml" Target="../ink/ink1583.xml"/><Relationship Id="rId128" Type="http://schemas.openxmlformats.org/officeDocument/2006/relationships/customXml" Target="../ink/ink1610.xml"/><Relationship Id="rId149" Type="http://schemas.openxmlformats.org/officeDocument/2006/relationships/image" Target="../media/image1624.png"/><Relationship Id="rId5" Type="http://schemas.openxmlformats.org/officeDocument/2006/relationships/image" Target="../media/image1552.png"/><Relationship Id="rId95" Type="http://schemas.openxmlformats.org/officeDocument/2006/relationships/image" Target="../media/image1597.png"/><Relationship Id="rId160" Type="http://schemas.openxmlformats.org/officeDocument/2006/relationships/customXml" Target="../ink/ink1626.xml"/><Relationship Id="rId22" Type="http://schemas.openxmlformats.org/officeDocument/2006/relationships/customXml" Target="../ink/ink1557.xml"/><Relationship Id="rId43" Type="http://schemas.openxmlformats.org/officeDocument/2006/relationships/image" Target="../media/image1571.png"/><Relationship Id="rId64" Type="http://schemas.openxmlformats.org/officeDocument/2006/relationships/customXml" Target="../ink/ink1578.xml"/><Relationship Id="rId118" Type="http://schemas.openxmlformats.org/officeDocument/2006/relationships/customXml" Target="../ink/ink1605.xml"/><Relationship Id="rId139" Type="http://schemas.openxmlformats.org/officeDocument/2006/relationships/image" Target="../media/image1619.png"/><Relationship Id="rId85" Type="http://schemas.openxmlformats.org/officeDocument/2006/relationships/image" Target="../media/image1592.png"/><Relationship Id="rId150" Type="http://schemas.openxmlformats.org/officeDocument/2006/relationships/customXml" Target="../ink/ink1621.xml"/><Relationship Id="rId12" Type="http://schemas.openxmlformats.org/officeDocument/2006/relationships/customXml" Target="../ink/ink1552.xml"/><Relationship Id="rId17" Type="http://schemas.openxmlformats.org/officeDocument/2006/relationships/image" Target="../media/image1558.png"/><Relationship Id="rId33" Type="http://schemas.openxmlformats.org/officeDocument/2006/relationships/image" Target="../media/image1566.png"/><Relationship Id="rId38" Type="http://schemas.openxmlformats.org/officeDocument/2006/relationships/customXml" Target="../ink/ink1565.xml"/><Relationship Id="rId59" Type="http://schemas.openxmlformats.org/officeDocument/2006/relationships/image" Target="../media/image1579.png"/><Relationship Id="rId103" Type="http://schemas.openxmlformats.org/officeDocument/2006/relationships/image" Target="../media/image1601.png"/><Relationship Id="rId108" Type="http://schemas.openxmlformats.org/officeDocument/2006/relationships/customXml" Target="../ink/ink1600.xml"/><Relationship Id="rId124" Type="http://schemas.openxmlformats.org/officeDocument/2006/relationships/customXml" Target="../ink/ink1608.xml"/><Relationship Id="rId129" Type="http://schemas.openxmlformats.org/officeDocument/2006/relationships/image" Target="../media/image1614.png"/><Relationship Id="rId54" Type="http://schemas.openxmlformats.org/officeDocument/2006/relationships/customXml" Target="../ink/ink1573.xml"/><Relationship Id="rId70" Type="http://schemas.openxmlformats.org/officeDocument/2006/relationships/customXml" Target="../ink/ink1581.xml"/><Relationship Id="rId75" Type="http://schemas.openxmlformats.org/officeDocument/2006/relationships/image" Target="../media/image1587.png"/><Relationship Id="rId91" Type="http://schemas.openxmlformats.org/officeDocument/2006/relationships/image" Target="../media/image1595.png"/><Relationship Id="rId96" Type="http://schemas.openxmlformats.org/officeDocument/2006/relationships/customXml" Target="../ink/ink1594.xml"/><Relationship Id="rId140" Type="http://schemas.openxmlformats.org/officeDocument/2006/relationships/customXml" Target="../ink/ink1616.xml"/><Relationship Id="rId145" Type="http://schemas.openxmlformats.org/officeDocument/2006/relationships/image" Target="../media/image1622.png"/><Relationship Id="rId161" Type="http://schemas.openxmlformats.org/officeDocument/2006/relationships/image" Target="../media/image1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49.xml"/><Relationship Id="rId23" Type="http://schemas.openxmlformats.org/officeDocument/2006/relationships/image" Target="../media/image1561.png"/><Relationship Id="rId28" Type="http://schemas.openxmlformats.org/officeDocument/2006/relationships/customXml" Target="../ink/ink1560.xml"/><Relationship Id="rId49" Type="http://schemas.openxmlformats.org/officeDocument/2006/relationships/image" Target="../media/image1574.png"/><Relationship Id="rId114" Type="http://schemas.openxmlformats.org/officeDocument/2006/relationships/customXml" Target="../ink/ink1603.xml"/><Relationship Id="rId119" Type="http://schemas.openxmlformats.org/officeDocument/2006/relationships/image" Target="../media/image1609.png"/><Relationship Id="rId44" Type="http://schemas.openxmlformats.org/officeDocument/2006/relationships/customXml" Target="../ink/ink1568.xml"/><Relationship Id="rId60" Type="http://schemas.openxmlformats.org/officeDocument/2006/relationships/customXml" Target="../ink/ink1576.xml"/><Relationship Id="rId65" Type="http://schemas.openxmlformats.org/officeDocument/2006/relationships/image" Target="../media/image1582.png"/><Relationship Id="rId81" Type="http://schemas.openxmlformats.org/officeDocument/2006/relationships/image" Target="../media/image1590.png"/><Relationship Id="rId86" Type="http://schemas.openxmlformats.org/officeDocument/2006/relationships/customXml" Target="../ink/ink1589.xml"/><Relationship Id="rId130" Type="http://schemas.openxmlformats.org/officeDocument/2006/relationships/customXml" Target="../ink/ink1611.xml"/><Relationship Id="rId135" Type="http://schemas.openxmlformats.org/officeDocument/2006/relationships/image" Target="../media/image1617.png"/><Relationship Id="rId151" Type="http://schemas.openxmlformats.org/officeDocument/2006/relationships/image" Target="../media/image1625.png"/><Relationship Id="rId156" Type="http://schemas.openxmlformats.org/officeDocument/2006/relationships/customXml" Target="../ink/ink1624.xml"/><Relationship Id="rId13" Type="http://schemas.openxmlformats.org/officeDocument/2006/relationships/image" Target="../media/image1556.png"/><Relationship Id="rId18" Type="http://schemas.openxmlformats.org/officeDocument/2006/relationships/customXml" Target="../ink/ink1555.xml"/><Relationship Id="rId39" Type="http://schemas.openxmlformats.org/officeDocument/2006/relationships/image" Target="../media/image1569.png"/><Relationship Id="rId109" Type="http://schemas.openxmlformats.org/officeDocument/2006/relationships/image" Target="../media/image1604.png"/><Relationship Id="rId34" Type="http://schemas.openxmlformats.org/officeDocument/2006/relationships/customXml" Target="../ink/ink1563.xml"/><Relationship Id="rId50" Type="http://schemas.openxmlformats.org/officeDocument/2006/relationships/customXml" Target="../ink/ink1571.xml"/><Relationship Id="rId55" Type="http://schemas.openxmlformats.org/officeDocument/2006/relationships/image" Target="../media/image1577.png"/><Relationship Id="rId76" Type="http://schemas.openxmlformats.org/officeDocument/2006/relationships/customXml" Target="../ink/ink1584.xml"/><Relationship Id="rId97" Type="http://schemas.openxmlformats.org/officeDocument/2006/relationships/image" Target="../media/image1598.png"/><Relationship Id="rId104" Type="http://schemas.openxmlformats.org/officeDocument/2006/relationships/customXml" Target="../ink/ink1598.xml"/><Relationship Id="rId120" Type="http://schemas.openxmlformats.org/officeDocument/2006/relationships/customXml" Target="../ink/ink1606.xml"/><Relationship Id="rId125" Type="http://schemas.openxmlformats.org/officeDocument/2006/relationships/image" Target="../media/image1612.png"/><Relationship Id="rId141" Type="http://schemas.openxmlformats.org/officeDocument/2006/relationships/image" Target="../media/image1620.png"/><Relationship Id="rId146" Type="http://schemas.openxmlformats.org/officeDocument/2006/relationships/customXml" Target="../ink/ink1619.xml"/><Relationship Id="rId7" Type="http://schemas.openxmlformats.org/officeDocument/2006/relationships/image" Target="../media/image1553.png"/><Relationship Id="rId71" Type="http://schemas.openxmlformats.org/officeDocument/2006/relationships/image" Target="../media/image1585.png"/><Relationship Id="rId92" Type="http://schemas.openxmlformats.org/officeDocument/2006/relationships/customXml" Target="../ink/ink1592.xml"/><Relationship Id="rId162" Type="http://schemas.openxmlformats.org/officeDocument/2006/relationships/customXml" Target="../ink/ink1627.xml"/><Relationship Id="rId2" Type="http://schemas.openxmlformats.org/officeDocument/2006/relationships/customXml" Target="../ink/ink1547.xml"/><Relationship Id="rId29" Type="http://schemas.openxmlformats.org/officeDocument/2006/relationships/image" Target="../media/image1564.png"/><Relationship Id="rId24" Type="http://schemas.openxmlformats.org/officeDocument/2006/relationships/customXml" Target="../ink/ink1558.xml"/><Relationship Id="rId40" Type="http://schemas.openxmlformats.org/officeDocument/2006/relationships/customXml" Target="../ink/ink1566.xml"/><Relationship Id="rId45" Type="http://schemas.openxmlformats.org/officeDocument/2006/relationships/image" Target="../media/image1572.png"/><Relationship Id="rId66" Type="http://schemas.openxmlformats.org/officeDocument/2006/relationships/customXml" Target="../ink/ink1579.xml"/><Relationship Id="rId87" Type="http://schemas.openxmlformats.org/officeDocument/2006/relationships/image" Target="../media/image1593.png"/><Relationship Id="rId110" Type="http://schemas.openxmlformats.org/officeDocument/2006/relationships/customXml" Target="../ink/ink1601.xml"/><Relationship Id="rId115" Type="http://schemas.openxmlformats.org/officeDocument/2006/relationships/image" Target="../media/image1607.png"/><Relationship Id="rId131" Type="http://schemas.openxmlformats.org/officeDocument/2006/relationships/image" Target="../media/image1615.png"/><Relationship Id="rId136" Type="http://schemas.openxmlformats.org/officeDocument/2006/relationships/customXml" Target="../ink/ink1614.xml"/><Relationship Id="rId157" Type="http://schemas.openxmlformats.org/officeDocument/2006/relationships/image" Target="../media/image1628.png"/><Relationship Id="rId61" Type="http://schemas.openxmlformats.org/officeDocument/2006/relationships/image" Target="../media/image1580.png"/><Relationship Id="rId82" Type="http://schemas.openxmlformats.org/officeDocument/2006/relationships/customXml" Target="../ink/ink1587.xml"/><Relationship Id="rId152" Type="http://schemas.openxmlformats.org/officeDocument/2006/relationships/customXml" Target="../ink/ink1622.xml"/><Relationship Id="rId19" Type="http://schemas.openxmlformats.org/officeDocument/2006/relationships/image" Target="../media/image1559.png"/><Relationship Id="rId14" Type="http://schemas.openxmlformats.org/officeDocument/2006/relationships/customXml" Target="../ink/ink1553.xml"/><Relationship Id="rId30" Type="http://schemas.openxmlformats.org/officeDocument/2006/relationships/customXml" Target="../ink/ink1561.xml"/><Relationship Id="rId35" Type="http://schemas.openxmlformats.org/officeDocument/2006/relationships/image" Target="../media/image1567.png"/><Relationship Id="rId56" Type="http://schemas.openxmlformats.org/officeDocument/2006/relationships/customXml" Target="../ink/ink1574.xml"/><Relationship Id="rId77" Type="http://schemas.openxmlformats.org/officeDocument/2006/relationships/image" Target="../media/image1588.png"/><Relationship Id="rId100" Type="http://schemas.openxmlformats.org/officeDocument/2006/relationships/customXml" Target="../ink/ink1596.xml"/><Relationship Id="rId105" Type="http://schemas.openxmlformats.org/officeDocument/2006/relationships/image" Target="../media/image1602.png"/><Relationship Id="rId126" Type="http://schemas.openxmlformats.org/officeDocument/2006/relationships/customXml" Target="../ink/ink1609.xml"/><Relationship Id="rId147" Type="http://schemas.openxmlformats.org/officeDocument/2006/relationships/image" Target="../media/image1623.png"/><Relationship Id="rId8" Type="http://schemas.openxmlformats.org/officeDocument/2006/relationships/customXml" Target="../ink/ink1550.xml"/><Relationship Id="rId51" Type="http://schemas.openxmlformats.org/officeDocument/2006/relationships/image" Target="../media/image1575.png"/><Relationship Id="rId72" Type="http://schemas.openxmlformats.org/officeDocument/2006/relationships/customXml" Target="../ink/ink1582.xml"/><Relationship Id="rId93" Type="http://schemas.openxmlformats.org/officeDocument/2006/relationships/image" Target="../media/image1596.png"/><Relationship Id="rId98" Type="http://schemas.openxmlformats.org/officeDocument/2006/relationships/customXml" Target="../ink/ink1595.xml"/><Relationship Id="rId121" Type="http://schemas.openxmlformats.org/officeDocument/2006/relationships/image" Target="../media/image1610.png"/><Relationship Id="rId142" Type="http://schemas.openxmlformats.org/officeDocument/2006/relationships/customXml" Target="../ink/ink1617.xml"/><Relationship Id="rId163" Type="http://schemas.openxmlformats.org/officeDocument/2006/relationships/image" Target="../media/image1631.png"/><Relationship Id="rId3" Type="http://schemas.openxmlformats.org/officeDocument/2006/relationships/image" Target="../media/image1551.png"/><Relationship Id="rId25" Type="http://schemas.openxmlformats.org/officeDocument/2006/relationships/image" Target="../media/image1562.png"/><Relationship Id="rId46" Type="http://schemas.openxmlformats.org/officeDocument/2006/relationships/customXml" Target="../ink/ink1569.xml"/><Relationship Id="rId67" Type="http://schemas.openxmlformats.org/officeDocument/2006/relationships/image" Target="../media/image1583.png"/><Relationship Id="rId116" Type="http://schemas.openxmlformats.org/officeDocument/2006/relationships/customXml" Target="../ink/ink1604.xml"/><Relationship Id="rId137" Type="http://schemas.openxmlformats.org/officeDocument/2006/relationships/image" Target="../media/image1618.png"/><Relationship Id="rId158" Type="http://schemas.openxmlformats.org/officeDocument/2006/relationships/customXml" Target="../ink/ink1625.xml"/><Relationship Id="rId20" Type="http://schemas.openxmlformats.org/officeDocument/2006/relationships/customXml" Target="../ink/ink1556.xml"/><Relationship Id="rId41" Type="http://schemas.openxmlformats.org/officeDocument/2006/relationships/image" Target="../media/image1570.png"/><Relationship Id="rId62" Type="http://schemas.openxmlformats.org/officeDocument/2006/relationships/customXml" Target="../ink/ink1577.xml"/><Relationship Id="rId83" Type="http://schemas.openxmlformats.org/officeDocument/2006/relationships/image" Target="../media/image1591.png"/><Relationship Id="rId88" Type="http://schemas.openxmlformats.org/officeDocument/2006/relationships/customXml" Target="../ink/ink1590.xml"/><Relationship Id="rId111" Type="http://schemas.openxmlformats.org/officeDocument/2006/relationships/image" Target="../media/image1605.png"/><Relationship Id="rId132" Type="http://schemas.openxmlformats.org/officeDocument/2006/relationships/customXml" Target="../ink/ink1612.xml"/><Relationship Id="rId153" Type="http://schemas.openxmlformats.org/officeDocument/2006/relationships/image" Target="../media/image1626.png"/><Relationship Id="rId15" Type="http://schemas.openxmlformats.org/officeDocument/2006/relationships/image" Target="../media/image1557.png"/><Relationship Id="rId36" Type="http://schemas.openxmlformats.org/officeDocument/2006/relationships/customXml" Target="../ink/ink1564.xml"/><Relationship Id="rId57" Type="http://schemas.openxmlformats.org/officeDocument/2006/relationships/image" Target="../media/image1578.png"/><Relationship Id="rId106" Type="http://schemas.openxmlformats.org/officeDocument/2006/relationships/customXml" Target="../ink/ink1599.xml"/><Relationship Id="rId127" Type="http://schemas.openxmlformats.org/officeDocument/2006/relationships/image" Target="../media/image1613.png"/><Relationship Id="rId10" Type="http://schemas.openxmlformats.org/officeDocument/2006/relationships/customXml" Target="../ink/ink1551.xml"/><Relationship Id="rId31" Type="http://schemas.openxmlformats.org/officeDocument/2006/relationships/image" Target="../media/image1565.png"/><Relationship Id="rId52" Type="http://schemas.openxmlformats.org/officeDocument/2006/relationships/customXml" Target="../ink/ink1572.xml"/><Relationship Id="rId73" Type="http://schemas.openxmlformats.org/officeDocument/2006/relationships/image" Target="../media/image1586.png"/><Relationship Id="rId78" Type="http://schemas.openxmlformats.org/officeDocument/2006/relationships/customXml" Target="../ink/ink1585.xml"/><Relationship Id="rId94" Type="http://schemas.openxmlformats.org/officeDocument/2006/relationships/customXml" Target="../ink/ink1593.xml"/><Relationship Id="rId99" Type="http://schemas.openxmlformats.org/officeDocument/2006/relationships/image" Target="../media/image1599.png"/><Relationship Id="rId101" Type="http://schemas.openxmlformats.org/officeDocument/2006/relationships/image" Target="../media/image1600.png"/><Relationship Id="rId122" Type="http://schemas.openxmlformats.org/officeDocument/2006/relationships/customXml" Target="../ink/ink1607.xml"/><Relationship Id="rId143" Type="http://schemas.openxmlformats.org/officeDocument/2006/relationships/image" Target="../media/image1621.png"/><Relationship Id="rId148" Type="http://schemas.openxmlformats.org/officeDocument/2006/relationships/customXml" Target="../ink/ink1620.xml"/><Relationship Id="rId4" Type="http://schemas.openxmlformats.org/officeDocument/2006/relationships/customXml" Target="../ink/ink1548.xml"/><Relationship Id="rId9" Type="http://schemas.openxmlformats.org/officeDocument/2006/relationships/image" Target="../media/image1554.png"/><Relationship Id="rId26" Type="http://schemas.openxmlformats.org/officeDocument/2006/relationships/customXml" Target="../ink/ink1559.xml"/><Relationship Id="rId47" Type="http://schemas.openxmlformats.org/officeDocument/2006/relationships/image" Target="../media/image1573.png"/><Relationship Id="rId68" Type="http://schemas.openxmlformats.org/officeDocument/2006/relationships/customXml" Target="../ink/ink1580.xml"/><Relationship Id="rId89" Type="http://schemas.openxmlformats.org/officeDocument/2006/relationships/image" Target="../media/image1594.png"/><Relationship Id="rId112" Type="http://schemas.openxmlformats.org/officeDocument/2006/relationships/customXml" Target="../ink/ink1602.xml"/><Relationship Id="rId133" Type="http://schemas.openxmlformats.org/officeDocument/2006/relationships/image" Target="../media/image1616.png"/><Relationship Id="rId154" Type="http://schemas.openxmlformats.org/officeDocument/2006/relationships/customXml" Target="../ink/ink1623.xml"/><Relationship Id="rId16" Type="http://schemas.openxmlformats.org/officeDocument/2006/relationships/customXml" Target="../ink/ink1554.xml"/><Relationship Id="rId37" Type="http://schemas.openxmlformats.org/officeDocument/2006/relationships/image" Target="../media/image1568.png"/><Relationship Id="rId58" Type="http://schemas.openxmlformats.org/officeDocument/2006/relationships/customXml" Target="../ink/ink1575.xml"/><Relationship Id="rId79" Type="http://schemas.openxmlformats.org/officeDocument/2006/relationships/image" Target="../media/image1589.png"/><Relationship Id="rId102" Type="http://schemas.openxmlformats.org/officeDocument/2006/relationships/customXml" Target="../ink/ink1597.xml"/><Relationship Id="rId123" Type="http://schemas.openxmlformats.org/officeDocument/2006/relationships/image" Target="../media/image1611.png"/><Relationship Id="rId144" Type="http://schemas.openxmlformats.org/officeDocument/2006/relationships/customXml" Target="../ink/ink1618.xml"/><Relationship Id="rId90" Type="http://schemas.openxmlformats.org/officeDocument/2006/relationships/customXml" Target="../ink/ink1591.xml"/><Relationship Id="rId27" Type="http://schemas.openxmlformats.org/officeDocument/2006/relationships/image" Target="../media/image1563.png"/><Relationship Id="rId48" Type="http://schemas.openxmlformats.org/officeDocument/2006/relationships/customXml" Target="../ink/ink1570.xml"/><Relationship Id="rId69" Type="http://schemas.openxmlformats.org/officeDocument/2006/relationships/image" Target="../media/image1584.png"/><Relationship Id="rId113" Type="http://schemas.openxmlformats.org/officeDocument/2006/relationships/image" Target="../media/image1606.png"/><Relationship Id="rId134" Type="http://schemas.openxmlformats.org/officeDocument/2006/relationships/customXml" Target="../ink/ink1613.xml"/><Relationship Id="rId80" Type="http://schemas.openxmlformats.org/officeDocument/2006/relationships/customXml" Target="../ink/ink1586.xml"/><Relationship Id="rId155" Type="http://schemas.openxmlformats.org/officeDocument/2006/relationships/image" Target="../media/image1627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8.png"/><Relationship Id="rId21" Type="http://schemas.openxmlformats.org/officeDocument/2006/relationships/image" Target="../media/image1641.png"/><Relationship Id="rId42" Type="http://schemas.openxmlformats.org/officeDocument/2006/relationships/customXml" Target="../ink/ink1648.xml"/><Relationship Id="rId63" Type="http://schemas.openxmlformats.org/officeDocument/2006/relationships/image" Target="../media/image1662.png"/><Relationship Id="rId84" Type="http://schemas.openxmlformats.org/officeDocument/2006/relationships/customXml" Target="../ink/ink1669.xml"/><Relationship Id="rId138" Type="http://schemas.openxmlformats.org/officeDocument/2006/relationships/customXml" Target="../ink/ink1696.xml"/><Relationship Id="rId159" Type="http://schemas.openxmlformats.org/officeDocument/2006/relationships/image" Target="../media/image1707.png"/><Relationship Id="rId170" Type="http://schemas.openxmlformats.org/officeDocument/2006/relationships/image" Target="../media/image1713.png"/><Relationship Id="rId191" Type="http://schemas.openxmlformats.org/officeDocument/2006/relationships/customXml" Target="../ink/ink1722.xml"/><Relationship Id="rId107" Type="http://schemas.openxmlformats.org/officeDocument/2006/relationships/image" Target="../media/image1683.png"/><Relationship Id="rId11" Type="http://schemas.openxmlformats.org/officeDocument/2006/relationships/image" Target="../media/image1636.png"/><Relationship Id="rId32" Type="http://schemas.openxmlformats.org/officeDocument/2006/relationships/customXml" Target="../ink/ink1643.xml"/><Relationship Id="rId53" Type="http://schemas.openxmlformats.org/officeDocument/2006/relationships/image" Target="../media/image1657.png"/><Relationship Id="rId74" Type="http://schemas.openxmlformats.org/officeDocument/2006/relationships/customXml" Target="../ink/ink1664.xml"/><Relationship Id="rId128" Type="http://schemas.openxmlformats.org/officeDocument/2006/relationships/customXml" Target="../ink/ink1691.xml"/><Relationship Id="rId149" Type="http://schemas.openxmlformats.org/officeDocument/2006/relationships/image" Target="../media/image1702.png"/><Relationship Id="rId5" Type="http://schemas.openxmlformats.org/officeDocument/2006/relationships/image" Target="../media/image1633.png"/><Relationship Id="rId95" Type="http://schemas.openxmlformats.org/officeDocument/2006/relationships/image" Target="../media/image1677.png"/><Relationship Id="rId160" Type="http://schemas.openxmlformats.org/officeDocument/2006/relationships/customXml" Target="../ink/ink1707.xml"/><Relationship Id="rId181" Type="http://schemas.openxmlformats.org/officeDocument/2006/relationships/customXml" Target="../ink/ink1717.xml"/><Relationship Id="rId22" Type="http://schemas.openxmlformats.org/officeDocument/2006/relationships/customXml" Target="../ink/ink1638.xml"/><Relationship Id="rId43" Type="http://schemas.openxmlformats.org/officeDocument/2006/relationships/image" Target="../media/image1652.png"/><Relationship Id="rId64" Type="http://schemas.openxmlformats.org/officeDocument/2006/relationships/customXml" Target="../ink/ink1659.xml"/><Relationship Id="rId118" Type="http://schemas.openxmlformats.org/officeDocument/2006/relationships/customXml" Target="../ink/ink1686.xml"/><Relationship Id="rId139" Type="http://schemas.openxmlformats.org/officeDocument/2006/relationships/image" Target="../media/image1698.png"/><Relationship Id="rId85" Type="http://schemas.openxmlformats.org/officeDocument/2006/relationships/image" Target="../media/image1672.png"/><Relationship Id="rId150" Type="http://schemas.openxmlformats.org/officeDocument/2006/relationships/customXml" Target="../ink/ink1702.xml"/><Relationship Id="rId171" Type="http://schemas.openxmlformats.org/officeDocument/2006/relationships/customXml" Target="../ink/ink1712.xml"/><Relationship Id="rId192" Type="http://schemas.openxmlformats.org/officeDocument/2006/relationships/image" Target="../media/image1724.png"/><Relationship Id="rId12" Type="http://schemas.openxmlformats.org/officeDocument/2006/relationships/customXml" Target="../ink/ink1633.xml"/><Relationship Id="rId33" Type="http://schemas.openxmlformats.org/officeDocument/2006/relationships/image" Target="../media/image1647.png"/><Relationship Id="rId108" Type="http://schemas.openxmlformats.org/officeDocument/2006/relationships/customXml" Target="../ink/ink1681.xml"/><Relationship Id="rId129" Type="http://schemas.openxmlformats.org/officeDocument/2006/relationships/image" Target="../media/image1693.png"/><Relationship Id="rId54" Type="http://schemas.openxmlformats.org/officeDocument/2006/relationships/customXml" Target="../ink/ink1654.xml"/><Relationship Id="rId75" Type="http://schemas.openxmlformats.org/officeDocument/2006/relationships/image" Target="../media/image1667.png"/><Relationship Id="rId96" Type="http://schemas.openxmlformats.org/officeDocument/2006/relationships/customXml" Target="../ink/ink1675.xml"/><Relationship Id="rId140" Type="http://schemas.openxmlformats.org/officeDocument/2006/relationships/customXml" Target="../ink/ink1697.xml"/><Relationship Id="rId161" Type="http://schemas.openxmlformats.org/officeDocument/2006/relationships/image" Target="../media/image1708.png"/><Relationship Id="rId182" Type="http://schemas.openxmlformats.org/officeDocument/2006/relationships/image" Target="../media/image1719.png"/><Relationship Id="rId6" Type="http://schemas.openxmlformats.org/officeDocument/2006/relationships/customXml" Target="../ink/ink1630.xml"/><Relationship Id="rId23" Type="http://schemas.openxmlformats.org/officeDocument/2006/relationships/image" Target="../media/image1642.png"/><Relationship Id="rId119" Type="http://schemas.openxmlformats.org/officeDocument/2006/relationships/image" Target="../media/image1609.png"/><Relationship Id="rId44" Type="http://schemas.openxmlformats.org/officeDocument/2006/relationships/customXml" Target="../ink/ink1649.xml"/><Relationship Id="rId65" Type="http://schemas.openxmlformats.org/officeDocument/2006/relationships/image" Target="../media/image1663.png"/><Relationship Id="rId86" Type="http://schemas.openxmlformats.org/officeDocument/2006/relationships/customXml" Target="../ink/ink1670.xml"/><Relationship Id="rId130" Type="http://schemas.openxmlformats.org/officeDocument/2006/relationships/customXml" Target="../ink/ink1692.xml"/><Relationship Id="rId151" Type="http://schemas.openxmlformats.org/officeDocument/2006/relationships/image" Target="../media/image1703.png"/><Relationship Id="rId172" Type="http://schemas.openxmlformats.org/officeDocument/2006/relationships/image" Target="../media/image1714.png"/><Relationship Id="rId193" Type="http://schemas.openxmlformats.org/officeDocument/2006/relationships/customXml" Target="../ink/ink1723.xml"/><Relationship Id="rId13" Type="http://schemas.openxmlformats.org/officeDocument/2006/relationships/image" Target="../media/image1637.png"/><Relationship Id="rId109" Type="http://schemas.openxmlformats.org/officeDocument/2006/relationships/image" Target="../media/image1684.png"/><Relationship Id="rId34" Type="http://schemas.openxmlformats.org/officeDocument/2006/relationships/customXml" Target="../ink/ink1644.xml"/><Relationship Id="rId55" Type="http://schemas.openxmlformats.org/officeDocument/2006/relationships/image" Target="../media/image1658.png"/><Relationship Id="rId76" Type="http://schemas.openxmlformats.org/officeDocument/2006/relationships/customXml" Target="../ink/ink1665.xml"/><Relationship Id="rId97" Type="http://schemas.openxmlformats.org/officeDocument/2006/relationships/image" Target="../media/image1678.png"/><Relationship Id="rId120" Type="http://schemas.openxmlformats.org/officeDocument/2006/relationships/customXml" Target="../ink/ink1687.xml"/><Relationship Id="rId141" Type="http://schemas.openxmlformats.org/officeDocument/2006/relationships/image" Target="../media/image1699.png"/><Relationship Id="rId7" Type="http://schemas.openxmlformats.org/officeDocument/2006/relationships/image" Target="../media/image1634.png"/><Relationship Id="rId71" Type="http://schemas.openxmlformats.org/officeDocument/2006/relationships/image" Target="../media/image1665.png"/><Relationship Id="rId92" Type="http://schemas.openxmlformats.org/officeDocument/2006/relationships/customXml" Target="../ink/ink1673.xml"/><Relationship Id="rId162" Type="http://schemas.openxmlformats.org/officeDocument/2006/relationships/customXml" Target="../ink/ink1708.xml"/><Relationship Id="rId183" Type="http://schemas.openxmlformats.org/officeDocument/2006/relationships/customXml" Target="../ink/ink1718.xml"/><Relationship Id="rId2" Type="http://schemas.openxmlformats.org/officeDocument/2006/relationships/customXml" Target="../ink/ink1628.xml"/><Relationship Id="rId29" Type="http://schemas.openxmlformats.org/officeDocument/2006/relationships/image" Target="../media/image1645.png"/><Relationship Id="rId24" Type="http://schemas.openxmlformats.org/officeDocument/2006/relationships/customXml" Target="../ink/ink1639.xml"/><Relationship Id="rId40" Type="http://schemas.openxmlformats.org/officeDocument/2006/relationships/customXml" Target="../ink/ink1647.xml"/><Relationship Id="rId45" Type="http://schemas.openxmlformats.org/officeDocument/2006/relationships/image" Target="../media/image1653.png"/><Relationship Id="rId66" Type="http://schemas.openxmlformats.org/officeDocument/2006/relationships/customXml" Target="../ink/ink1660.xml"/><Relationship Id="rId87" Type="http://schemas.openxmlformats.org/officeDocument/2006/relationships/image" Target="../media/image1673.png"/><Relationship Id="rId110" Type="http://schemas.openxmlformats.org/officeDocument/2006/relationships/customXml" Target="../ink/ink1682.xml"/><Relationship Id="rId115" Type="http://schemas.openxmlformats.org/officeDocument/2006/relationships/image" Target="../media/image1687.png"/><Relationship Id="rId131" Type="http://schemas.openxmlformats.org/officeDocument/2006/relationships/image" Target="../media/image1694.png"/><Relationship Id="rId136" Type="http://schemas.openxmlformats.org/officeDocument/2006/relationships/customXml" Target="../ink/ink1695.xml"/><Relationship Id="rId157" Type="http://schemas.openxmlformats.org/officeDocument/2006/relationships/image" Target="../media/image1706.png"/><Relationship Id="rId178" Type="http://schemas.openxmlformats.org/officeDocument/2006/relationships/image" Target="../media/image1717.png"/><Relationship Id="rId61" Type="http://schemas.openxmlformats.org/officeDocument/2006/relationships/image" Target="../media/image1661.png"/><Relationship Id="rId82" Type="http://schemas.openxmlformats.org/officeDocument/2006/relationships/customXml" Target="../ink/ink1668.xml"/><Relationship Id="rId152" Type="http://schemas.openxmlformats.org/officeDocument/2006/relationships/customXml" Target="../ink/ink1703.xml"/><Relationship Id="rId173" Type="http://schemas.openxmlformats.org/officeDocument/2006/relationships/customXml" Target="../ink/ink1713.xml"/><Relationship Id="rId194" Type="http://schemas.openxmlformats.org/officeDocument/2006/relationships/image" Target="../media/image1725.png"/><Relationship Id="rId199" Type="http://schemas.openxmlformats.org/officeDocument/2006/relationships/customXml" Target="../ink/ink1726.xml"/><Relationship Id="rId19" Type="http://schemas.openxmlformats.org/officeDocument/2006/relationships/image" Target="../media/image1640.png"/><Relationship Id="rId14" Type="http://schemas.openxmlformats.org/officeDocument/2006/relationships/customXml" Target="../ink/ink1634.xml"/><Relationship Id="rId30" Type="http://schemas.openxmlformats.org/officeDocument/2006/relationships/customXml" Target="../ink/ink1642.xml"/><Relationship Id="rId35" Type="http://schemas.openxmlformats.org/officeDocument/2006/relationships/image" Target="../media/image1648.png"/><Relationship Id="rId56" Type="http://schemas.openxmlformats.org/officeDocument/2006/relationships/customXml" Target="../ink/ink1655.xml"/><Relationship Id="rId77" Type="http://schemas.openxmlformats.org/officeDocument/2006/relationships/image" Target="../media/image1668.png"/><Relationship Id="rId100" Type="http://schemas.openxmlformats.org/officeDocument/2006/relationships/customXml" Target="../ink/ink1677.xml"/><Relationship Id="rId105" Type="http://schemas.openxmlformats.org/officeDocument/2006/relationships/image" Target="../media/image1682.png"/><Relationship Id="rId126" Type="http://schemas.openxmlformats.org/officeDocument/2006/relationships/customXml" Target="../ink/ink1690.xml"/><Relationship Id="rId147" Type="http://schemas.openxmlformats.org/officeDocument/2006/relationships/image" Target="../media/image1701.png"/><Relationship Id="rId168" Type="http://schemas.openxmlformats.org/officeDocument/2006/relationships/image" Target="../media/image1712.png"/><Relationship Id="rId8" Type="http://schemas.openxmlformats.org/officeDocument/2006/relationships/customXml" Target="../ink/ink1631.xml"/><Relationship Id="rId51" Type="http://schemas.openxmlformats.org/officeDocument/2006/relationships/image" Target="../media/image1656.png"/><Relationship Id="rId72" Type="http://schemas.openxmlformats.org/officeDocument/2006/relationships/customXml" Target="../ink/ink1663.xml"/><Relationship Id="rId93" Type="http://schemas.openxmlformats.org/officeDocument/2006/relationships/image" Target="../media/image1676.png"/><Relationship Id="rId98" Type="http://schemas.openxmlformats.org/officeDocument/2006/relationships/customXml" Target="../ink/ink1676.xml"/><Relationship Id="rId121" Type="http://schemas.openxmlformats.org/officeDocument/2006/relationships/image" Target="../media/image1689.png"/><Relationship Id="rId142" Type="http://schemas.openxmlformats.org/officeDocument/2006/relationships/customXml" Target="../ink/ink1698.xml"/><Relationship Id="rId163" Type="http://schemas.openxmlformats.org/officeDocument/2006/relationships/image" Target="../media/image1709.png"/><Relationship Id="rId184" Type="http://schemas.openxmlformats.org/officeDocument/2006/relationships/image" Target="../media/image1720.png"/><Relationship Id="rId189" Type="http://schemas.openxmlformats.org/officeDocument/2006/relationships/customXml" Target="../ink/ink1721.xml"/><Relationship Id="rId3" Type="http://schemas.openxmlformats.org/officeDocument/2006/relationships/image" Target="../media/image1632.png"/><Relationship Id="rId25" Type="http://schemas.openxmlformats.org/officeDocument/2006/relationships/image" Target="../media/image1643.png"/><Relationship Id="rId46" Type="http://schemas.openxmlformats.org/officeDocument/2006/relationships/customXml" Target="../ink/ink1650.xml"/><Relationship Id="rId67" Type="http://schemas.openxmlformats.org/officeDocument/2006/relationships/image" Target="../media/image1664.png"/><Relationship Id="rId116" Type="http://schemas.openxmlformats.org/officeDocument/2006/relationships/customXml" Target="../ink/ink1685.xml"/><Relationship Id="rId137" Type="http://schemas.openxmlformats.org/officeDocument/2006/relationships/image" Target="../media/image1697.png"/><Relationship Id="rId158" Type="http://schemas.openxmlformats.org/officeDocument/2006/relationships/customXml" Target="../ink/ink1706.xml"/><Relationship Id="rId20" Type="http://schemas.openxmlformats.org/officeDocument/2006/relationships/customXml" Target="../ink/ink1637.xml"/><Relationship Id="rId41" Type="http://schemas.openxmlformats.org/officeDocument/2006/relationships/image" Target="../media/image1651.png"/><Relationship Id="rId62" Type="http://schemas.openxmlformats.org/officeDocument/2006/relationships/customXml" Target="../ink/ink1658.xml"/><Relationship Id="rId83" Type="http://schemas.openxmlformats.org/officeDocument/2006/relationships/image" Target="../media/image1671.png"/><Relationship Id="rId88" Type="http://schemas.openxmlformats.org/officeDocument/2006/relationships/customXml" Target="../ink/ink1671.xml"/><Relationship Id="rId111" Type="http://schemas.openxmlformats.org/officeDocument/2006/relationships/image" Target="../media/image1685.png"/><Relationship Id="rId132" Type="http://schemas.openxmlformats.org/officeDocument/2006/relationships/customXml" Target="../ink/ink1693.xml"/><Relationship Id="rId153" Type="http://schemas.openxmlformats.org/officeDocument/2006/relationships/image" Target="../media/image1704.png"/><Relationship Id="rId174" Type="http://schemas.openxmlformats.org/officeDocument/2006/relationships/image" Target="../media/image1715.png"/><Relationship Id="rId179" Type="http://schemas.openxmlformats.org/officeDocument/2006/relationships/customXml" Target="../ink/ink1716.xml"/><Relationship Id="rId195" Type="http://schemas.openxmlformats.org/officeDocument/2006/relationships/customXml" Target="../ink/ink1724.xml"/><Relationship Id="rId190" Type="http://schemas.openxmlformats.org/officeDocument/2006/relationships/image" Target="../media/image1723.png"/><Relationship Id="rId15" Type="http://schemas.openxmlformats.org/officeDocument/2006/relationships/image" Target="../media/image1638.png"/><Relationship Id="rId36" Type="http://schemas.openxmlformats.org/officeDocument/2006/relationships/customXml" Target="../ink/ink1645.xml"/><Relationship Id="rId57" Type="http://schemas.openxmlformats.org/officeDocument/2006/relationships/image" Target="../media/image1659.png"/><Relationship Id="rId106" Type="http://schemas.openxmlformats.org/officeDocument/2006/relationships/customXml" Target="../ink/ink1680.xml"/><Relationship Id="rId127" Type="http://schemas.openxmlformats.org/officeDocument/2006/relationships/image" Target="../media/image1692.png"/><Relationship Id="rId10" Type="http://schemas.openxmlformats.org/officeDocument/2006/relationships/customXml" Target="../ink/ink1632.xml"/><Relationship Id="rId31" Type="http://schemas.openxmlformats.org/officeDocument/2006/relationships/image" Target="../media/image1646.png"/><Relationship Id="rId52" Type="http://schemas.openxmlformats.org/officeDocument/2006/relationships/customXml" Target="../ink/ink1653.xml"/><Relationship Id="rId73" Type="http://schemas.openxmlformats.org/officeDocument/2006/relationships/image" Target="../media/image1666.png"/><Relationship Id="rId78" Type="http://schemas.openxmlformats.org/officeDocument/2006/relationships/customXml" Target="../ink/ink1666.xml"/><Relationship Id="rId94" Type="http://schemas.openxmlformats.org/officeDocument/2006/relationships/customXml" Target="../ink/ink1674.xml"/><Relationship Id="rId99" Type="http://schemas.openxmlformats.org/officeDocument/2006/relationships/image" Target="../media/image1679.png"/><Relationship Id="rId101" Type="http://schemas.openxmlformats.org/officeDocument/2006/relationships/image" Target="../media/image1680.png"/><Relationship Id="rId122" Type="http://schemas.openxmlformats.org/officeDocument/2006/relationships/customXml" Target="../ink/ink1688.xml"/><Relationship Id="rId143" Type="http://schemas.openxmlformats.org/officeDocument/2006/relationships/image" Target="../media/image1700.png"/><Relationship Id="rId148" Type="http://schemas.openxmlformats.org/officeDocument/2006/relationships/customXml" Target="../ink/ink1701.xml"/><Relationship Id="rId164" Type="http://schemas.openxmlformats.org/officeDocument/2006/relationships/image" Target="../media/image1116.jpeg"/><Relationship Id="rId169" Type="http://schemas.openxmlformats.org/officeDocument/2006/relationships/customXml" Target="../ink/ink1711.xml"/><Relationship Id="rId185" Type="http://schemas.openxmlformats.org/officeDocument/2006/relationships/customXml" Target="../ink/ink1719.xml"/><Relationship Id="rId4" Type="http://schemas.openxmlformats.org/officeDocument/2006/relationships/customXml" Target="../ink/ink1629.xml"/><Relationship Id="rId9" Type="http://schemas.openxmlformats.org/officeDocument/2006/relationships/image" Target="../media/image1635.png"/><Relationship Id="rId180" Type="http://schemas.openxmlformats.org/officeDocument/2006/relationships/image" Target="../media/image1718.png"/><Relationship Id="rId26" Type="http://schemas.openxmlformats.org/officeDocument/2006/relationships/customXml" Target="../ink/ink1640.xml"/><Relationship Id="rId47" Type="http://schemas.openxmlformats.org/officeDocument/2006/relationships/image" Target="../media/image1654.png"/><Relationship Id="rId68" Type="http://schemas.openxmlformats.org/officeDocument/2006/relationships/customXml" Target="../ink/ink1661.xml"/><Relationship Id="rId89" Type="http://schemas.openxmlformats.org/officeDocument/2006/relationships/image" Target="../media/image1674.png"/><Relationship Id="rId112" Type="http://schemas.openxmlformats.org/officeDocument/2006/relationships/customXml" Target="../ink/ink1683.xml"/><Relationship Id="rId133" Type="http://schemas.openxmlformats.org/officeDocument/2006/relationships/image" Target="../media/image1695.png"/><Relationship Id="rId154" Type="http://schemas.openxmlformats.org/officeDocument/2006/relationships/customXml" Target="../ink/ink1704.xml"/><Relationship Id="rId175" Type="http://schemas.openxmlformats.org/officeDocument/2006/relationships/customXml" Target="../ink/ink1714.xml"/><Relationship Id="rId196" Type="http://schemas.openxmlformats.org/officeDocument/2006/relationships/image" Target="../media/image1726.png"/><Relationship Id="rId200" Type="http://schemas.openxmlformats.org/officeDocument/2006/relationships/image" Target="../media/image1728.png"/><Relationship Id="rId16" Type="http://schemas.openxmlformats.org/officeDocument/2006/relationships/customXml" Target="../ink/ink1635.xml"/><Relationship Id="rId37" Type="http://schemas.openxmlformats.org/officeDocument/2006/relationships/image" Target="../media/image1649.png"/><Relationship Id="rId58" Type="http://schemas.openxmlformats.org/officeDocument/2006/relationships/customXml" Target="../ink/ink1656.xml"/><Relationship Id="rId79" Type="http://schemas.openxmlformats.org/officeDocument/2006/relationships/image" Target="../media/image1669.png"/><Relationship Id="rId102" Type="http://schemas.openxmlformats.org/officeDocument/2006/relationships/customXml" Target="../ink/ink1678.xml"/><Relationship Id="rId123" Type="http://schemas.openxmlformats.org/officeDocument/2006/relationships/image" Target="../media/image1690.png"/><Relationship Id="rId144" Type="http://schemas.openxmlformats.org/officeDocument/2006/relationships/customXml" Target="../ink/ink1699.xml"/><Relationship Id="rId90" Type="http://schemas.openxmlformats.org/officeDocument/2006/relationships/customXml" Target="../ink/ink1672.xml"/><Relationship Id="rId165" Type="http://schemas.openxmlformats.org/officeDocument/2006/relationships/customXml" Target="../ink/ink1709.xml"/><Relationship Id="rId186" Type="http://schemas.openxmlformats.org/officeDocument/2006/relationships/image" Target="../media/image1721.png"/><Relationship Id="rId27" Type="http://schemas.openxmlformats.org/officeDocument/2006/relationships/image" Target="../media/image1644.png"/><Relationship Id="rId48" Type="http://schemas.openxmlformats.org/officeDocument/2006/relationships/customXml" Target="../ink/ink1651.xml"/><Relationship Id="rId69" Type="http://schemas.openxmlformats.org/officeDocument/2006/relationships/image" Target="../media/image1584.png"/><Relationship Id="rId113" Type="http://schemas.openxmlformats.org/officeDocument/2006/relationships/image" Target="../media/image1686.png"/><Relationship Id="rId134" Type="http://schemas.openxmlformats.org/officeDocument/2006/relationships/customXml" Target="../ink/ink1694.xml"/><Relationship Id="rId80" Type="http://schemas.openxmlformats.org/officeDocument/2006/relationships/customXml" Target="../ink/ink1667.xml"/><Relationship Id="rId155" Type="http://schemas.openxmlformats.org/officeDocument/2006/relationships/image" Target="../media/image1705.png"/><Relationship Id="rId176" Type="http://schemas.openxmlformats.org/officeDocument/2006/relationships/image" Target="../media/image1716.png"/><Relationship Id="rId197" Type="http://schemas.openxmlformats.org/officeDocument/2006/relationships/customXml" Target="../ink/ink1725.xml"/><Relationship Id="rId17" Type="http://schemas.openxmlformats.org/officeDocument/2006/relationships/image" Target="../media/image1639.png"/><Relationship Id="rId38" Type="http://schemas.openxmlformats.org/officeDocument/2006/relationships/customXml" Target="../ink/ink1646.xml"/><Relationship Id="rId59" Type="http://schemas.openxmlformats.org/officeDocument/2006/relationships/image" Target="../media/image1660.png"/><Relationship Id="rId103" Type="http://schemas.openxmlformats.org/officeDocument/2006/relationships/image" Target="../media/image1681.png"/><Relationship Id="rId124" Type="http://schemas.openxmlformats.org/officeDocument/2006/relationships/customXml" Target="../ink/ink1689.xml"/><Relationship Id="rId70" Type="http://schemas.openxmlformats.org/officeDocument/2006/relationships/customXml" Target="../ink/ink1662.xml"/><Relationship Id="rId91" Type="http://schemas.openxmlformats.org/officeDocument/2006/relationships/image" Target="../media/image1675.png"/><Relationship Id="rId145" Type="http://schemas.openxmlformats.org/officeDocument/2006/relationships/image" Target="../media/image1622.png"/><Relationship Id="rId166" Type="http://schemas.openxmlformats.org/officeDocument/2006/relationships/image" Target="../media/image1711.png"/><Relationship Id="rId187" Type="http://schemas.openxmlformats.org/officeDocument/2006/relationships/customXml" Target="../ink/ink172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641.xml"/><Relationship Id="rId49" Type="http://schemas.openxmlformats.org/officeDocument/2006/relationships/image" Target="../media/image1655.png"/><Relationship Id="rId114" Type="http://schemas.openxmlformats.org/officeDocument/2006/relationships/customXml" Target="../ink/ink1684.xml"/><Relationship Id="rId60" Type="http://schemas.openxmlformats.org/officeDocument/2006/relationships/customXml" Target="../ink/ink1657.xml"/><Relationship Id="rId81" Type="http://schemas.openxmlformats.org/officeDocument/2006/relationships/image" Target="../media/image1670.png"/><Relationship Id="rId135" Type="http://schemas.openxmlformats.org/officeDocument/2006/relationships/image" Target="../media/image1696.png"/><Relationship Id="rId156" Type="http://schemas.openxmlformats.org/officeDocument/2006/relationships/customXml" Target="../ink/ink1705.xml"/><Relationship Id="rId177" Type="http://schemas.openxmlformats.org/officeDocument/2006/relationships/customXml" Target="../ink/ink1715.xml"/><Relationship Id="rId198" Type="http://schemas.openxmlformats.org/officeDocument/2006/relationships/image" Target="../media/image1727.png"/><Relationship Id="rId18" Type="http://schemas.openxmlformats.org/officeDocument/2006/relationships/customXml" Target="../ink/ink1636.xml"/><Relationship Id="rId39" Type="http://schemas.openxmlformats.org/officeDocument/2006/relationships/image" Target="../media/image1650.png"/><Relationship Id="rId50" Type="http://schemas.openxmlformats.org/officeDocument/2006/relationships/customXml" Target="../ink/ink1652.xml"/><Relationship Id="rId104" Type="http://schemas.openxmlformats.org/officeDocument/2006/relationships/customXml" Target="../ink/ink1679.xml"/><Relationship Id="rId125" Type="http://schemas.openxmlformats.org/officeDocument/2006/relationships/image" Target="../media/image1691.png"/><Relationship Id="rId146" Type="http://schemas.openxmlformats.org/officeDocument/2006/relationships/customXml" Target="../ink/ink1700.xml"/><Relationship Id="rId167" Type="http://schemas.openxmlformats.org/officeDocument/2006/relationships/customXml" Target="../ink/ink1710.xml"/><Relationship Id="rId188" Type="http://schemas.openxmlformats.org/officeDocument/2006/relationships/image" Target="../media/image1722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0.png"/><Relationship Id="rId21" Type="http://schemas.openxmlformats.org/officeDocument/2006/relationships/image" Target="../media/image1479.png"/><Relationship Id="rId42" Type="http://schemas.openxmlformats.org/officeDocument/2006/relationships/customXml" Target="../ink/ink1747.xml"/><Relationship Id="rId63" Type="http://schemas.openxmlformats.org/officeDocument/2006/relationships/image" Target="../media/image1496.png"/><Relationship Id="rId84" Type="http://schemas.openxmlformats.org/officeDocument/2006/relationships/customXml" Target="../ink/ink1768.xml"/><Relationship Id="rId138" Type="http://schemas.openxmlformats.org/officeDocument/2006/relationships/customXml" Target="../ink/ink1795.xml"/><Relationship Id="rId159" Type="http://schemas.openxmlformats.org/officeDocument/2006/relationships/image" Target="../media/image1761.png"/><Relationship Id="rId170" Type="http://schemas.openxmlformats.org/officeDocument/2006/relationships/customXml" Target="../ink/ink1811.xml"/><Relationship Id="rId191" Type="http://schemas.openxmlformats.org/officeDocument/2006/relationships/image" Target="../media/image1777.png"/><Relationship Id="rId107" Type="http://schemas.openxmlformats.org/officeDocument/2006/relationships/image" Target="../media/image1735.png"/><Relationship Id="rId11" Type="http://schemas.openxmlformats.org/officeDocument/2006/relationships/image" Target="../media/image1474.png"/><Relationship Id="rId32" Type="http://schemas.openxmlformats.org/officeDocument/2006/relationships/customXml" Target="../ink/ink1742.xml"/><Relationship Id="rId53" Type="http://schemas.openxmlformats.org/officeDocument/2006/relationships/image" Target="../media/image1491.png"/><Relationship Id="rId74" Type="http://schemas.openxmlformats.org/officeDocument/2006/relationships/customXml" Target="../ink/ink1763.xml"/><Relationship Id="rId128" Type="http://schemas.openxmlformats.org/officeDocument/2006/relationships/customXml" Target="../ink/ink1790.xml"/><Relationship Id="rId149" Type="http://schemas.openxmlformats.org/officeDocument/2006/relationships/image" Target="../media/image1756.png"/><Relationship Id="rId5" Type="http://schemas.openxmlformats.org/officeDocument/2006/relationships/image" Target="../media/image1471.png"/><Relationship Id="rId95" Type="http://schemas.openxmlformats.org/officeDocument/2006/relationships/image" Target="../media/image1729.png"/><Relationship Id="rId160" Type="http://schemas.openxmlformats.org/officeDocument/2006/relationships/customXml" Target="../ink/ink1806.xml"/><Relationship Id="rId181" Type="http://schemas.openxmlformats.org/officeDocument/2006/relationships/image" Target="../media/image1772.png"/><Relationship Id="rId22" Type="http://schemas.openxmlformats.org/officeDocument/2006/relationships/customXml" Target="../ink/ink1737.xml"/><Relationship Id="rId43" Type="http://schemas.openxmlformats.org/officeDocument/2006/relationships/image" Target="../media/image1486.png"/><Relationship Id="rId64" Type="http://schemas.openxmlformats.org/officeDocument/2006/relationships/customXml" Target="../ink/ink1758.xml"/><Relationship Id="rId118" Type="http://schemas.openxmlformats.org/officeDocument/2006/relationships/customXml" Target="../ink/ink1785.xml"/><Relationship Id="rId139" Type="http://schemas.openxmlformats.org/officeDocument/2006/relationships/image" Target="../media/image1751.png"/><Relationship Id="rId85" Type="http://schemas.openxmlformats.org/officeDocument/2006/relationships/image" Target="../media/image1507.png"/><Relationship Id="rId150" Type="http://schemas.openxmlformats.org/officeDocument/2006/relationships/customXml" Target="../ink/ink1801.xml"/><Relationship Id="rId171" Type="http://schemas.openxmlformats.org/officeDocument/2006/relationships/image" Target="../media/image1767.png"/><Relationship Id="rId192" Type="http://schemas.openxmlformats.org/officeDocument/2006/relationships/customXml" Target="../ink/ink1822.xml"/><Relationship Id="rId12" Type="http://schemas.openxmlformats.org/officeDocument/2006/relationships/customXml" Target="../ink/ink1732.xml"/><Relationship Id="rId33" Type="http://schemas.openxmlformats.org/officeDocument/2006/relationships/image" Target="../media/image1405.png"/><Relationship Id="rId108" Type="http://schemas.openxmlformats.org/officeDocument/2006/relationships/customXml" Target="../ink/ink1780.xml"/><Relationship Id="rId129" Type="http://schemas.openxmlformats.org/officeDocument/2006/relationships/image" Target="../media/image1746.png"/><Relationship Id="rId54" Type="http://schemas.openxmlformats.org/officeDocument/2006/relationships/customXml" Target="../ink/ink1753.xml"/><Relationship Id="rId75" Type="http://schemas.openxmlformats.org/officeDocument/2006/relationships/image" Target="../media/image1502.png"/><Relationship Id="rId96" Type="http://schemas.openxmlformats.org/officeDocument/2006/relationships/customXml" Target="../ink/ink1774.xml"/><Relationship Id="rId140" Type="http://schemas.openxmlformats.org/officeDocument/2006/relationships/customXml" Target="../ink/ink1796.xml"/><Relationship Id="rId161" Type="http://schemas.openxmlformats.org/officeDocument/2006/relationships/image" Target="../media/image1762.png"/><Relationship Id="rId182" Type="http://schemas.openxmlformats.org/officeDocument/2006/relationships/customXml" Target="../ink/ink1817.xml"/><Relationship Id="rId6" Type="http://schemas.openxmlformats.org/officeDocument/2006/relationships/customXml" Target="../ink/ink1729.xml"/><Relationship Id="rId23" Type="http://schemas.openxmlformats.org/officeDocument/2006/relationships/image" Target="../media/image1480.png"/><Relationship Id="rId119" Type="http://schemas.openxmlformats.org/officeDocument/2006/relationships/image" Target="../media/image1741.png"/><Relationship Id="rId44" Type="http://schemas.openxmlformats.org/officeDocument/2006/relationships/customXml" Target="../ink/ink1748.xml"/><Relationship Id="rId65" Type="http://schemas.openxmlformats.org/officeDocument/2006/relationships/image" Target="../media/image1497.png"/><Relationship Id="rId86" Type="http://schemas.openxmlformats.org/officeDocument/2006/relationships/customXml" Target="../ink/ink1769.xml"/><Relationship Id="rId130" Type="http://schemas.openxmlformats.org/officeDocument/2006/relationships/customXml" Target="../ink/ink1791.xml"/><Relationship Id="rId151" Type="http://schemas.openxmlformats.org/officeDocument/2006/relationships/image" Target="../media/image1757.png"/><Relationship Id="rId172" Type="http://schemas.openxmlformats.org/officeDocument/2006/relationships/customXml" Target="../ink/ink1812.xml"/><Relationship Id="rId193" Type="http://schemas.openxmlformats.org/officeDocument/2006/relationships/image" Target="../media/image1778.png"/><Relationship Id="rId13" Type="http://schemas.openxmlformats.org/officeDocument/2006/relationships/image" Target="../media/image1475.png"/><Relationship Id="rId109" Type="http://schemas.openxmlformats.org/officeDocument/2006/relationships/image" Target="../media/image1736.png"/><Relationship Id="rId34" Type="http://schemas.openxmlformats.org/officeDocument/2006/relationships/customXml" Target="../ink/ink1743.xml"/><Relationship Id="rId55" Type="http://schemas.openxmlformats.org/officeDocument/2006/relationships/image" Target="../media/image1492.png"/><Relationship Id="rId76" Type="http://schemas.openxmlformats.org/officeDocument/2006/relationships/customXml" Target="../ink/ink1764.xml"/><Relationship Id="rId97" Type="http://schemas.openxmlformats.org/officeDocument/2006/relationships/image" Target="../media/image1730.png"/><Relationship Id="rId120" Type="http://schemas.openxmlformats.org/officeDocument/2006/relationships/customXml" Target="../ink/ink1786.xml"/><Relationship Id="rId141" Type="http://schemas.openxmlformats.org/officeDocument/2006/relationships/image" Target="../media/image1752.png"/><Relationship Id="rId7" Type="http://schemas.openxmlformats.org/officeDocument/2006/relationships/image" Target="../media/image1472.png"/><Relationship Id="rId71" Type="http://schemas.openxmlformats.org/officeDocument/2006/relationships/image" Target="../media/image1500.png"/><Relationship Id="rId92" Type="http://schemas.openxmlformats.org/officeDocument/2006/relationships/customXml" Target="../ink/ink1772.xml"/><Relationship Id="rId162" Type="http://schemas.openxmlformats.org/officeDocument/2006/relationships/customXml" Target="../ink/ink1807.xml"/><Relationship Id="rId183" Type="http://schemas.openxmlformats.org/officeDocument/2006/relationships/image" Target="../media/image1773.png"/><Relationship Id="rId2" Type="http://schemas.openxmlformats.org/officeDocument/2006/relationships/customXml" Target="../ink/ink1727.xml"/><Relationship Id="rId29" Type="http://schemas.openxmlformats.org/officeDocument/2006/relationships/image" Target="../media/image1403.png"/><Relationship Id="rId24" Type="http://schemas.openxmlformats.org/officeDocument/2006/relationships/customXml" Target="../ink/ink1738.xml"/><Relationship Id="rId40" Type="http://schemas.openxmlformats.org/officeDocument/2006/relationships/customXml" Target="../ink/ink1746.xml"/><Relationship Id="rId45" Type="http://schemas.openxmlformats.org/officeDocument/2006/relationships/image" Target="../media/image1487.png"/><Relationship Id="rId66" Type="http://schemas.openxmlformats.org/officeDocument/2006/relationships/customXml" Target="../ink/ink1759.xml"/><Relationship Id="rId87" Type="http://schemas.openxmlformats.org/officeDocument/2006/relationships/image" Target="../media/image1508.png"/><Relationship Id="rId110" Type="http://schemas.openxmlformats.org/officeDocument/2006/relationships/customXml" Target="../ink/ink1781.xml"/><Relationship Id="rId115" Type="http://schemas.openxmlformats.org/officeDocument/2006/relationships/image" Target="../media/image1739.png"/><Relationship Id="rId131" Type="http://schemas.openxmlformats.org/officeDocument/2006/relationships/image" Target="../media/image1747.png"/><Relationship Id="rId136" Type="http://schemas.openxmlformats.org/officeDocument/2006/relationships/customXml" Target="../ink/ink1794.xml"/><Relationship Id="rId157" Type="http://schemas.openxmlformats.org/officeDocument/2006/relationships/image" Target="../media/image1760.png"/><Relationship Id="rId178" Type="http://schemas.openxmlformats.org/officeDocument/2006/relationships/customXml" Target="../ink/ink1815.xml"/><Relationship Id="rId61" Type="http://schemas.openxmlformats.org/officeDocument/2006/relationships/image" Target="../media/image1495.png"/><Relationship Id="rId82" Type="http://schemas.openxmlformats.org/officeDocument/2006/relationships/customXml" Target="../ink/ink1767.xml"/><Relationship Id="rId152" Type="http://schemas.openxmlformats.org/officeDocument/2006/relationships/customXml" Target="../ink/ink1802.xml"/><Relationship Id="rId173" Type="http://schemas.openxmlformats.org/officeDocument/2006/relationships/image" Target="../media/image1768.png"/><Relationship Id="rId194" Type="http://schemas.openxmlformats.org/officeDocument/2006/relationships/customXml" Target="../ink/ink1823.xml"/><Relationship Id="rId199" Type="http://schemas.openxmlformats.org/officeDocument/2006/relationships/image" Target="../media/image1781.png"/><Relationship Id="rId19" Type="http://schemas.openxmlformats.org/officeDocument/2006/relationships/image" Target="../media/image1478.png"/><Relationship Id="rId14" Type="http://schemas.openxmlformats.org/officeDocument/2006/relationships/customXml" Target="../ink/ink1733.xml"/><Relationship Id="rId30" Type="http://schemas.openxmlformats.org/officeDocument/2006/relationships/customXml" Target="../ink/ink1741.xml"/><Relationship Id="rId35" Type="http://schemas.openxmlformats.org/officeDocument/2006/relationships/image" Target="../media/image1483.png"/><Relationship Id="rId56" Type="http://schemas.openxmlformats.org/officeDocument/2006/relationships/customXml" Target="../ink/ink1754.xml"/><Relationship Id="rId77" Type="http://schemas.openxmlformats.org/officeDocument/2006/relationships/image" Target="../media/image1503.png"/><Relationship Id="rId100" Type="http://schemas.openxmlformats.org/officeDocument/2006/relationships/customXml" Target="../ink/ink1776.xml"/><Relationship Id="rId105" Type="http://schemas.openxmlformats.org/officeDocument/2006/relationships/image" Target="../media/image1734.png"/><Relationship Id="rId126" Type="http://schemas.openxmlformats.org/officeDocument/2006/relationships/customXml" Target="../ink/ink1789.xml"/><Relationship Id="rId147" Type="http://schemas.openxmlformats.org/officeDocument/2006/relationships/image" Target="../media/image1755.png"/><Relationship Id="rId168" Type="http://schemas.openxmlformats.org/officeDocument/2006/relationships/customXml" Target="../ink/ink1810.xml"/><Relationship Id="rId8" Type="http://schemas.openxmlformats.org/officeDocument/2006/relationships/customXml" Target="../ink/ink1730.xml"/><Relationship Id="rId51" Type="http://schemas.openxmlformats.org/officeDocument/2006/relationships/image" Target="../media/image1490.png"/><Relationship Id="rId72" Type="http://schemas.openxmlformats.org/officeDocument/2006/relationships/customXml" Target="../ink/ink1762.xml"/><Relationship Id="rId93" Type="http://schemas.openxmlformats.org/officeDocument/2006/relationships/image" Target="../media/image1511.png"/><Relationship Id="rId98" Type="http://schemas.openxmlformats.org/officeDocument/2006/relationships/customXml" Target="../ink/ink1775.xml"/><Relationship Id="rId121" Type="http://schemas.openxmlformats.org/officeDocument/2006/relationships/image" Target="../media/image1742.png"/><Relationship Id="rId142" Type="http://schemas.openxmlformats.org/officeDocument/2006/relationships/customXml" Target="../ink/ink1797.xml"/><Relationship Id="rId163" Type="http://schemas.openxmlformats.org/officeDocument/2006/relationships/image" Target="../media/image1763.png"/><Relationship Id="rId184" Type="http://schemas.openxmlformats.org/officeDocument/2006/relationships/customXml" Target="../ink/ink1818.xml"/><Relationship Id="rId189" Type="http://schemas.openxmlformats.org/officeDocument/2006/relationships/image" Target="../media/image1776.png"/><Relationship Id="rId3" Type="http://schemas.openxmlformats.org/officeDocument/2006/relationships/image" Target="../media/image1470.png"/><Relationship Id="rId25" Type="http://schemas.openxmlformats.org/officeDocument/2006/relationships/image" Target="../media/image1401.png"/><Relationship Id="rId46" Type="http://schemas.openxmlformats.org/officeDocument/2006/relationships/customXml" Target="../ink/ink1749.xml"/><Relationship Id="rId67" Type="http://schemas.openxmlformats.org/officeDocument/2006/relationships/image" Target="../media/image1498.png"/><Relationship Id="rId116" Type="http://schemas.openxmlformats.org/officeDocument/2006/relationships/customXml" Target="../ink/ink1784.xml"/><Relationship Id="rId137" Type="http://schemas.openxmlformats.org/officeDocument/2006/relationships/image" Target="../media/image1750.png"/><Relationship Id="rId158" Type="http://schemas.openxmlformats.org/officeDocument/2006/relationships/customXml" Target="../ink/ink1805.xml"/><Relationship Id="rId20" Type="http://schemas.openxmlformats.org/officeDocument/2006/relationships/customXml" Target="../ink/ink1736.xml"/><Relationship Id="rId41" Type="http://schemas.openxmlformats.org/officeDocument/2006/relationships/image" Target="../media/image1485.png"/><Relationship Id="rId62" Type="http://schemas.openxmlformats.org/officeDocument/2006/relationships/customXml" Target="../ink/ink1757.xml"/><Relationship Id="rId83" Type="http://schemas.openxmlformats.org/officeDocument/2006/relationships/image" Target="../media/image1506.png"/><Relationship Id="rId88" Type="http://schemas.openxmlformats.org/officeDocument/2006/relationships/customXml" Target="../ink/ink1770.xml"/><Relationship Id="rId111" Type="http://schemas.openxmlformats.org/officeDocument/2006/relationships/image" Target="../media/image1737.png"/><Relationship Id="rId132" Type="http://schemas.openxmlformats.org/officeDocument/2006/relationships/customXml" Target="../ink/ink1792.xml"/><Relationship Id="rId153" Type="http://schemas.openxmlformats.org/officeDocument/2006/relationships/image" Target="../media/image1758.png"/><Relationship Id="rId174" Type="http://schemas.openxmlformats.org/officeDocument/2006/relationships/customXml" Target="../ink/ink1813.xml"/><Relationship Id="rId179" Type="http://schemas.openxmlformats.org/officeDocument/2006/relationships/image" Target="../media/image1771.png"/><Relationship Id="rId195" Type="http://schemas.openxmlformats.org/officeDocument/2006/relationships/image" Target="../media/image1779.png"/><Relationship Id="rId190" Type="http://schemas.openxmlformats.org/officeDocument/2006/relationships/customXml" Target="../ink/ink1821.xml"/><Relationship Id="rId15" Type="http://schemas.openxmlformats.org/officeDocument/2006/relationships/image" Target="../media/image1476.png"/><Relationship Id="rId36" Type="http://schemas.openxmlformats.org/officeDocument/2006/relationships/customXml" Target="../ink/ink1744.xml"/><Relationship Id="rId57" Type="http://schemas.openxmlformats.org/officeDocument/2006/relationships/image" Target="../media/image1493.png"/><Relationship Id="rId106" Type="http://schemas.openxmlformats.org/officeDocument/2006/relationships/customXml" Target="../ink/ink1779.xml"/><Relationship Id="rId127" Type="http://schemas.openxmlformats.org/officeDocument/2006/relationships/image" Target="../media/image1745.png"/><Relationship Id="rId10" Type="http://schemas.openxmlformats.org/officeDocument/2006/relationships/customXml" Target="../ink/ink1731.xml"/><Relationship Id="rId31" Type="http://schemas.openxmlformats.org/officeDocument/2006/relationships/image" Target="../media/image1482.png"/><Relationship Id="rId52" Type="http://schemas.openxmlformats.org/officeDocument/2006/relationships/customXml" Target="../ink/ink1752.xml"/><Relationship Id="rId73" Type="http://schemas.openxmlformats.org/officeDocument/2006/relationships/image" Target="../media/image1501.png"/><Relationship Id="rId78" Type="http://schemas.openxmlformats.org/officeDocument/2006/relationships/customXml" Target="../ink/ink1765.xml"/><Relationship Id="rId94" Type="http://schemas.openxmlformats.org/officeDocument/2006/relationships/customXml" Target="../ink/ink1773.xml"/><Relationship Id="rId99" Type="http://schemas.openxmlformats.org/officeDocument/2006/relationships/image" Target="../media/image1731.png"/><Relationship Id="rId101" Type="http://schemas.openxmlformats.org/officeDocument/2006/relationships/image" Target="../media/image1732.png"/><Relationship Id="rId122" Type="http://schemas.openxmlformats.org/officeDocument/2006/relationships/customXml" Target="../ink/ink1787.xml"/><Relationship Id="rId143" Type="http://schemas.openxmlformats.org/officeDocument/2006/relationships/image" Target="../media/image1753.png"/><Relationship Id="rId148" Type="http://schemas.openxmlformats.org/officeDocument/2006/relationships/customXml" Target="../ink/ink1800.xml"/><Relationship Id="rId164" Type="http://schemas.openxmlformats.org/officeDocument/2006/relationships/customXml" Target="../ink/ink1808.xml"/><Relationship Id="rId169" Type="http://schemas.openxmlformats.org/officeDocument/2006/relationships/image" Target="../media/image1766.png"/><Relationship Id="rId185" Type="http://schemas.openxmlformats.org/officeDocument/2006/relationships/image" Target="../media/image1774.png"/><Relationship Id="rId4" Type="http://schemas.openxmlformats.org/officeDocument/2006/relationships/customXml" Target="../ink/ink1728.xml"/><Relationship Id="rId9" Type="http://schemas.openxmlformats.org/officeDocument/2006/relationships/image" Target="../media/image1473.png"/><Relationship Id="rId180" Type="http://schemas.openxmlformats.org/officeDocument/2006/relationships/customXml" Target="../ink/ink1816.xml"/><Relationship Id="rId26" Type="http://schemas.openxmlformats.org/officeDocument/2006/relationships/customXml" Target="../ink/ink1739.xml"/><Relationship Id="rId47" Type="http://schemas.openxmlformats.org/officeDocument/2006/relationships/image" Target="../media/image1488.png"/><Relationship Id="rId68" Type="http://schemas.openxmlformats.org/officeDocument/2006/relationships/customXml" Target="../ink/ink1760.xml"/><Relationship Id="rId89" Type="http://schemas.openxmlformats.org/officeDocument/2006/relationships/image" Target="../media/image1509.png"/><Relationship Id="rId112" Type="http://schemas.openxmlformats.org/officeDocument/2006/relationships/customXml" Target="../ink/ink1782.xml"/><Relationship Id="rId133" Type="http://schemas.openxmlformats.org/officeDocument/2006/relationships/image" Target="../media/image1748.png"/><Relationship Id="rId154" Type="http://schemas.openxmlformats.org/officeDocument/2006/relationships/customXml" Target="../ink/ink1803.xml"/><Relationship Id="rId175" Type="http://schemas.openxmlformats.org/officeDocument/2006/relationships/image" Target="../media/image1769.png"/><Relationship Id="rId196" Type="http://schemas.openxmlformats.org/officeDocument/2006/relationships/customXml" Target="../ink/ink1824.xml"/><Relationship Id="rId16" Type="http://schemas.openxmlformats.org/officeDocument/2006/relationships/customXml" Target="../ink/ink1734.xml"/><Relationship Id="rId37" Type="http://schemas.openxmlformats.org/officeDocument/2006/relationships/image" Target="../media/image1484.png"/><Relationship Id="rId58" Type="http://schemas.openxmlformats.org/officeDocument/2006/relationships/customXml" Target="../ink/ink1755.xml"/><Relationship Id="rId79" Type="http://schemas.openxmlformats.org/officeDocument/2006/relationships/image" Target="../media/image1504.png"/><Relationship Id="rId102" Type="http://schemas.openxmlformats.org/officeDocument/2006/relationships/customXml" Target="../ink/ink1777.xml"/><Relationship Id="rId123" Type="http://schemas.openxmlformats.org/officeDocument/2006/relationships/image" Target="../media/image1743.png"/><Relationship Id="rId144" Type="http://schemas.openxmlformats.org/officeDocument/2006/relationships/customXml" Target="../ink/ink1798.xml"/><Relationship Id="rId90" Type="http://schemas.openxmlformats.org/officeDocument/2006/relationships/customXml" Target="../ink/ink1771.xml"/><Relationship Id="rId165" Type="http://schemas.openxmlformats.org/officeDocument/2006/relationships/image" Target="../media/image1764.png"/><Relationship Id="rId186" Type="http://schemas.openxmlformats.org/officeDocument/2006/relationships/customXml" Target="../ink/ink1819.xml"/><Relationship Id="rId27" Type="http://schemas.openxmlformats.org/officeDocument/2006/relationships/image" Target="../media/image1481.png"/><Relationship Id="rId48" Type="http://schemas.openxmlformats.org/officeDocument/2006/relationships/customXml" Target="../ink/ink1750.xml"/><Relationship Id="rId69" Type="http://schemas.openxmlformats.org/officeDocument/2006/relationships/image" Target="../media/image1499.png"/><Relationship Id="rId113" Type="http://schemas.openxmlformats.org/officeDocument/2006/relationships/image" Target="../media/image1738.png"/><Relationship Id="rId134" Type="http://schemas.openxmlformats.org/officeDocument/2006/relationships/customXml" Target="../ink/ink1793.xml"/><Relationship Id="rId80" Type="http://schemas.openxmlformats.org/officeDocument/2006/relationships/customXml" Target="../ink/ink1766.xml"/><Relationship Id="rId155" Type="http://schemas.openxmlformats.org/officeDocument/2006/relationships/image" Target="../media/image1759.png"/><Relationship Id="rId176" Type="http://schemas.openxmlformats.org/officeDocument/2006/relationships/customXml" Target="../ink/ink1814.xml"/><Relationship Id="rId197" Type="http://schemas.openxmlformats.org/officeDocument/2006/relationships/image" Target="../media/image1780.png"/><Relationship Id="rId17" Type="http://schemas.openxmlformats.org/officeDocument/2006/relationships/image" Target="../media/image1477.png"/><Relationship Id="rId38" Type="http://schemas.openxmlformats.org/officeDocument/2006/relationships/customXml" Target="../ink/ink1745.xml"/><Relationship Id="rId59" Type="http://schemas.openxmlformats.org/officeDocument/2006/relationships/image" Target="../media/image1494.png"/><Relationship Id="rId103" Type="http://schemas.openxmlformats.org/officeDocument/2006/relationships/image" Target="../media/image1733.png"/><Relationship Id="rId124" Type="http://schemas.openxmlformats.org/officeDocument/2006/relationships/customXml" Target="../ink/ink1788.xml"/><Relationship Id="rId70" Type="http://schemas.openxmlformats.org/officeDocument/2006/relationships/customXml" Target="../ink/ink1761.xml"/><Relationship Id="rId91" Type="http://schemas.openxmlformats.org/officeDocument/2006/relationships/image" Target="../media/image1510.png"/><Relationship Id="rId145" Type="http://schemas.openxmlformats.org/officeDocument/2006/relationships/image" Target="../media/image1754.png"/><Relationship Id="rId166" Type="http://schemas.openxmlformats.org/officeDocument/2006/relationships/customXml" Target="../ink/ink1809.xml"/><Relationship Id="rId187" Type="http://schemas.openxmlformats.org/officeDocument/2006/relationships/image" Target="../media/image177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740.xml"/><Relationship Id="rId49" Type="http://schemas.openxmlformats.org/officeDocument/2006/relationships/image" Target="../media/image1489.png"/><Relationship Id="rId114" Type="http://schemas.openxmlformats.org/officeDocument/2006/relationships/customXml" Target="../ink/ink1783.xml"/><Relationship Id="rId60" Type="http://schemas.openxmlformats.org/officeDocument/2006/relationships/customXml" Target="../ink/ink1756.xml"/><Relationship Id="rId81" Type="http://schemas.openxmlformats.org/officeDocument/2006/relationships/image" Target="../media/image1505.png"/><Relationship Id="rId135" Type="http://schemas.openxmlformats.org/officeDocument/2006/relationships/image" Target="../media/image1749.png"/><Relationship Id="rId156" Type="http://schemas.openxmlformats.org/officeDocument/2006/relationships/customXml" Target="../ink/ink1804.xml"/><Relationship Id="rId177" Type="http://schemas.openxmlformats.org/officeDocument/2006/relationships/image" Target="../media/image1770.png"/><Relationship Id="rId198" Type="http://schemas.openxmlformats.org/officeDocument/2006/relationships/customXml" Target="../ink/ink1825.xml"/><Relationship Id="rId18" Type="http://schemas.openxmlformats.org/officeDocument/2006/relationships/customXml" Target="../ink/ink1735.xml"/><Relationship Id="rId39" Type="http://schemas.openxmlformats.org/officeDocument/2006/relationships/image" Target="../media/image1408.png"/><Relationship Id="rId50" Type="http://schemas.openxmlformats.org/officeDocument/2006/relationships/customXml" Target="../ink/ink1751.xml"/><Relationship Id="rId104" Type="http://schemas.openxmlformats.org/officeDocument/2006/relationships/customXml" Target="../ink/ink1778.xml"/><Relationship Id="rId125" Type="http://schemas.openxmlformats.org/officeDocument/2006/relationships/image" Target="../media/image1744.png"/><Relationship Id="rId146" Type="http://schemas.openxmlformats.org/officeDocument/2006/relationships/customXml" Target="../ink/ink1799.xml"/><Relationship Id="rId167" Type="http://schemas.openxmlformats.org/officeDocument/2006/relationships/image" Target="../media/image1765.png"/><Relationship Id="rId188" Type="http://schemas.openxmlformats.org/officeDocument/2006/relationships/customXml" Target="../ink/ink1820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38.xml"/><Relationship Id="rId21" Type="http://schemas.openxmlformats.org/officeDocument/2006/relationships/image" Target="../media/image1790.png"/><Relationship Id="rId42" Type="http://schemas.openxmlformats.org/officeDocument/2006/relationships/customXml" Target="../ink/ink1846.xml"/><Relationship Id="rId47" Type="http://schemas.openxmlformats.org/officeDocument/2006/relationships/image" Target="../media/image1803.png"/><Relationship Id="rId63" Type="http://schemas.openxmlformats.org/officeDocument/2006/relationships/image" Target="../media/image1811.png"/><Relationship Id="rId68" Type="http://schemas.openxmlformats.org/officeDocument/2006/relationships/customXml" Target="../ink/ink1859.xml"/><Relationship Id="rId84" Type="http://schemas.openxmlformats.org/officeDocument/2006/relationships/customXml" Target="../ink/ink1867.xml"/><Relationship Id="rId89" Type="http://schemas.openxmlformats.org/officeDocument/2006/relationships/image" Target="../media/image1824.png"/><Relationship Id="rId16" Type="http://schemas.openxmlformats.org/officeDocument/2006/relationships/customXml" Target="../ink/ink1833.xml"/><Relationship Id="rId11" Type="http://schemas.openxmlformats.org/officeDocument/2006/relationships/image" Target="../media/image1785.png"/><Relationship Id="rId32" Type="http://schemas.openxmlformats.org/officeDocument/2006/relationships/customXml" Target="../ink/ink1841.xml"/><Relationship Id="rId37" Type="http://schemas.openxmlformats.org/officeDocument/2006/relationships/image" Target="../media/image1798.png"/><Relationship Id="rId53" Type="http://schemas.openxmlformats.org/officeDocument/2006/relationships/image" Target="../media/image1806.png"/><Relationship Id="rId58" Type="http://schemas.openxmlformats.org/officeDocument/2006/relationships/customXml" Target="../ink/ink1854.xml"/><Relationship Id="rId74" Type="http://schemas.openxmlformats.org/officeDocument/2006/relationships/customXml" Target="../ink/ink1862.xml"/><Relationship Id="rId79" Type="http://schemas.openxmlformats.org/officeDocument/2006/relationships/image" Target="../media/image1819.png"/><Relationship Id="rId5" Type="http://schemas.openxmlformats.org/officeDocument/2006/relationships/image" Target="../media/image1782.png"/><Relationship Id="rId90" Type="http://schemas.openxmlformats.org/officeDocument/2006/relationships/customXml" Target="../ink/ink1870.xml"/><Relationship Id="rId95" Type="http://schemas.openxmlformats.org/officeDocument/2006/relationships/image" Target="../media/image1827.png"/><Relationship Id="rId22" Type="http://schemas.openxmlformats.org/officeDocument/2006/relationships/customXml" Target="../ink/ink1836.xml"/><Relationship Id="rId27" Type="http://schemas.openxmlformats.org/officeDocument/2006/relationships/image" Target="../media/image1793.png"/><Relationship Id="rId43" Type="http://schemas.openxmlformats.org/officeDocument/2006/relationships/image" Target="../media/image1801.png"/><Relationship Id="rId48" Type="http://schemas.openxmlformats.org/officeDocument/2006/relationships/customXml" Target="../ink/ink1849.xml"/><Relationship Id="rId64" Type="http://schemas.openxmlformats.org/officeDocument/2006/relationships/customXml" Target="../ink/ink1857.xml"/><Relationship Id="rId69" Type="http://schemas.openxmlformats.org/officeDocument/2006/relationships/image" Target="../media/image1814.png"/><Relationship Id="rId80" Type="http://schemas.openxmlformats.org/officeDocument/2006/relationships/customXml" Target="../ink/ink1865.xml"/><Relationship Id="rId85" Type="http://schemas.openxmlformats.org/officeDocument/2006/relationships/image" Target="../media/image1822.png"/><Relationship Id="rId3" Type="http://schemas.openxmlformats.org/officeDocument/2006/relationships/image" Target="../media/image1732.png"/><Relationship Id="rId12" Type="http://schemas.openxmlformats.org/officeDocument/2006/relationships/customXml" Target="../ink/ink1831.xml"/><Relationship Id="rId17" Type="http://schemas.openxmlformats.org/officeDocument/2006/relationships/image" Target="../media/image1788.png"/><Relationship Id="rId25" Type="http://schemas.openxmlformats.org/officeDocument/2006/relationships/image" Target="../media/image1792.png"/><Relationship Id="rId33" Type="http://schemas.openxmlformats.org/officeDocument/2006/relationships/image" Target="../media/image1796.png"/><Relationship Id="rId38" Type="http://schemas.openxmlformats.org/officeDocument/2006/relationships/customXml" Target="../ink/ink1844.xml"/><Relationship Id="rId46" Type="http://schemas.openxmlformats.org/officeDocument/2006/relationships/customXml" Target="../ink/ink1848.xml"/><Relationship Id="rId59" Type="http://schemas.openxmlformats.org/officeDocument/2006/relationships/image" Target="../media/image1809.png"/><Relationship Id="rId67" Type="http://schemas.openxmlformats.org/officeDocument/2006/relationships/image" Target="../media/image1813.png"/><Relationship Id="rId20" Type="http://schemas.openxmlformats.org/officeDocument/2006/relationships/customXml" Target="../ink/ink1835.xml"/><Relationship Id="rId41" Type="http://schemas.openxmlformats.org/officeDocument/2006/relationships/image" Target="../media/image1800.png"/><Relationship Id="rId54" Type="http://schemas.openxmlformats.org/officeDocument/2006/relationships/customXml" Target="../ink/ink1852.xml"/><Relationship Id="rId62" Type="http://schemas.openxmlformats.org/officeDocument/2006/relationships/customXml" Target="../ink/ink1856.xml"/><Relationship Id="rId70" Type="http://schemas.openxmlformats.org/officeDocument/2006/relationships/customXml" Target="../ink/ink1860.xml"/><Relationship Id="rId75" Type="http://schemas.openxmlformats.org/officeDocument/2006/relationships/image" Target="../media/image1817.png"/><Relationship Id="rId83" Type="http://schemas.openxmlformats.org/officeDocument/2006/relationships/image" Target="../media/image1821.png"/><Relationship Id="rId88" Type="http://schemas.openxmlformats.org/officeDocument/2006/relationships/customXml" Target="../ink/ink1869.xml"/><Relationship Id="rId91" Type="http://schemas.openxmlformats.org/officeDocument/2006/relationships/image" Target="../media/image1825.png"/><Relationship Id="rId96" Type="http://schemas.openxmlformats.org/officeDocument/2006/relationships/customXml" Target="../ink/ink18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8.xml"/><Relationship Id="rId15" Type="http://schemas.openxmlformats.org/officeDocument/2006/relationships/image" Target="../media/image1787.png"/><Relationship Id="rId23" Type="http://schemas.openxmlformats.org/officeDocument/2006/relationships/image" Target="../media/image1791.png"/><Relationship Id="rId28" Type="http://schemas.openxmlformats.org/officeDocument/2006/relationships/customXml" Target="../ink/ink1839.xml"/><Relationship Id="rId36" Type="http://schemas.openxmlformats.org/officeDocument/2006/relationships/customXml" Target="../ink/ink1843.xml"/><Relationship Id="rId49" Type="http://schemas.openxmlformats.org/officeDocument/2006/relationships/image" Target="../media/image1804.png"/><Relationship Id="rId57" Type="http://schemas.openxmlformats.org/officeDocument/2006/relationships/image" Target="../media/image1808.png"/><Relationship Id="rId10" Type="http://schemas.openxmlformats.org/officeDocument/2006/relationships/customXml" Target="../ink/ink1830.xml"/><Relationship Id="rId31" Type="http://schemas.openxmlformats.org/officeDocument/2006/relationships/image" Target="../media/image1795.png"/><Relationship Id="rId44" Type="http://schemas.openxmlformats.org/officeDocument/2006/relationships/customXml" Target="../ink/ink1847.xml"/><Relationship Id="rId52" Type="http://schemas.openxmlformats.org/officeDocument/2006/relationships/customXml" Target="../ink/ink1851.xml"/><Relationship Id="rId60" Type="http://schemas.openxmlformats.org/officeDocument/2006/relationships/customXml" Target="../ink/ink1855.xml"/><Relationship Id="rId65" Type="http://schemas.openxmlformats.org/officeDocument/2006/relationships/image" Target="../media/image1812.png"/><Relationship Id="rId73" Type="http://schemas.openxmlformats.org/officeDocument/2006/relationships/image" Target="../media/image1816.png"/><Relationship Id="rId78" Type="http://schemas.openxmlformats.org/officeDocument/2006/relationships/customXml" Target="../ink/ink1864.xml"/><Relationship Id="rId81" Type="http://schemas.openxmlformats.org/officeDocument/2006/relationships/image" Target="../media/image1820.png"/><Relationship Id="rId86" Type="http://schemas.openxmlformats.org/officeDocument/2006/relationships/customXml" Target="../ink/ink1868.xml"/><Relationship Id="rId94" Type="http://schemas.openxmlformats.org/officeDocument/2006/relationships/customXml" Target="../ink/ink1872.xml"/><Relationship Id="rId4" Type="http://schemas.openxmlformats.org/officeDocument/2006/relationships/customXml" Target="../ink/ink1827.xml"/><Relationship Id="rId9" Type="http://schemas.openxmlformats.org/officeDocument/2006/relationships/image" Target="../media/image1784.png"/><Relationship Id="rId13" Type="http://schemas.openxmlformats.org/officeDocument/2006/relationships/image" Target="../media/image1786.png"/><Relationship Id="rId18" Type="http://schemas.openxmlformats.org/officeDocument/2006/relationships/customXml" Target="../ink/ink1834.xml"/><Relationship Id="rId39" Type="http://schemas.openxmlformats.org/officeDocument/2006/relationships/image" Target="../media/image1799.png"/><Relationship Id="rId34" Type="http://schemas.openxmlformats.org/officeDocument/2006/relationships/customXml" Target="../ink/ink1842.xml"/><Relationship Id="rId50" Type="http://schemas.openxmlformats.org/officeDocument/2006/relationships/customXml" Target="../ink/ink1850.xml"/><Relationship Id="rId55" Type="http://schemas.openxmlformats.org/officeDocument/2006/relationships/image" Target="../media/image1807.png"/><Relationship Id="rId76" Type="http://schemas.openxmlformats.org/officeDocument/2006/relationships/customXml" Target="../ink/ink1863.xml"/><Relationship Id="rId97" Type="http://schemas.openxmlformats.org/officeDocument/2006/relationships/image" Target="../media/image1828.png"/><Relationship Id="rId7" Type="http://schemas.openxmlformats.org/officeDocument/2006/relationships/image" Target="../media/image1783.png"/><Relationship Id="rId71" Type="http://schemas.openxmlformats.org/officeDocument/2006/relationships/image" Target="../media/image1815.png"/><Relationship Id="rId92" Type="http://schemas.openxmlformats.org/officeDocument/2006/relationships/customXml" Target="../ink/ink1871.xml"/><Relationship Id="rId2" Type="http://schemas.openxmlformats.org/officeDocument/2006/relationships/customXml" Target="../ink/ink1826.xml"/><Relationship Id="rId29" Type="http://schemas.openxmlformats.org/officeDocument/2006/relationships/image" Target="../media/image1794.png"/><Relationship Id="rId24" Type="http://schemas.openxmlformats.org/officeDocument/2006/relationships/customXml" Target="../ink/ink1837.xml"/><Relationship Id="rId40" Type="http://schemas.openxmlformats.org/officeDocument/2006/relationships/customXml" Target="../ink/ink1845.xml"/><Relationship Id="rId45" Type="http://schemas.openxmlformats.org/officeDocument/2006/relationships/image" Target="../media/image1802.png"/><Relationship Id="rId66" Type="http://schemas.openxmlformats.org/officeDocument/2006/relationships/customXml" Target="../ink/ink1858.xml"/><Relationship Id="rId87" Type="http://schemas.openxmlformats.org/officeDocument/2006/relationships/image" Target="../media/image1823.png"/><Relationship Id="rId61" Type="http://schemas.openxmlformats.org/officeDocument/2006/relationships/image" Target="../media/image1810.png"/><Relationship Id="rId82" Type="http://schemas.openxmlformats.org/officeDocument/2006/relationships/customXml" Target="../ink/ink1866.xml"/><Relationship Id="rId19" Type="http://schemas.openxmlformats.org/officeDocument/2006/relationships/image" Target="../media/image1789.png"/><Relationship Id="rId14" Type="http://schemas.openxmlformats.org/officeDocument/2006/relationships/customXml" Target="../ink/ink1832.xml"/><Relationship Id="rId30" Type="http://schemas.openxmlformats.org/officeDocument/2006/relationships/customXml" Target="../ink/ink1840.xml"/><Relationship Id="rId35" Type="http://schemas.openxmlformats.org/officeDocument/2006/relationships/image" Target="../media/image1797.png"/><Relationship Id="rId56" Type="http://schemas.openxmlformats.org/officeDocument/2006/relationships/customXml" Target="../ink/ink1853.xml"/><Relationship Id="rId77" Type="http://schemas.openxmlformats.org/officeDocument/2006/relationships/image" Target="../media/image1818.png"/><Relationship Id="rId8" Type="http://schemas.openxmlformats.org/officeDocument/2006/relationships/customXml" Target="../ink/ink1829.xml"/><Relationship Id="rId51" Type="http://schemas.openxmlformats.org/officeDocument/2006/relationships/image" Target="../media/image1805.png"/><Relationship Id="rId72" Type="http://schemas.openxmlformats.org/officeDocument/2006/relationships/customXml" Target="../ink/ink1861.xml"/><Relationship Id="rId93" Type="http://schemas.openxmlformats.org/officeDocument/2006/relationships/image" Target="../media/image18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79.xml"/><Relationship Id="rId18" Type="http://schemas.openxmlformats.org/officeDocument/2006/relationships/image" Target="../media/image1836.png"/><Relationship Id="rId26" Type="http://schemas.openxmlformats.org/officeDocument/2006/relationships/image" Target="../media/image1840.png"/><Relationship Id="rId3" Type="http://schemas.openxmlformats.org/officeDocument/2006/relationships/image" Target="../media/image1732.png"/><Relationship Id="rId21" Type="http://schemas.openxmlformats.org/officeDocument/2006/relationships/customXml" Target="../ink/ink1883.xml"/><Relationship Id="rId34" Type="http://schemas.openxmlformats.org/officeDocument/2006/relationships/image" Target="../media/image1844.png"/><Relationship Id="rId7" Type="http://schemas.openxmlformats.org/officeDocument/2006/relationships/customXml" Target="../ink/ink1876.xml"/><Relationship Id="rId12" Type="http://schemas.openxmlformats.org/officeDocument/2006/relationships/image" Target="../media/image1833.png"/><Relationship Id="rId17" Type="http://schemas.openxmlformats.org/officeDocument/2006/relationships/customXml" Target="../ink/ink1881.xml"/><Relationship Id="rId25" Type="http://schemas.openxmlformats.org/officeDocument/2006/relationships/customXml" Target="../ink/ink1885.xml"/><Relationship Id="rId33" Type="http://schemas.openxmlformats.org/officeDocument/2006/relationships/customXml" Target="../ink/ink1889.xml"/><Relationship Id="rId2" Type="http://schemas.openxmlformats.org/officeDocument/2006/relationships/customXml" Target="../ink/ink1874.xml"/><Relationship Id="rId16" Type="http://schemas.openxmlformats.org/officeDocument/2006/relationships/image" Target="../media/image1835.png"/><Relationship Id="rId20" Type="http://schemas.openxmlformats.org/officeDocument/2006/relationships/image" Target="../media/image1837.png"/><Relationship Id="rId29" Type="http://schemas.openxmlformats.org/officeDocument/2006/relationships/customXml" Target="../ink/ink18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0.png"/><Relationship Id="rId11" Type="http://schemas.openxmlformats.org/officeDocument/2006/relationships/customXml" Target="../ink/ink1878.xml"/><Relationship Id="rId24" Type="http://schemas.openxmlformats.org/officeDocument/2006/relationships/image" Target="../media/image1839.png"/><Relationship Id="rId32" Type="http://schemas.openxmlformats.org/officeDocument/2006/relationships/image" Target="../media/image1843.png"/><Relationship Id="rId5" Type="http://schemas.openxmlformats.org/officeDocument/2006/relationships/customXml" Target="../ink/ink1875.xml"/><Relationship Id="rId15" Type="http://schemas.openxmlformats.org/officeDocument/2006/relationships/customXml" Target="../ink/ink1880.xml"/><Relationship Id="rId23" Type="http://schemas.openxmlformats.org/officeDocument/2006/relationships/customXml" Target="../ink/ink1884.xml"/><Relationship Id="rId28" Type="http://schemas.openxmlformats.org/officeDocument/2006/relationships/image" Target="../media/image1841.png"/><Relationship Id="rId10" Type="http://schemas.openxmlformats.org/officeDocument/2006/relationships/image" Target="../media/image1832.png"/><Relationship Id="rId19" Type="http://schemas.openxmlformats.org/officeDocument/2006/relationships/customXml" Target="../ink/ink1882.xml"/><Relationship Id="rId31" Type="http://schemas.openxmlformats.org/officeDocument/2006/relationships/customXml" Target="../ink/ink1888.xml"/><Relationship Id="rId4" Type="http://schemas.openxmlformats.org/officeDocument/2006/relationships/image" Target="../media/image1117.jpeg"/><Relationship Id="rId9" Type="http://schemas.openxmlformats.org/officeDocument/2006/relationships/customXml" Target="../ink/ink1877.xml"/><Relationship Id="rId14" Type="http://schemas.openxmlformats.org/officeDocument/2006/relationships/image" Target="../media/image1834.png"/><Relationship Id="rId22" Type="http://schemas.openxmlformats.org/officeDocument/2006/relationships/image" Target="../media/image1838.png"/><Relationship Id="rId27" Type="http://schemas.openxmlformats.org/officeDocument/2006/relationships/customXml" Target="../ink/ink1886.xml"/><Relationship Id="rId30" Type="http://schemas.openxmlformats.org/officeDocument/2006/relationships/image" Target="../media/image1842.png"/><Relationship Id="rId8" Type="http://schemas.openxmlformats.org/officeDocument/2006/relationships/image" Target="../media/image183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95.xml"/><Relationship Id="rId18" Type="http://schemas.openxmlformats.org/officeDocument/2006/relationships/image" Target="../media/image1851.png"/><Relationship Id="rId26" Type="http://schemas.openxmlformats.org/officeDocument/2006/relationships/image" Target="../media/image1855.png"/><Relationship Id="rId39" Type="http://schemas.openxmlformats.org/officeDocument/2006/relationships/customXml" Target="../ink/ink1908.xml"/><Relationship Id="rId21" Type="http://schemas.openxmlformats.org/officeDocument/2006/relationships/customXml" Target="../ink/ink1899.xml"/><Relationship Id="rId34" Type="http://schemas.openxmlformats.org/officeDocument/2006/relationships/image" Target="../media/image1859.png"/><Relationship Id="rId42" Type="http://schemas.openxmlformats.org/officeDocument/2006/relationships/image" Target="../media/image1863.png"/><Relationship Id="rId47" Type="http://schemas.openxmlformats.org/officeDocument/2006/relationships/customXml" Target="../ink/ink1912.xml"/><Relationship Id="rId50" Type="http://schemas.openxmlformats.org/officeDocument/2006/relationships/image" Target="../media/image1867.png"/><Relationship Id="rId55" Type="http://schemas.openxmlformats.org/officeDocument/2006/relationships/customXml" Target="../ink/ink1916.xml"/><Relationship Id="rId7" Type="http://schemas.openxmlformats.org/officeDocument/2006/relationships/customXml" Target="../ink/ink1892.xml"/><Relationship Id="rId2" Type="http://schemas.openxmlformats.org/officeDocument/2006/relationships/customXml" Target="../ink/ink1890.xml"/><Relationship Id="rId16" Type="http://schemas.openxmlformats.org/officeDocument/2006/relationships/image" Target="../media/image1850.png"/><Relationship Id="rId29" Type="http://schemas.openxmlformats.org/officeDocument/2006/relationships/customXml" Target="../ink/ink1903.xml"/><Relationship Id="rId11" Type="http://schemas.openxmlformats.org/officeDocument/2006/relationships/customXml" Target="../ink/ink1894.xml"/><Relationship Id="rId24" Type="http://schemas.openxmlformats.org/officeDocument/2006/relationships/image" Target="../media/image1854.png"/><Relationship Id="rId32" Type="http://schemas.openxmlformats.org/officeDocument/2006/relationships/image" Target="../media/image1858.png"/><Relationship Id="rId37" Type="http://schemas.openxmlformats.org/officeDocument/2006/relationships/customXml" Target="../ink/ink1907.xml"/><Relationship Id="rId40" Type="http://schemas.openxmlformats.org/officeDocument/2006/relationships/image" Target="../media/image1862.png"/><Relationship Id="rId45" Type="http://schemas.openxmlformats.org/officeDocument/2006/relationships/customXml" Target="../ink/ink1911.xml"/><Relationship Id="rId53" Type="http://schemas.openxmlformats.org/officeDocument/2006/relationships/customXml" Target="../ink/ink1915.xml"/><Relationship Id="rId58" Type="http://schemas.openxmlformats.org/officeDocument/2006/relationships/image" Target="../media/image1871.png"/><Relationship Id="rId5" Type="http://schemas.openxmlformats.org/officeDocument/2006/relationships/customXml" Target="../ink/ink1891.xml"/><Relationship Id="rId61" Type="http://schemas.openxmlformats.org/officeDocument/2006/relationships/customXml" Target="../ink/ink1919.xml"/><Relationship Id="rId19" Type="http://schemas.openxmlformats.org/officeDocument/2006/relationships/customXml" Target="../ink/ink1898.xml"/><Relationship Id="rId14" Type="http://schemas.openxmlformats.org/officeDocument/2006/relationships/image" Target="../media/image1849.png"/><Relationship Id="rId22" Type="http://schemas.openxmlformats.org/officeDocument/2006/relationships/image" Target="../media/image1853.png"/><Relationship Id="rId27" Type="http://schemas.openxmlformats.org/officeDocument/2006/relationships/customXml" Target="../ink/ink1902.xml"/><Relationship Id="rId30" Type="http://schemas.openxmlformats.org/officeDocument/2006/relationships/image" Target="../media/image1857.png"/><Relationship Id="rId35" Type="http://schemas.openxmlformats.org/officeDocument/2006/relationships/customXml" Target="../ink/ink1906.xml"/><Relationship Id="rId43" Type="http://schemas.openxmlformats.org/officeDocument/2006/relationships/customXml" Target="../ink/ink1910.xml"/><Relationship Id="rId48" Type="http://schemas.openxmlformats.org/officeDocument/2006/relationships/image" Target="../media/image1866.png"/><Relationship Id="rId56" Type="http://schemas.openxmlformats.org/officeDocument/2006/relationships/image" Target="../media/image1870.png"/><Relationship Id="rId8" Type="http://schemas.openxmlformats.org/officeDocument/2006/relationships/image" Target="../media/image1846.png"/><Relationship Id="rId51" Type="http://schemas.openxmlformats.org/officeDocument/2006/relationships/customXml" Target="../ink/ink1914.xml"/><Relationship Id="rId3" Type="http://schemas.openxmlformats.org/officeDocument/2006/relationships/image" Target="../media/image1732.png"/><Relationship Id="rId12" Type="http://schemas.openxmlformats.org/officeDocument/2006/relationships/image" Target="../media/image1848.png"/><Relationship Id="rId17" Type="http://schemas.openxmlformats.org/officeDocument/2006/relationships/customXml" Target="../ink/ink1897.xml"/><Relationship Id="rId25" Type="http://schemas.openxmlformats.org/officeDocument/2006/relationships/customXml" Target="../ink/ink1901.xml"/><Relationship Id="rId33" Type="http://schemas.openxmlformats.org/officeDocument/2006/relationships/customXml" Target="../ink/ink1905.xml"/><Relationship Id="rId38" Type="http://schemas.openxmlformats.org/officeDocument/2006/relationships/image" Target="../media/image1861.png"/><Relationship Id="rId46" Type="http://schemas.openxmlformats.org/officeDocument/2006/relationships/image" Target="../media/image1865.png"/><Relationship Id="rId59" Type="http://schemas.openxmlformats.org/officeDocument/2006/relationships/customXml" Target="../ink/ink1918.xml"/><Relationship Id="rId20" Type="http://schemas.openxmlformats.org/officeDocument/2006/relationships/image" Target="../media/image1852.png"/><Relationship Id="rId41" Type="http://schemas.openxmlformats.org/officeDocument/2006/relationships/customXml" Target="../ink/ink1909.xml"/><Relationship Id="rId54" Type="http://schemas.openxmlformats.org/officeDocument/2006/relationships/image" Target="../media/image1869.png"/><Relationship Id="rId62" Type="http://schemas.openxmlformats.org/officeDocument/2006/relationships/image" Target="../media/image18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5.png"/><Relationship Id="rId15" Type="http://schemas.openxmlformats.org/officeDocument/2006/relationships/customXml" Target="../ink/ink1896.xml"/><Relationship Id="rId23" Type="http://schemas.openxmlformats.org/officeDocument/2006/relationships/customXml" Target="../ink/ink1900.xml"/><Relationship Id="rId28" Type="http://schemas.openxmlformats.org/officeDocument/2006/relationships/image" Target="../media/image1856.png"/><Relationship Id="rId36" Type="http://schemas.openxmlformats.org/officeDocument/2006/relationships/image" Target="../media/image1860.png"/><Relationship Id="rId49" Type="http://schemas.openxmlformats.org/officeDocument/2006/relationships/customXml" Target="../ink/ink1913.xml"/><Relationship Id="rId57" Type="http://schemas.openxmlformats.org/officeDocument/2006/relationships/customXml" Target="../ink/ink1917.xml"/><Relationship Id="rId10" Type="http://schemas.openxmlformats.org/officeDocument/2006/relationships/image" Target="../media/image1847.png"/><Relationship Id="rId31" Type="http://schemas.openxmlformats.org/officeDocument/2006/relationships/customXml" Target="../ink/ink1904.xml"/><Relationship Id="rId44" Type="http://schemas.openxmlformats.org/officeDocument/2006/relationships/image" Target="../media/image1864.png"/><Relationship Id="rId52" Type="http://schemas.openxmlformats.org/officeDocument/2006/relationships/image" Target="../media/image1868.png"/><Relationship Id="rId60" Type="http://schemas.openxmlformats.org/officeDocument/2006/relationships/image" Target="../media/image1872.png"/><Relationship Id="rId4" Type="http://schemas.openxmlformats.org/officeDocument/2006/relationships/image" Target="../media/image1117.jpeg"/><Relationship Id="rId9" Type="http://schemas.openxmlformats.org/officeDocument/2006/relationships/customXml" Target="../ink/ink1893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7.xml"/><Relationship Id="rId21" Type="http://schemas.openxmlformats.org/officeDocument/2006/relationships/customXml" Target="../ink/ink1929.xml"/><Relationship Id="rId42" Type="http://schemas.openxmlformats.org/officeDocument/2006/relationships/image" Target="../media/image1863.png"/><Relationship Id="rId63" Type="http://schemas.openxmlformats.org/officeDocument/2006/relationships/customXml" Target="../ink/ink1950.xml"/><Relationship Id="rId84" Type="http://schemas.openxmlformats.org/officeDocument/2006/relationships/image" Target="../media/image1912.png"/><Relationship Id="rId138" Type="http://schemas.openxmlformats.org/officeDocument/2006/relationships/image" Target="../media/image1939.png"/><Relationship Id="rId16" Type="http://schemas.openxmlformats.org/officeDocument/2006/relationships/image" Target="../media/image1879.png"/><Relationship Id="rId107" Type="http://schemas.openxmlformats.org/officeDocument/2006/relationships/customXml" Target="../ink/ink1972.xml"/><Relationship Id="rId11" Type="http://schemas.openxmlformats.org/officeDocument/2006/relationships/customXml" Target="../ink/ink1924.xml"/><Relationship Id="rId32" Type="http://schemas.openxmlformats.org/officeDocument/2006/relationships/image" Target="../media/image1887.png"/><Relationship Id="rId37" Type="http://schemas.openxmlformats.org/officeDocument/2006/relationships/customXml" Target="../ink/ink1937.xml"/><Relationship Id="rId53" Type="http://schemas.openxmlformats.org/officeDocument/2006/relationships/customXml" Target="../ink/ink1945.xml"/><Relationship Id="rId58" Type="http://schemas.openxmlformats.org/officeDocument/2006/relationships/image" Target="../media/image1899.png"/><Relationship Id="rId74" Type="http://schemas.openxmlformats.org/officeDocument/2006/relationships/image" Target="../media/image1907.png"/><Relationship Id="rId79" Type="http://schemas.openxmlformats.org/officeDocument/2006/relationships/customXml" Target="../ink/ink1958.xml"/><Relationship Id="rId102" Type="http://schemas.openxmlformats.org/officeDocument/2006/relationships/image" Target="../media/image1921.png"/><Relationship Id="rId123" Type="http://schemas.openxmlformats.org/officeDocument/2006/relationships/customXml" Target="../ink/ink1980.xml"/><Relationship Id="rId128" Type="http://schemas.openxmlformats.org/officeDocument/2006/relationships/image" Target="../media/image1934.png"/><Relationship Id="rId5" Type="http://schemas.openxmlformats.org/officeDocument/2006/relationships/customXml" Target="../ink/ink1921.xml"/><Relationship Id="rId90" Type="http://schemas.openxmlformats.org/officeDocument/2006/relationships/image" Target="../media/image1915.png"/><Relationship Id="rId95" Type="http://schemas.openxmlformats.org/officeDocument/2006/relationships/customXml" Target="../ink/ink1966.xml"/><Relationship Id="rId22" Type="http://schemas.openxmlformats.org/officeDocument/2006/relationships/image" Target="../media/image1882.png"/><Relationship Id="rId27" Type="http://schemas.openxmlformats.org/officeDocument/2006/relationships/customXml" Target="../ink/ink1932.xml"/><Relationship Id="rId43" Type="http://schemas.openxmlformats.org/officeDocument/2006/relationships/customXml" Target="../ink/ink1940.xml"/><Relationship Id="rId48" Type="http://schemas.openxmlformats.org/officeDocument/2006/relationships/image" Target="../media/image1894.png"/><Relationship Id="rId64" Type="http://schemas.openxmlformats.org/officeDocument/2006/relationships/image" Target="../media/image1902.png"/><Relationship Id="rId69" Type="http://schemas.openxmlformats.org/officeDocument/2006/relationships/customXml" Target="../ink/ink1953.xml"/><Relationship Id="rId113" Type="http://schemas.openxmlformats.org/officeDocument/2006/relationships/customXml" Target="../ink/ink1975.xml"/><Relationship Id="rId118" Type="http://schemas.openxmlformats.org/officeDocument/2006/relationships/image" Target="../media/image1929.png"/><Relationship Id="rId134" Type="http://schemas.openxmlformats.org/officeDocument/2006/relationships/image" Target="../media/image1937.png"/><Relationship Id="rId139" Type="http://schemas.openxmlformats.org/officeDocument/2006/relationships/customXml" Target="../ink/ink1988.xml"/><Relationship Id="rId80" Type="http://schemas.openxmlformats.org/officeDocument/2006/relationships/image" Target="../media/image1910.png"/><Relationship Id="rId85" Type="http://schemas.openxmlformats.org/officeDocument/2006/relationships/customXml" Target="../ink/ink1961.xml"/><Relationship Id="rId12" Type="http://schemas.openxmlformats.org/officeDocument/2006/relationships/image" Target="../media/image1877.png"/><Relationship Id="rId17" Type="http://schemas.openxmlformats.org/officeDocument/2006/relationships/customXml" Target="../ink/ink1927.xml"/><Relationship Id="rId33" Type="http://schemas.openxmlformats.org/officeDocument/2006/relationships/customXml" Target="../ink/ink1935.xml"/><Relationship Id="rId38" Type="http://schemas.openxmlformats.org/officeDocument/2006/relationships/image" Target="../media/image1890.png"/><Relationship Id="rId59" Type="http://schemas.openxmlformats.org/officeDocument/2006/relationships/customXml" Target="../ink/ink1948.xml"/><Relationship Id="rId103" Type="http://schemas.openxmlformats.org/officeDocument/2006/relationships/customXml" Target="../ink/ink1970.xml"/><Relationship Id="rId108" Type="http://schemas.openxmlformats.org/officeDocument/2006/relationships/image" Target="../media/image1924.png"/><Relationship Id="rId124" Type="http://schemas.openxmlformats.org/officeDocument/2006/relationships/image" Target="../media/image1932.png"/><Relationship Id="rId129" Type="http://schemas.openxmlformats.org/officeDocument/2006/relationships/customXml" Target="../ink/ink1983.xml"/><Relationship Id="rId54" Type="http://schemas.openxmlformats.org/officeDocument/2006/relationships/image" Target="../media/image1897.png"/><Relationship Id="rId70" Type="http://schemas.openxmlformats.org/officeDocument/2006/relationships/image" Target="../media/image1905.png"/><Relationship Id="rId75" Type="http://schemas.openxmlformats.org/officeDocument/2006/relationships/customXml" Target="../ink/ink1956.xml"/><Relationship Id="rId91" Type="http://schemas.openxmlformats.org/officeDocument/2006/relationships/customXml" Target="../ink/ink1964.xml"/><Relationship Id="rId96" Type="http://schemas.openxmlformats.org/officeDocument/2006/relationships/image" Target="../media/image1918.png"/><Relationship Id="rId140" Type="http://schemas.openxmlformats.org/officeDocument/2006/relationships/image" Target="../media/image1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4.png"/><Relationship Id="rId23" Type="http://schemas.openxmlformats.org/officeDocument/2006/relationships/customXml" Target="../ink/ink1930.xml"/><Relationship Id="rId28" Type="http://schemas.openxmlformats.org/officeDocument/2006/relationships/image" Target="../media/image1885.png"/><Relationship Id="rId49" Type="http://schemas.openxmlformats.org/officeDocument/2006/relationships/customXml" Target="../ink/ink1943.xml"/><Relationship Id="rId114" Type="http://schemas.openxmlformats.org/officeDocument/2006/relationships/image" Target="../media/image1927.png"/><Relationship Id="rId119" Type="http://schemas.openxmlformats.org/officeDocument/2006/relationships/customXml" Target="../ink/ink1978.xml"/><Relationship Id="rId44" Type="http://schemas.openxmlformats.org/officeDocument/2006/relationships/image" Target="../media/image1892.png"/><Relationship Id="rId60" Type="http://schemas.openxmlformats.org/officeDocument/2006/relationships/image" Target="../media/image1900.png"/><Relationship Id="rId65" Type="http://schemas.openxmlformats.org/officeDocument/2006/relationships/customXml" Target="../ink/ink1951.xml"/><Relationship Id="rId81" Type="http://schemas.openxmlformats.org/officeDocument/2006/relationships/customXml" Target="../ink/ink1959.xml"/><Relationship Id="rId86" Type="http://schemas.openxmlformats.org/officeDocument/2006/relationships/image" Target="../media/image1913.png"/><Relationship Id="rId130" Type="http://schemas.openxmlformats.org/officeDocument/2006/relationships/image" Target="../media/image1935.png"/><Relationship Id="rId135" Type="http://schemas.openxmlformats.org/officeDocument/2006/relationships/customXml" Target="../ink/ink1986.xml"/><Relationship Id="rId13" Type="http://schemas.openxmlformats.org/officeDocument/2006/relationships/customXml" Target="../ink/ink1925.xml"/><Relationship Id="rId18" Type="http://schemas.openxmlformats.org/officeDocument/2006/relationships/image" Target="../media/image1880.png"/><Relationship Id="rId39" Type="http://schemas.openxmlformats.org/officeDocument/2006/relationships/customXml" Target="../ink/ink1938.xml"/><Relationship Id="rId109" Type="http://schemas.openxmlformats.org/officeDocument/2006/relationships/customXml" Target="../ink/ink1973.xml"/><Relationship Id="rId34" Type="http://schemas.openxmlformats.org/officeDocument/2006/relationships/image" Target="../media/image1888.png"/><Relationship Id="rId50" Type="http://schemas.openxmlformats.org/officeDocument/2006/relationships/image" Target="../media/image1895.png"/><Relationship Id="rId55" Type="http://schemas.openxmlformats.org/officeDocument/2006/relationships/customXml" Target="../ink/ink1946.xml"/><Relationship Id="rId76" Type="http://schemas.openxmlformats.org/officeDocument/2006/relationships/image" Target="../media/image1908.png"/><Relationship Id="rId97" Type="http://schemas.openxmlformats.org/officeDocument/2006/relationships/customXml" Target="../ink/ink1967.xml"/><Relationship Id="rId104" Type="http://schemas.openxmlformats.org/officeDocument/2006/relationships/image" Target="../media/image1922.png"/><Relationship Id="rId120" Type="http://schemas.openxmlformats.org/officeDocument/2006/relationships/image" Target="../media/image1930.png"/><Relationship Id="rId125" Type="http://schemas.openxmlformats.org/officeDocument/2006/relationships/customXml" Target="../ink/ink1981.xml"/><Relationship Id="rId7" Type="http://schemas.openxmlformats.org/officeDocument/2006/relationships/customXml" Target="../ink/ink1922.xml"/><Relationship Id="rId71" Type="http://schemas.openxmlformats.org/officeDocument/2006/relationships/customXml" Target="../ink/ink1954.xml"/><Relationship Id="rId92" Type="http://schemas.openxmlformats.org/officeDocument/2006/relationships/image" Target="../media/image1916.png"/><Relationship Id="rId2" Type="http://schemas.openxmlformats.org/officeDocument/2006/relationships/customXml" Target="../ink/ink1920.xml"/><Relationship Id="rId29" Type="http://schemas.openxmlformats.org/officeDocument/2006/relationships/customXml" Target="../ink/ink1933.xml"/><Relationship Id="rId24" Type="http://schemas.openxmlformats.org/officeDocument/2006/relationships/image" Target="../media/image1883.png"/><Relationship Id="rId40" Type="http://schemas.openxmlformats.org/officeDocument/2006/relationships/image" Target="../media/image1891.png"/><Relationship Id="rId45" Type="http://schemas.openxmlformats.org/officeDocument/2006/relationships/customXml" Target="../ink/ink1941.xml"/><Relationship Id="rId66" Type="http://schemas.openxmlformats.org/officeDocument/2006/relationships/image" Target="../media/image1903.png"/><Relationship Id="rId87" Type="http://schemas.openxmlformats.org/officeDocument/2006/relationships/customXml" Target="../ink/ink1962.xml"/><Relationship Id="rId110" Type="http://schemas.openxmlformats.org/officeDocument/2006/relationships/image" Target="../media/image1925.png"/><Relationship Id="rId115" Type="http://schemas.openxmlformats.org/officeDocument/2006/relationships/customXml" Target="../ink/ink1976.xml"/><Relationship Id="rId131" Type="http://schemas.openxmlformats.org/officeDocument/2006/relationships/customXml" Target="../ink/ink1984.xml"/><Relationship Id="rId136" Type="http://schemas.openxmlformats.org/officeDocument/2006/relationships/image" Target="../media/image1938.png"/><Relationship Id="rId61" Type="http://schemas.openxmlformats.org/officeDocument/2006/relationships/customXml" Target="../ink/ink1949.xml"/><Relationship Id="rId82" Type="http://schemas.openxmlformats.org/officeDocument/2006/relationships/image" Target="../media/image1911.png"/><Relationship Id="rId19" Type="http://schemas.openxmlformats.org/officeDocument/2006/relationships/customXml" Target="../ink/ink1928.xml"/><Relationship Id="rId14" Type="http://schemas.openxmlformats.org/officeDocument/2006/relationships/image" Target="../media/image1878.png"/><Relationship Id="rId30" Type="http://schemas.openxmlformats.org/officeDocument/2006/relationships/image" Target="../media/image1886.png"/><Relationship Id="rId35" Type="http://schemas.openxmlformats.org/officeDocument/2006/relationships/customXml" Target="../ink/ink1936.xml"/><Relationship Id="rId56" Type="http://schemas.openxmlformats.org/officeDocument/2006/relationships/image" Target="../media/image1898.png"/><Relationship Id="rId77" Type="http://schemas.openxmlformats.org/officeDocument/2006/relationships/customXml" Target="../ink/ink1957.xml"/><Relationship Id="rId100" Type="http://schemas.openxmlformats.org/officeDocument/2006/relationships/image" Target="../media/image1920.png"/><Relationship Id="rId105" Type="http://schemas.openxmlformats.org/officeDocument/2006/relationships/customXml" Target="../ink/ink1971.xml"/><Relationship Id="rId126" Type="http://schemas.openxmlformats.org/officeDocument/2006/relationships/image" Target="../media/image1933.png"/><Relationship Id="rId8" Type="http://schemas.openxmlformats.org/officeDocument/2006/relationships/image" Target="../media/image1875.png"/><Relationship Id="rId51" Type="http://schemas.openxmlformats.org/officeDocument/2006/relationships/customXml" Target="../ink/ink1944.xml"/><Relationship Id="rId72" Type="http://schemas.openxmlformats.org/officeDocument/2006/relationships/image" Target="../media/image1906.png"/><Relationship Id="rId93" Type="http://schemas.openxmlformats.org/officeDocument/2006/relationships/customXml" Target="../ink/ink1965.xml"/><Relationship Id="rId98" Type="http://schemas.openxmlformats.org/officeDocument/2006/relationships/image" Target="../media/image1919.png"/><Relationship Id="rId121" Type="http://schemas.openxmlformats.org/officeDocument/2006/relationships/customXml" Target="../ink/ink1979.xml"/><Relationship Id="rId3" Type="http://schemas.openxmlformats.org/officeDocument/2006/relationships/image" Target="../media/image1732.png"/><Relationship Id="rId25" Type="http://schemas.openxmlformats.org/officeDocument/2006/relationships/customXml" Target="../ink/ink1931.xml"/><Relationship Id="rId46" Type="http://schemas.openxmlformats.org/officeDocument/2006/relationships/image" Target="../media/image1893.png"/><Relationship Id="rId67" Type="http://schemas.openxmlformats.org/officeDocument/2006/relationships/customXml" Target="../ink/ink1952.xml"/><Relationship Id="rId116" Type="http://schemas.openxmlformats.org/officeDocument/2006/relationships/image" Target="../media/image1928.png"/><Relationship Id="rId137" Type="http://schemas.openxmlformats.org/officeDocument/2006/relationships/customXml" Target="../ink/ink1987.xml"/><Relationship Id="rId20" Type="http://schemas.openxmlformats.org/officeDocument/2006/relationships/image" Target="../media/image1881.png"/><Relationship Id="rId41" Type="http://schemas.openxmlformats.org/officeDocument/2006/relationships/customXml" Target="../ink/ink1939.xml"/><Relationship Id="rId62" Type="http://schemas.openxmlformats.org/officeDocument/2006/relationships/image" Target="../media/image1901.png"/><Relationship Id="rId83" Type="http://schemas.openxmlformats.org/officeDocument/2006/relationships/customXml" Target="../ink/ink1960.xml"/><Relationship Id="rId88" Type="http://schemas.openxmlformats.org/officeDocument/2006/relationships/image" Target="../media/image1914.png"/><Relationship Id="rId111" Type="http://schemas.openxmlformats.org/officeDocument/2006/relationships/customXml" Target="../ink/ink1974.xml"/><Relationship Id="rId132" Type="http://schemas.openxmlformats.org/officeDocument/2006/relationships/image" Target="../media/image1936.png"/><Relationship Id="rId15" Type="http://schemas.openxmlformats.org/officeDocument/2006/relationships/customXml" Target="../ink/ink1926.xml"/><Relationship Id="rId36" Type="http://schemas.openxmlformats.org/officeDocument/2006/relationships/image" Target="../media/image1889.png"/><Relationship Id="rId57" Type="http://schemas.openxmlformats.org/officeDocument/2006/relationships/customXml" Target="../ink/ink1947.xml"/><Relationship Id="rId106" Type="http://schemas.openxmlformats.org/officeDocument/2006/relationships/image" Target="../media/image1923.png"/><Relationship Id="rId127" Type="http://schemas.openxmlformats.org/officeDocument/2006/relationships/customXml" Target="../ink/ink1982.xml"/><Relationship Id="rId10" Type="http://schemas.openxmlformats.org/officeDocument/2006/relationships/image" Target="../media/image1876.png"/><Relationship Id="rId31" Type="http://schemas.openxmlformats.org/officeDocument/2006/relationships/customXml" Target="../ink/ink1934.xml"/><Relationship Id="rId52" Type="http://schemas.openxmlformats.org/officeDocument/2006/relationships/image" Target="../media/image1896.png"/><Relationship Id="rId73" Type="http://schemas.openxmlformats.org/officeDocument/2006/relationships/customXml" Target="../ink/ink1955.xml"/><Relationship Id="rId78" Type="http://schemas.openxmlformats.org/officeDocument/2006/relationships/image" Target="../media/image1909.png"/><Relationship Id="rId94" Type="http://schemas.openxmlformats.org/officeDocument/2006/relationships/image" Target="../media/image1917.png"/><Relationship Id="rId99" Type="http://schemas.openxmlformats.org/officeDocument/2006/relationships/customXml" Target="../ink/ink1968.xml"/><Relationship Id="rId101" Type="http://schemas.openxmlformats.org/officeDocument/2006/relationships/customXml" Target="../ink/ink1969.xml"/><Relationship Id="rId122" Type="http://schemas.openxmlformats.org/officeDocument/2006/relationships/image" Target="../media/image1931.png"/><Relationship Id="rId4" Type="http://schemas.openxmlformats.org/officeDocument/2006/relationships/image" Target="../media/image1117.jpeg"/><Relationship Id="rId9" Type="http://schemas.openxmlformats.org/officeDocument/2006/relationships/customXml" Target="../ink/ink1923.xml"/><Relationship Id="rId26" Type="http://schemas.openxmlformats.org/officeDocument/2006/relationships/image" Target="../media/image1884.png"/><Relationship Id="rId47" Type="http://schemas.openxmlformats.org/officeDocument/2006/relationships/customXml" Target="../ink/ink1942.xml"/><Relationship Id="rId68" Type="http://schemas.openxmlformats.org/officeDocument/2006/relationships/image" Target="../media/image1904.png"/><Relationship Id="rId89" Type="http://schemas.openxmlformats.org/officeDocument/2006/relationships/customXml" Target="../ink/ink1963.xml"/><Relationship Id="rId112" Type="http://schemas.openxmlformats.org/officeDocument/2006/relationships/image" Target="../media/image1926.png"/><Relationship Id="rId133" Type="http://schemas.openxmlformats.org/officeDocument/2006/relationships/customXml" Target="../ink/ink19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5.png"/><Relationship Id="rId18" Type="http://schemas.openxmlformats.org/officeDocument/2006/relationships/customXml" Target="../ink/ink1997.xml"/><Relationship Id="rId26" Type="http://schemas.openxmlformats.org/officeDocument/2006/relationships/customXml" Target="../ink/ink2001.xml"/><Relationship Id="rId21" Type="http://schemas.openxmlformats.org/officeDocument/2006/relationships/image" Target="../media/image1949.png"/><Relationship Id="rId34" Type="http://schemas.openxmlformats.org/officeDocument/2006/relationships/customXml" Target="../ink/ink2005.xml"/><Relationship Id="rId7" Type="http://schemas.openxmlformats.org/officeDocument/2006/relationships/image" Target="../media/image1942.png"/><Relationship Id="rId12" Type="http://schemas.openxmlformats.org/officeDocument/2006/relationships/customXml" Target="../ink/ink1994.xml"/><Relationship Id="rId17" Type="http://schemas.openxmlformats.org/officeDocument/2006/relationships/image" Target="../media/image1947.png"/><Relationship Id="rId25" Type="http://schemas.openxmlformats.org/officeDocument/2006/relationships/image" Target="../media/image1951.png"/><Relationship Id="rId33" Type="http://schemas.openxmlformats.org/officeDocument/2006/relationships/image" Target="../media/image1955.png"/><Relationship Id="rId38" Type="http://schemas.openxmlformats.org/officeDocument/2006/relationships/image" Target="../media/image1118.jpeg"/><Relationship Id="rId2" Type="http://schemas.openxmlformats.org/officeDocument/2006/relationships/customXml" Target="../ink/ink1989.xml"/><Relationship Id="rId16" Type="http://schemas.openxmlformats.org/officeDocument/2006/relationships/customXml" Target="../ink/ink1996.xml"/><Relationship Id="rId20" Type="http://schemas.openxmlformats.org/officeDocument/2006/relationships/customXml" Target="../ink/ink1998.xml"/><Relationship Id="rId29" Type="http://schemas.openxmlformats.org/officeDocument/2006/relationships/image" Target="../media/image19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1.xml"/><Relationship Id="rId11" Type="http://schemas.openxmlformats.org/officeDocument/2006/relationships/image" Target="../media/image1944.png"/><Relationship Id="rId24" Type="http://schemas.openxmlformats.org/officeDocument/2006/relationships/customXml" Target="../ink/ink2000.xml"/><Relationship Id="rId32" Type="http://schemas.openxmlformats.org/officeDocument/2006/relationships/customXml" Target="../ink/ink2004.xml"/><Relationship Id="rId37" Type="http://schemas.openxmlformats.org/officeDocument/2006/relationships/image" Target="../media/image1957.png"/><Relationship Id="rId5" Type="http://schemas.openxmlformats.org/officeDocument/2006/relationships/image" Target="../media/image1941.png"/><Relationship Id="rId15" Type="http://schemas.openxmlformats.org/officeDocument/2006/relationships/image" Target="../media/image1946.png"/><Relationship Id="rId23" Type="http://schemas.openxmlformats.org/officeDocument/2006/relationships/image" Target="../media/image1950.png"/><Relationship Id="rId28" Type="http://schemas.openxmlformats.org/officeDocument/2006/relationships/customXml" Target="../ink/ink2002.xml"/><Relationship Id="rId36" Type="http://schemas.openxmlformats.org/officeDocument/2006/relationships/customXml" Target="../ink/ink2006.xml"/><Relationship Id="rId10" Type="http://schemas.openxmlformats.org/officeDocument/2006/relationships/customXml" Target="../ink/ink1993.xml"/><Relationship Id="rId19" Type="http://schemas.openxmlformats.org/officeDocument/2006/relationships/image" Target="../media/image1948.png"/><Relationship Id="rId31" Type="http://schemas.openxmlformats.org/officeDocument/2006/relationships/image" Target="../media/image1954.png"/><Relationship Id="rId4" Type="http://schemas.openxmlformats.org/officeDocument/2006/relationships/customXml" Target="../ink/ink1990.xml"/><Relationship Id="rId9" Type="http://schemas.openxmlformats.org/officeDocument/2006/relationships/image" Target="../media/image1943.png"/><Relationship Id="rId14" Type="http://schemas.openxmlformats.org/officeDocument/2006/relationships/customXml" Target="../ink/ink1995.xml"/><Relationship Id="rId22" Type="http://schemas.openxmlformats.org/officeDocument/2006/relationships/customXml" Target="../ink/ink1999.xml"/><Relationship Id="rId27" Type="http://schemas.openxmlformats.org/officeDocument/2006/relationships/image" Target="../media/image1952.png"/><Relationship Id="rId30" Type="http://schemas.openxmlformats.org/officeDocument/2006/relationships/customXml" Target="../ink/ink2003.xml"/><Relationship Id="rId35" Type="http://schemas.openxmlformats.org/officeDocument/2006/relationships/image" Target="../media/image1956.png"/><Relationship Id="rId8" Type="http://schemas.openxmlformats.org/officeDocument/2006/relationships/customXml" Target="../ink/ink1992.xml"/><Relationship Id="rId3" Type="http://schemas.openxmlformats.org/officeDocument/2006/relationships/image" Target="../media/image1732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5.png"/><Relationship Id="rId18" Type="http://schemas.openxmlformats.org/officeDocument/2006/relationships/customXml" Target="../ink/ink2015.xml"/><Relationship Id="rId26" Type="http://schemas.openxmlformats.org/officeDocument/2006/relationships/customXml" Target="../ink/ink2019.xml"/><Relationship Id="rId39" Type="http://schemas.openxmlformats.org/officeDocument/2006/relationships/customXml" Target="../ink/ink2025.xml"/><Relationship Id="rId21" Type="http://schemas.openxmlformats.org/officeDocument/2006/relationships/image" Target="../media/image1959.png"/><Relationship Id="rId34" Type="http://schemas.openxmlformats.org/officeDocument/2006/relationships/customXml" Target="../ink/ink2023.xml"/><Relationship Id="rId42" Type="http://schemas.openxmlformats.org/officeDocument/2006/relationships/image" Target="../media/image1969.png"/><Relationship Id="rId47" Type="http://schemas.openxmlformats.org/officeDocument/2006/relationships/customXml" Target="../ink/ink2029.xml"/><Relationship Id="rId50" Type="http://schemas.openxmlformats.org/officeDocument/2006/relationships/image" Target="../media/image1973.png"/><Relationship Id="rId55" Type="http://schemas.openxmlformats.org/officeDocument/2006/relationships/customXml" Target="../ink/ink2033.xml"/><Relationship Id="rId63" Type="http://schemas.openxmlformats.org/officeDocument/2006/relationships/customXml" Target="../ink/ink2037.xml"/><Relationship Id="rId7" Type="http://schemas.openxmlformats.org/officeDocument/2006/relationships/image" Target="../media/image1942.png"/><Relationship Id="rId2" Type="http://schemas.openxmlformats.org/officeDocument/2006/relationships/customXml" Target="../ink/ink2007.xml"/><Relationship Id="rId16" Type="http://schemas.openxmlformats.org/officeDocument/2006/relationships/customXml" Target="../ink/ink2014.xml"/><Relationship Id="rId29" Type="http://schemas.openxmlformats.org/officeDocument/2006/relationships/image" Target="../media/image1963.png"/><Relationship Id="rId11" Type="http://schemas.openxmlformats.org/officeDocument/2006/relationships/image" Target="../media/image1944.png"/><Relationship Id="rId24" Type="http://schemas.openxmlformats.org/officeDocument/2006/relationships/customXml" Target="../ink/ink2018.xml"/><Relationship Id="rId32" Type="http://schemas.openxmlformats.org/officeDocument/2006/relationships/customXml" Target="../ink/ink2022.xml"/><Relationship Id="rId37" Type="http://schemas.openxmlformats.org/officeDocument/2006/relationships/image" Target="../media/image1967.png"/><Relationship Id="rId40" Type="http://schemas.openxmlformats.org/officeDocument/2006/relationships/image" Target="../media/image1968.png"/><Relationship Id="rId45" Type="http://schemas.openxmlformats.org/officeDocument/2006/relationships/customXml" Target="../ink/ink2028.xml"/><Relationship Id="rId53" Type="http://schemas.openxmlformats.org/officeDocument/2006/relationships/customXml" Target="../ink/ink2032.xml"/><Relationship Id="rId58" Type="http://schemas.openxmlformats.org/officeDocument/2006/relationships/image" Target="../media/image1977.png"/><Relationship Id="rId5" Type="http://schemas.openxmlformats.org/officeDocument/2006/relationships/image" Target="../media/image1941.png"/><Relationship Id="rId61" Type="http://schemas.openxmlformats.org/officeDocument/2006/relationships/customXml" Target="../ink/ink2036.xml"/><Relationship Id="rId19" Type="http://schemas.openxmlformats.org/officeDocument/2006/relationships/image" Target="../media/image1948.png"/><Relationship Id="rId14" Type="http://schemas.openxmlformats.org/officeDocument/2006/relationships/customXml" Target="../ink/ink2013.xml"/><Relationship Id="rId22" Type="http://schemas.openxmlformats.org/officeDocument/2006/relationships/customXml" Target="../ink/ink2017.xml"/><Relationship Id="rId27" Type="http://schemas.openxmlformats.org/officeDocument/2006/relationships/image" Target="../media/image1962.png"/><Relationship Id="rId30" Type="http://schemas.openxmlformats.org/officeDocument/2006/relationships/customXml" Target="../ink/ink2021.xml"/><Relationship Id="rId35" Type="http://schemas.openxmlformats.org/officeDocument/2006/relationships/image" Target="../media/image1966.png"/><Relationship Id="rId43" Type="http://schemas.openxmlformats.org/officeDocument/2006/relationships/customXml" Target="../ink/ink2027.xml"/><Relationship Id="rId48" Type="http://schemas.openxmlformats.org/officeDocument/2006/relationships/image" Target="../media/image1972.png"/><Relationship Id="rId56" Type="http://schemas.openxmlformats.org/officeDocument/2006/relationships/image" Target="../media/image1976.png"/><Relationship Id="rId64" Type="http://schemas.openxmlformats.org/officeDocument/2006/relationships/image" Target="../media/image1980.png"/><Relationship Id="rId8" Type="http://schemas.openxmlformats.org/officeDocument/2006/relationships/customXml" Target="../ink/ink2010.xml"/><Relationship Id="rId51" Type="http://schemas.openxmlformats.org/officeDocument/2006/relationships/customXml" Target="../ink/ink2031.xml"/><Relationship Id="rId3" Type="http://schemas.openxmlformats.org/officeDocument/2006/relationships/image" Target="../media/image1732.png"/><Relationship Id="rId12" Type="http://schemas.openxmlformats.org/officeDocument/2006/relationships/customXml" Target="../ink/ink2012.xml"/><Relationship Id="rId17" Type="http://schemas.openxmlformats.org/officeDocument/2006/relationships/image" Target="../media/image1947.png"/><Relationship Id="rId25" Type="http://schemas.openxmlformats.org/officeDocument/2006/relationships/image" Target="../media/image1961.png"/><Relationship Id="rId33" Type="http://schemas.openxmlformats.org/officeDocument/2006/relationships/image" Target="../media/image1965.png"/><Relationship Id="rId38" Type="http://schemas.openxmlformats.org/officeDocument/2006/relationships/image" Target="../media/image1118.jpeg"/><Relationship Id="rId46" Type="http://schemas.openxmlformats.org/officeDocument/2006/relationships/image" Target="../media/image1971.png"/><Relationship Id="rId59" Type="http://schemas.openxmlformats.org/officeDocument/2006/relationships/customXml" Target="../ink/ink2035.xml"/><Relationship Id="rId20" Type="http://schemas.openxmlformats.org/officeDocument/2006/relationships/customXml" Target="../ink/ink2016.xml"/><Relationship Id="rId41" Type="http://schemas.openxmlformats.org/officeDocument/2006/relationships/customXml" Target="../ink/ink2026.xml"/><Relationship Id="rId54" Type="http://schemas.openxmlformats.org/officeDocument/2006/relationships/image" Target="../media/image1975.png"/><Relationship Id="rId62" Type="http://schemas.openxmlformats.org/officeDocument/2006/relationships/image" Target="../media/image19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9.xml"/><Relationship Id="rId15" Type="http://schemas.openxmlformats.org/officeDocument/2006/relationships/image" Target="../media/image1946.png"/><Relationship Id="rId23" Type="http://schemas.openxmlformats.org/officeDocument/2006/relationships/image" Target="../media/image1960.png"/><Relationship Id="rId28" Type="http://schemas.openxmlformats.org/officeDocument/2006/relationships/customXml" Target="../ink/ink2020.xml"/><Relationship Id="rId36" Type="http://schemas.openxmlformats.org/officeDocument/2006/relationships/customXml" Target="../ink/ink2024.xml"/><Relationship Id="rId49" Type="http://schemas.openxmlformats.org/officeDocument/2006/relationships/customXml" Target="../ink/ink2030.xml"/><Relationship Id="rId57" Type="http://schemas.openxmlformats.org/officeDocument/2006/relationships/customXml" Target="../ink/ink2034.xml"/><Relationship Id="rId10" Type="http://schemas.openxmlformats.org/officeDocument/2006/relationships/customXml" Target="../ink/ink2011.xml"/><Relationship Id="rId31" Type="http://schemas.openxmlformats.org/officeDocument/2006/relationships/image" Target="../media/image1964.png"/><Relationship Id="rId44" Type="http://schemas.openxmlformats.org/officeDocument/2006/relationships/image" Target="../media/image1970.png"/><Relationship Id="rId52" Type="http://schemas.openxmlformats.org/officeDocument/2006/relationships/image" Target="../media/image1974.png"/><Relationship Id="rId60" Type="http://schemas.openxmlformats.org/officeDocument/2006/relationships/image" Target="../media/image1978.png"/><Relationship Id="rId4" Type="http://schemas.openxmlformats.org/officeDocument/2006/relationships/customXml" Target="../ink/ink2008.xml"/><Relationship Id="rId9" Type="http://schemas.openxmlformats.org/officeDocument/2006/relationships/image" Target="../media/image19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2.png"/><Relationship Id="rId2" Type="http://schemas.openxmlformats.org/officeDocument/2006/relationships/customXml" Target="../ink/ink20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3.png"/><Relationship Id="rId13" Type="http://schemas.openxmlformats.org/officeDocument/2006/relationships/customXml" Target="../ink/ink2044.xml"/><Relationship Id="rId18" Type="http://schemas.openxmlformats.org/officeDocument/2006/relationships/image" Target="../media/image1988.png"/><Relationship Id="rId26" Type="http://schemas.openxmlformats.org/officeDocument/2006/relationships/image" Target="../media/image1992.png"/><Relationship Id="rId3" Type="http://schemas.openxmlformats.org/officeDocument/2006/relationships/image" Target="../media/image1732.png"/><Relationship Id="rId21" Type="http://schemas.openxmlformats.org/officeDocument/2006/relationships/customXml" Target="../ink/ink2048.xml"/><Relationship Id="rId7" Type="http://schemas.openxmlformats.org/officeDocument/2006/relationships/customXml" Target="../ink/ink2041.xml"/><Relationship Id="rId12" Type="http://schemas.openxmlformats.org/officeDocument/2006/relationships/image" Target="../media/image1985.png"/><Relationship Id="rId17" Type="http://schemas.openxmlformats.org/officeDocument/2006/relationships/customXml" Target="../ink/ink2046.xml"/><Relationship Id="rId25" Type="http://schemas.openxmlformats.org/officeDocument/2006/relationships/customXml" Target="../ink/ink2050.xml"/><Relationship Id="rId2" Type="http://schemas.openxmlformats.org/officeDocument/2006/relationships/customXml" Target="../ink/ink2039.xml"/><Relationship Id="rId16" Type="http://schemas.openxmlformats.org/officeDocument/2006/relationships/image" Target="../media/image1987.png"/><Relationship Id="rId20" Type="http://schemas.openxmlformats.org/officeDocument/2006/relationships/image" Target="../media/image1989.png"/><Relationship Id="rId29" Type="http://schemas.openxmlformats.org/officeDocument/2006/relationships/customXml" Target="../ink/ink20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2.png"/><Relationship Id="rId11" Type="http://schemas.openxmlformats.org/officeDocument/2006/relationships/customXml" Target="../ink/ink2043.xml"/><Relationship Id="rId24" Type="http://schemas.openxmlformats.org/officeDocument/2006/relationships/image" Target="../media/image1991.png"/><Relationship Id="rId5" Type="http://schemas.openxmlformats.org/officeDocument/2006/relationships/customXml" Target="../ink/ink2040.xml"/><Relationship Id="rId15" Type="http://schemas.openxmlformats.org/officeDocument/2006/relationships/customXml" Target="../ink/ink2045.xml"/><Relationship Id="rId23" Type="http://schemas.openxmlformats.org/officeDocument/2006/relationships/customXml" Target="../ink/ink2049.xml"/><Relationship Id="rId28" Type="http://schemas.openxmlformats.org/officeDocument/2006/relationships/image" Target="../media/image1993.png"/><Relationship Id="rId10" Type="http://schemas.openxmlformats.org/officeDocument/2006/relationships/image" Target="../media/image1984.png"/><Relationship Id="rId19" Type="http://schemas.openxmlformats.org/officeDocument/2006/relationships/customXml" Target="../ink/ink2047.xml"/><Relationship Id="rId4" Type="http://schemas.openxmlformats.org/officeDocument/2006/relationships/image" Target="../media/image1119.jpeg"/><Relationship Id="rId9" Type="http://schemas.openxmlformats.org/officeDocument/2006/relationships/customXml" Target="../ink/ink2042.xml"/><Relationship Id="rId14" Type="http://schemas.openxmlformats.org/officeDocument/2006/relationships/image" Target="../media/image1986.png"/><Relationship Id="rId22" Type="http://schemas.openxmlformats.org/officeDocument/2006/relationships/image" Target="../media/image1990.png"/><Relationship Id="rId27" Type="http://schemas.openxmlformats.org/officeDocument/2006/relationships/customXml" Target="../ink/ink2051.xml"/><Relationship Id="rId30" Type="http://schemas.openxmlformats.org/officeDocument/2006/relationships/image" Target="../media/image17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2.png"/><Relationship Id="rId2" Type="http://schemas.openxmlformats.org/officeDocument/2006/relationships/customXml" Target="../ink/ink20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9.png"/><Relationship Id="rId5" Type="http://schemas.openxmlformats.org/officeDocument/2006/relationships/customXml" Target="../ink/ink2054.xml"/><Relationship Id="rId4" Type="http://schemas.openxmlformats.org/officeDocument/2006/relationships/image" Target="../media/image171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6.png"/><Relationship Id="rId13" Type="http://schemas.openxmlformats.org/officeDocument/2006/relationships/customXml" Target="../ink/ink2060.xml"/><Relationship Id="rId18" Type="http://schemas.openxmlformats.org/officeDocument/2006/relationships/image" Target="../media/image2001.png"/><Relationship Id="rId26" Type="http://schemas.openxmlformats.org/officeDocument/2006/relationships/image" Target="../media/image2005.png"/><Relationship Id="rId3" Type="http://schemas.openxmlformats.org/officeDocument/2006/relationships/image" Target="../media/image1732.png"/><Relationship Id="rId21" Type="http://schemas.openxmlformats.org/officeDocument/2006/relationships/customXml" Target="../ink/ink2064.xml"/><Relationship Id="rId7" Type="http://schemas.openxmlformats.org/officeDocument/2006/relationships/customXml" Target="../ink/ink2057.xml"/><Relationship Id="rId12" Type="http://schemas.openxmlformats.org/officeDocument/2006/relationships/image" Target="../media/image1998.png"/><Relationship Id="rId17" Type="http://schemas.openxmlformats.org/officeDocument/2006/relationships/customXml" Target="../ink/ink2062.xml"/><Relationship Id="rId25" Type="http://schemas.openxmlformats.org/officeDocument/2006/relationships/customXml" Target="../ink/ink2066.xml"/><Relationship Id="rId2" Type="http://schemas.openxmlformats.org/officeDocument/2006/relationships/customXml" Target="../ink/ink2055.xml"/><Relationship Id="rId16" Type="http://schemas.openxmlformats.org/officeDocument/2006/relationships/image" Target="../media/image2000.png"/><Relationship Id="rId20" Type="http://schemas.openxmlformats.org/officeDocument/2006/relationships/image" Target="../media/image2002.png"/><Relationship Id="rId29" Type="http://schemas.openxmlformats.org/officeDocument/2006/relationships/customXml" Target="../ink/ink20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5.png"/><Relationship Id="rId11" Type="http://schemas.openxmlformats.org/officeDocument/2006/relationships/customXml" Target="../ink/ink2059.xml"/><Relationship Id="rId24" Type="http://schemas.openxmlformats.org/officeDocument/2006/relationships/image" Target="../media/image2004.png"/><Relationship Id="rId5" Type="http://schemas.openxmlformats.org/officeDocument/2006/relationships/customXml" Target="../ink/ink2056.xml"/><Relationship Id="rId15" Type="http://schemas.openxmlformats.org/officeDocument/2006/relationships/customXml" Target="../ink/ink2061.xml"/><Relationship Id="rId23" Type="http://schemas.openxmlformats.org/officeDocument/2006/relationships/customXml" Target="../ink/ink2065.xml"/><Relationship Id="rId28" Type="http://schemas.openxmlformats.org/officeDocument/2006/relationships/image" Target="../media/image2006.png"/><Relationship Id="rId10" Type="http://schemas.openxmlformats.org/officeDocument/2006/relationships/image" Target="../media/image1997.png"/><Relationship Id="rId19" Type="http://schemas.openxmlformats.org/officeDocument/2006/relationships/customXml" Target="../ink/ink2063.xml"/><Relationship Id="rId4" Type="http://schemas.openxmlformats.org/officeDocument/2006/relationships/image" Target="../media/image1711.jpeg"/><Relationship Id="rId9" Type="http://schemas.openxmlformats.org/officeDocument/2006/relationships/customXml" Target="../ink/ink2058.xml"/><Relationship Id="rId14" Type="http://schemas.openxmlformats.org/officeDocument/2006/relationships/image" Target="../media/image1999.png"/><Relationship Id="rId22" Type="http://schemas.openxmlformats.org/officeDocument/2006/relationships/image" Target="../media/image2003.png"/><Relationship Id="rId27" Type="http://schemas.openxmlformats.org/officeDocument/2006/relationships/customXml" Target="../ink/ink2067.xml"/><Relationship Id="rId30" Type="http://schemas.openxmlformats.org/officeDocument/2006/relationships/image" Target="../media/image200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13" Type="http://schemas.openxmlformats.org/officeDocument/2006/relationships/customXml" Target="../ink/ink2074.xml"/><Relationship Id="rId18" Type="http://schemas.openxmlformats.org/officeDocument/2006/relationships/image" Target="../media/image2015.png"/><Relationship Id="rId26" Type="http://schemas.openxmlformats.org/officeDocument/2006/relationships/image" Target="../media/image2019.png"/><Relationship Id="rId3" Type="http://schemas.openxmlformats.org/officeDocument/2006/relationships/image" Target="../media/image1732.png"/><Relationship Id="rId21" Type="http://schemas.openxmlformats.org/officeDocument/2006/relationships/customXml" Target="../ink/ink2078.xml"/><Relationship Id="rId7" Type="http://schemas.openxmlformats.org/officeDocument/2006/relationships/customXml" Target="../ink/ink2071.xml"/><Relationship Id="rId12" Type="http://schemas.openxmlformats.org/officeDocument/2006/relationships/image" Target="../media/image2012.png"/><Relationship Id="rId17" Type="http://schemas.openxmlformats.org/officeDocument/2006/relationships/customXml" Target="../ink/ink2076.xml"/><Relationship Id="rId25" Type="http://schemas.openxmlformats.org/officeDocument/2006/relationships/customXml" Target="../ink/ink2080.xml"/><Relationship Id="rId2" Type="http://schemas.openxmlformats.org/officeDocument/2006/relationships/customXml" Target="../ink/ink2069.xml"/><Relationship Id="rId16" Type="http://schemas.openxmlformats.org/officeDocument/2006/relationships/image" Target="../media/image2014.png"/><Relationship Id="rId20" Type="http://schemas.openxmlformats.org/officeDocument/2006/relationships/image" Target="../media/image2016.png"/><Relationship Id="rId29" Type="http://schemas.openxmlformats.org/officeDocument/2006/relationships/customXml" Target="../ink/ink20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9.png"/><Relationship Id="rId11" Type="http://schemas.openxmlformats.org/officeDocument/2006/relationships/customXml" Target="../ink/ink2073.xml"/><Relationship Id="rId24" Type="http://schemas.openxmlformats.org/officeDocument/2006/relationships/image" Target="../media/image2018.png"/><Relationship Id="rId5" Type="http://schemas.openxmlformats.org/officeDocument/2006/relationships/customXml" Target="../ink/ink2070.xml"/><Relationship Id="rId15" Type="http://schemas.openxmlformats.org/officeDocument/2006/relationships/customXml" Target="../ink/ink2075.xml"/><Relationship Id="rId23" Type="http://schemas.openxmlformats.org/officeDocument/2006/relationships/customXml" Target="../ink/ink2079.xml"/><Relationship Id="rId28" Type="http://schemas.openxmlformats.org/officeDocument/2006/relationships/image" Target="../media/image2020.png"/><Relationship Id="rId10" Type="http://schemas.openxmlformats.org/officeDocument/2006/relationships/image" Target="../media/image2011.png"/><Relationship Id="rId19" Type="http://schemas.openxmlformats.org/officeDocument/2006/relationships/customXml" Target="../ink/ink2077.xml"/><Relationship Id="rId4" Type="http://schemas.openxmlformats.org/officeDocument/2006/relationships/image" Target="../media/image1830.jpeg"/><Relationship Id="rId9" Type="http://schemas.openxmlformats.org/officeDocument/2006/relationships/customXml" Target="../ink/ink2072.xml"/><Relationship Id="rId14" Type="http://schemas.openxmlformats.org/officeDocument/2006/relationships/image" Target="../media/image2013.png"/><Relationship Id="rId22" Type="http://schemas.openxmlformats.org/officeDocument/2006/relationships/image" Target="../media/image2017.png"/><Relationship Id="rId27" Type="http://schemas.openxmlformats.org/officeDocument/2006/relationships/customXml" Target="../ink/ink2081.xml"/><Relationship Id="rId30" Type="http://schemas.openxmlformats.org/officeDocument/2006/relationships/image" Target="../media/image2021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8.xml"/><Relationship Id="rId18" Type="http://schemas.openxmlformats.org/officeDocument/2006/relationships/image" Target="../media/image2028.png"/><Relationship Id="rId26" Type="http://schemas.openxmlformats.org/officeDocument/2006/relationships/image" Target="../media/image2032.png"/><Relationship Id="rId39" Type="http://schemas.openxmlformats.org/officeDocument/2006/relationships/customXml" Target="../ink/ink2101.xml"/><Relationship Id="rId21" Type="http://schemas.openxmlformats.org/officeDocument/2006/relationships/customXml" Target="../ink/ink2092.xml"/><Relationship Id="rId34" Type="http://schemas.openxmlformats.org/officeDocument/2006/relationships/image" Target="../media/image2036.png"/><Relationship Id="rId42" Type="http://schemas.openxmlformats.org/officeDocument/2006/relationships/image" Target="../media/image2040.png"/><Relationship Id="rId47" Type="http://schemas.openxmlformats.org/officeDocument/2006/relationships/customXml" Target="../ink/ink2105.xml"/><Relationship Id="rId50" Type="http://schemas.openxmlformats.org/officeDocument/2006/relationships/image" Target="../media/image2044.png"/><Relationship Id="rId55" Type="http://schemas.openxmlformats.org/officeDocument/2006/relationships/customXml" Target="../ink/ink2109.xml"/><Relationship Id="rId7" Type="http://schemas.openxmlformats.org/officeDocument/2006/relationships/customXml" Target="../ink/ink2085.xml"/><Relationship Id="rId2" Type="http://schemas.openxmlformats.org/officeDocument/2006/relationships/customXml" Target="../ink/ink2083.xml"/><Relationship Id="rId16" Type="http://schemas.openxmlformats.org/officeDocument/2006/relationships/image" Target="../media/image2027.png"/><Relationship Id="rId29" Type="http://schemas.openxmlformats.org/officeDocument/2006/relationships/customXml" Target="../ink/ink2096.xml"/><Relationship Id="rId11" Type="http://schemas.openxmlformats.org/officeDocument/2006/relationships/customXml" Target="../ink/ink2087.xml"/><Relationship Id="rId24" Type="http://schemas.openxmlformats.org/officeDocument/2006/relationships/image" Target="../media/image2031.png"/><Relationship Id="rId32" Type="http://schemas.openxmlformats.org/officeDocument/2006/relationships/image" Target="../media/image2035.png"/><Relationship Id="rId37" Type="http://schemas.openxmlformats.org/officeDocument/2006/relationships/customXml" Target="../ink/ink2100.xml"/><Relationship Id="rId40" Type="http://schemas.openxmlformats.org/officeDocument/2006/relationships/image" Target="../media/image2039.png"/><Relationship Id="rId45" Type="http://schemas.openxmlformats.org/officeDocument/2006/relationships/customXml" Target="../ink/ink2104.xml"/><Relationship Id="rId53" Type="http://schemas.openxmlformats.org/officeDocument/2006/relationships/customXml" Target="../ink/ink2108.xml"/><Relationship Id="rId58" Type="http://schemas.openxmlformats.org/officeDocument/2006/relationships/image" Target="../media/image2048.png"/><Relationship Id="rId5" Type="http://schemas.openxmlformats.org/officeDocument/2006/relationships/customXml" Target="../ink/ink2084.xml"/><Relationship Id="rId61" Type="http://schemas.openxmlformats.org/officeDocument/2006/relationships/image" Target="../media/image1958.png"/><Relationship Id="rId19" Type="http://schemas.openxmlformats.org/officeDocument/2006/relationships/customXml" Target="../ink/ink2091.xml"/><Relationship Id="rId14" Type="http://schemas.openxmlformats.org/officeDocument/2006/relationships/image" Target="../media/image2026.png"/><Relationship Id="rId22" Type="http://schemas.openxmlformats.org/officeDocument/2006/relationships/image" Target="../media/image2030.png"/><Relationship Id="rId27" Type="http://schemas.openxmlformats.org/officeDocument/2006/relationships/customXml" Target="../ink/ink2095.xml"/><Relationship Id="rId30" Type="http://schemas.openxmlformats.org/officeDocument/2006/relationships/image" Target="../media/image2034.png"/><Relationship Id="rId35" Type="http://schemas.openxmlformats.org/officeDocument/2006/relationships/customXml" Target="../ink/ink2099.xml"/><Relationship Id="rId43" Type="http://schemas.openxmlformats.org/officeDocument/2006/relationships/customXml" Target="../ink/ink2103.xml"/><Relationship Id="rId48" Type="http://schemas.openxmlformats.org/officeDocument/2006/relationships/image" Target="../media/image2043.png"/><Relationship Id="rId56" Type="http://schemas.openxmlformats.org/officeDocument/2006/relationships/image" Target="../media/image2047.png"/><Relationship Id="rId8" Type="http://schemas.openxmlformats.org/officeDocument/2006/relationships/image" Target="../media/image2023.png"/><Relationship Id="rId51" Type="http://schemas.openxmlformats.org/officeDocument/2006/relationships/customXml" Target="../ink/ink2107.xml"/><Relationship Id="rId3" Type="http://schemas.openxmlformats.org/officeDocument/2006/relationships/image" Target="../media/image1732.png"/><Relationship Id="rId12" Type="http://schemas.openxmlformats.org/officeDocument/2006/relationships/image" Target="../media/image2025.png"/><Relationship Id="rId17" Type="http://schemas.openxmlformats.org/officeDocument/2006/relationships/customXml" Target="../ink/ink2090.xml"/><Relationship Id="rId25" Type="http://schemas.openxmlformats.org/officeDocument/2006/relationships/customXml" Target="../ink/ink2094.xml"/><Relationship Id="rId33" Type="http://schemas.openxmlformats.org/officeDocument/2006/relationships/customXml" Target="../ink/ink2098.xml"/><Relationship Id="rId38" Type="http://schemas.openxmlformats.org/officeDocument/2006/relationships/image" Target="../media/image2038.png"/><Relationship Id="rId46" Type="http://schemas.openxmlformats.org/officeDocument/2006/relationships/image" Target="../media/image2042.png"/><Relationship Id="rId59" Type="http://schemas.openxmlformats.org/officeDocument/2006/relationships/image" Target="../media/image2049.png"/><Relationship Id="rId20" Type="http://schemas.openxmlformats.org/officeDocument/2006/relationships/image" Target="../media/image2029.png"/><Relationship Id="rId41" Type="http://schemas.openxmlformats.org/officeDocument/2006/relationships/customXml" Target="../ink/ink2102.xml"/><Relationship Id="rId54" Type="http://schemas.openxmlformats.org/officeDocument/2006/relationships/image" Target="../media/image20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2.png"/><Relationship Id="rId15" Type="http://schemas.openxmlformats.org/officeDocument/2006/relationships/customXml" Target="../ink/ink2089.xml"/><Relationship Id="rId23" Type="http://schemas.openxmlformats.org/officeDocument/2006/relationships/customXml" Target="../ink/ink2093.xml"/><Relationship Id="rId28" Type="http://schemas.openxmlformats.org/officeDocument/2006/relationships/image" Target="../media/image2033.png"/><Relationship Id="rId36" Type="http://schemas.openxmlformats.org/officeDocument/2006/relationships/image" Target="../media/image2037.png"/><Relationship Id="rId49" Type="http://schemas.openxmlformats.org/officeDocument/2006/relationships/customXml" Target="../ink/ink2106.xml"/><Relationship Id="rId57" Type="http://schemas.openxmlformats.org/officeDocument/2006/relationships/customXml" Target="../ink/ink2110.xml"/><Relationship Id="rId10" Type="http://schemas.openxmlformats.org/officeDocument/2006/relationships/image" Target="../media/image2024.png"/><Relationship Id="rId31" Type="http://schemas.openxmlformats.org/officeDocument/2006/relationships/customXml" Target="../ink/ink2097.xml"/><Relationship Id="rId44" Type="http://schemas.openxmlformats.org/officeDocument/2006/relationships/image" Target="../media/image2041.png"/><Relationship Id="rId52" Type="http://schemas.openxmlformats.org/officeDocument/2006/relationships/image" Target="../media/image2045.png"/><Relationship Id="rId60" Type="http://schemas.openxmlformats.org/officeDocument/2006/relationships/customXml" Target="../ink/ink2111.xml"/><Relationship Id="rId4" Type="http://schemas.openxmlformats.org/officeDocument/2006/relationships/image" Target="../media/image1830.jpeg"/><Relationship Id="rId9" Type="http://schemas.openxmlformats.org/officeDocument/2006/relationships/customXml" Target="../ink/ink2086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2.png"/><Relationship Id="rId18" Type="http://schemas.openxmlformats.org/officeDocument/2006/relationships/image" Target="../media/image1981.png"/><Relationship Id="rId26" Type="http://schemas.openxmlformats.org/officeDocument/2006/relationships/image" Target="../media/image2054.png"/><Relationship Id="rId39" Type="http://schemas.openxmlformats.org/officeDocument/2006/relationships/customXml" Target="../ink/ink2130.xml"/><Relationship Id="rId21" Type="http://schemas.openxmlformats.org/officeDocument/2006/relationships/customXml" Target="../ink/ink2121.xml"/><Relationship Id="rId34" Type="http://schemas.openxmlformats.org/officeDocument/2006/relationships/image" Target="../media/image2058.png"/><Relationship Id="rId42" Type="http://schemas.openxmlformats.org/officeDocument/2006/relationships/image" Target="../media/image2062.png"/><Relationship Id="rId47" Type="http://schemas.openxmlformats.org/officeDocument/2006/relationships/customXml" Target="../ink/ink2134.xml"/><Relationship Id="rId50" Type="http://schemas.openxmlformats.org/officeDocument/2006/relationships/image" Target="../media/image2066.png"/><Relationship Id="rId55" Type="http://schemas.openxmlformats.org/officeDocument/2006/relationships/customXml" Target="../ink/ink2138.xml"/><Relationship Id="rId7" Type="http://schemas.openxmlformats.org/officeDocument/2006/relationships/image" Target="../media/image2029.png"/><Relationship Id="rId2" Type="http://schemas.openxmlformats.org/officeDocument/2006/relationships/customXml" Target="../ink/ink2112.xml"/><Relationship Id="rId16" Type="http://schemas.openxmlformats.org/officeDocument/2006/relationships/customXml" Target="../ink/ink2119.xml"/><Relationship Id="rId29" Type="http://schemas.openxmlformats.org/officeDocument/2006/relationships/customXml" Target="../ink/ink2125.xml"/><Relationship Id="rId11" Type="http://schemas.openxmlformats.org/officeDocument/2006/relationships/image" Target="../media/image2031.png"/><Relationship Id="rId24" Type="http://schemas.openxmlformats.org/officeDocument/2006/relationships/image" Target="../media/image2053.png"/><Relationship Id="rId32" Type="http://schemas.openxmlformats.org/officeDocument/2006/relationships/image" Target="../media/image2057.png"/><Relationship Id="rId37" Type="http://schemas.openxmlformats.org/officeDocument/2006/relationships/customXml" Target="../ink/ink2129.xml"/><Relationship Id="rId40" Type="http://schemas.openxmlformats.org/officeDocument/2006/relationships/image" Target="../media/image2061.png"/><Relationship Id="rId45" Type="http://schemas.openxmlformats.org/officeDocument/2006/relationships/customXml" Target="../ink/ink2133.xml"/><Relationship Id="rId53" Type="http://schemas.openxmlformats.org/officeDocument/2006/relationships/customXml" Target="../ink/ink2137.xml"/><Relationship Id="rId5" Type="http://schemas.openxmlformats.org/officeDocument/2006/relationships/image" Target="../media/image2028.png"/><Relationship Id="rId10" Type="http://schemas.openxmlformats.org/officeDocument/2006/relationships/customXml" Target="../ink/ink2116.xml"/><Relationship Id="rId19" Type="http://schemas.openxmlformats.org/officeDocument/2006/relationships/customXml" Target="../ink/ink2120.xml"/><Relationship Id="rId31" Type="http://schemas.openxmlformats.org/officeDocument/2006/relationships/customXml" Target="../ink/ink2126.xml"/><Relationship Id="rId44" Type="http://schemas.openxmlformats.org/officeDocument/2006/relationships/image" Target="../media/image2063.png"/><Relationship Id="rId52" Type="http://schemas.openxmlformats.org/officeDocument/2006/relationships/image" Target="../media/image2067.png"/><Relationship Id="rId4" Type="http://schemas.openxmlformats.org/officeDocument/2006/relationships/customXml" Target="../ink/ink2113.xml"/><Relationship Id="rId9" Type="http://schemas.openxmlformats.org/officeDocument/2006/relationships/image" Target="../media/image2030.png"/><Relationship Id="rId14" Type="http://schemas.openxmlformats.org/officeDocument/2006/relationships/customXml" Target="../ink/ink2118.xml"/><Relationship Id="rId22" Type="http://schemas.openxmlformats.org/officeDocument/2006/relationships/image" Target="../media/image2052.png"/><Relationship Id="rId27" Type="http://schemas.openxmlformats.org/officeDocument/2006/relationships/customXml" Target="../ink/ink2124.xml"/><Relationship Id="rId30" Type="http://schemas.openxmlformats.org/officeDocument/2006/relationships/image" Target="../media/image2056.png"/><Relationship Id="rId35" Type="http://schemas.openxmlformats.org/officeDocument/2006/relationships/customXml" Target="../ink/ink2128.xml"/><Relationship Id="rId43" Type="http://schemas.openxmlformats.org/officeDocument/2006/relationships/customXml" Target="../ink/ink2132.xml"/><Relationship Id="rId48" Type="http://schemas.openxmlformats.org/officeDocument/2006/relationships/image" Target="../media/image2065.png"/><Relationship Id="rId56" Type="http://schemas.openxmlformats.org/officeDocument/2006/relationships/image" Target="../media/image2069.png"/><Relationship Id="rId8" Type="http://schemas.openxmlformats.org/officeDocument/2006/relationships/customXml" Target="../ink/ink2115.xml"/><Relationship Id="rId51" Type="http://schemas.openxmlformats.org/officeDocument/2006/relationships/customXml" Target="../ink/ink2136.xml"/><Relationship Id="rId3" Type="http://schemas.openxmlformats.org/officeDocument/2006/relationships/image" Target="../media/image1732.png"/><Relationship Id="rId12" Type="http://schemas.openxmlformats.org/officeDocument/2006/relationships/customXml" Target="../ink/ink2117.xml"/><Relationship Id="rId17" Type="http://schemas.openxmlformats.org/officeDocument/2006/relationships/image" Target="../media/image2034.png"/><Relationship Id="rId25" Type="http://schemas.openxmlformats.org/officeDocument/2006/relationships/customXml" Target="../ink/ink2123.xml"/><Relationship Id="rId33" Type="http://schemas.openxmlformats.org/officeDocument/2006/relationships/customXml" Target="../ink/ink2127.xml"/><Relationship Id="rId38" Type="http://schemas.openxmlformats.org/officeDocument/2006/relationships/image" Target="../media/image2060.png"/><Relationship Id="rId46" Type="http://schemas.openxmlformats.org/officeDocument/2006/relationships/image" Target="../media/image2064.png"/><Relationship Id="rId20" Type="http://schemas.openxmlformats.org/officeDocument/2006/relationships/image" Target="../media/image2051.png"/><Relationship Id="rId41" Type="http://schemas.openxmlformats.org/officeDocument/2006/relationships/customXml" Target="../ink/ink2131.xml"/><Relationship Id="rId54" Type="http://schemas.openxmlformats.org/officeDocument/2006/relationships/image" Target="../media/image20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4.xml"/><Relationship Id="rId15" Type="http://schemas.openxmlformats.org/officeDocument/2006/relationships/image" Target="../media/image2033.png"/><Relationship Id="rId23" Type="http://schemas.openxmlformats.org/officeDocument/2006/relationships/customXml" Target="../ink/ink2122.xml"/><Relationship Id="rId28" Type="http://schemas.openxmlformats.org/officeDocument/2006/relationships/image" Target="../media/image2055.png"/><Relationship Id="rId36" Type="http://schemas.openxmlformats.org/officeDocument/2006/relationships/image" Target="../media/image2059.png"/><Relationship Id="rId49" Type="http://schemas.openxmlformats.org/officeDocument/2006/relationships/customXml" Target="../ink/ink21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2.png"/><Relationship Id="rId2" Type="http://schemas.openxmlformats.org/officeDocument/2006/relationships/customXml" Target="../ink/ink21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.png"/><Relationship Id="rId21" Type="http://schemas.openxmlformats.org/officeDocument/2006/relationships/image" Target="../media/image31.png"/><Relationship Id="rId63" Type="http://schemas.openxmlformats.org/officeDocument/2006/relationships/image" Target="../media/image52.png"/><Relationship Id="rId159" Type="http://schemas.openxmlformats.org/officeDocument/2006/relationships/image" Target="../media/image100.png"/><Relationship Id="rId170" Type="http://schemas.openxmlformats.org/officeDocument/2006/relationships/customXml" Target="../ink/ink100.xml"/><Relationship Id="rId226" Type="http://schemas.openxmlformats.org/officeDocument/2006/relationships/customXml" Target="../ink/ink128.xml"/><Relationship Id="rId268" Type="http://schemas.openxmlformats.org/officeDocument/2006/relationships/customXml" Target="../ink/ink149.xml"/><Relationship Id="rId32" Type="http://schemas.openxmlformats.org/officeDocument/2006/relationships/customXml" Target="../ink/ink31.xml"/><Relationship Id="rId74" Type="http://schemas.openxmlformats.org/officeDocument/2006/relationships/customXml" Target="../ink/ink52.xml"/><Relationship Id="rId128" Type="http://schemas.openxmlformats.org/officeDocument/2006/relationships/customXml" Target="../ink/ink79.xml"/><Relationship Id="rId5" Type="http://schemas.openxmlformats.org/officeDocument/2006/relationships/image" Target="../media/image23.png"/><Relationship Id="rId181" Type="http://schemas.openxmlformats.org/officeDocument/2006/relationships/image" Target="../media/image111.png"/><Relationship Id="rId237" Type="http://schemas.openxmlformats.org/officeDocument/2006/relationships/image" Target="../media/image139.png"/><Relationship Id="rId279" Type="http://schemas.openxmlformats.org/officeDocument/2006/relationships/image" Target="../media/image160.png"/><Relationship Id="rId43" Type="http://schemas.openxmlformats.org/officeDocument/2006/relationships/image" Target="../media/image42.png"/><Relationship Id="rId139" Type="http://schemas.openxmlformats.org/officeDocument/2006/relationships/image" Target="../media/image90.png"/><Relationship Id="rId85" Type="http://schemas.openxmlformats.org/officeDocument/2006/relationships/image" Target="../media/image63.png"/><Relationship Id="rId150" Type="http://schemas.openxmlformats.org/officeDocument/2006/relationships/customXml" Target="../ink/ink90.xml"/><Relationship Id="rId192" Type="http://schemas.openxmlformats.org/officeDocument/2006/relationships/customXml" Target="../ink/ink111.xml"/><Relationship Id="rId206" Type="http://schemas.openxmlformats.org/officeDocument/2006/relationships/customXml" Target="../ink/ink118.xml"/><Relationship Id="rId248" Type="http://schemas.openxmlformats.org/officeDocument/2006/relationships/customXml" Target="../ink/ink139.xml"/><Relationship Id="rId269" Type="http://schemas.openxmlformats.org/officeDocument/2006/relationships/image" Target="../media/image155.png"/><Relationship Id="rId12" Type="http://schemas.openxmlformats.org/officeDocument/2006/relationships/customXml" Target="../ink/ink21.xml"/><Relationship Id="rId33" Type="http://schemas.openxmlformats.org/officeDocument/2006/relationships/image" Target="../media/image37.png"/><Relationship Id="rId108" Type="http://schemas.openxmlformats.org/officeDocument/2006/relationships/customXml" Target="../ink/ink69.xml"/><Relationship Id="rId129" Type="http://schemas.openxmlformats.org/officeDocument/2006/relationships/image" Target="../media/image85.png"/><Relationship Id="rId280" Type="http://schemas.openxmlformats.org/officeDocument/2006/relationships/customXml" Target="../ink/ink155.xml"/><Relationship Id="rId54" Type="http://schemas.openxmlformats.org/officeDocument/2006/relationships/customXml" Target="../ink/ink42.xml"/><Relationship Id="rId75" Type="http://schemas.openxmlformats.org/officeDocument/2006/relationships/image" Target="../media/image58.png"/><Relationship Id="rId96" Type="http://schemas.openxmlformats.org/officeDocument/2006/relationships/customXml" Target="../ink/ink63.xml"/><Relationship Id="rId140" Type="http://schemas.openxmlformats.org/officeDocument/2006/relationships/customXml" Target="../ink/ink85.xml"/><Relationship Id="rId161" Type="http://schemas.openxmlformats.org/officeDocument/2006/relationships/image" Target="../media/image101.png"/><Relationship Id="rId182" Type="http://schemas.openxmlformats.org/officeDocument/2006/relationships/customXml" Target="../ink/ink106.xml"/><Relationship Id="rId217" Type="http://schemas.openxmlformats.org/officeDocument/2006/relationships/image" Target="../media/image129.png"/><Relationship Id="rId6" Type="http://schemas.openxmlformats.org/officeDocument/2006/relationships/customXml" Target="../ink/ink18.xml"/><Relationship Id="rId238" Type="http://schemas.openxmlformats.org/officeDocument/2006/relationships/customXml" Target="../ink/ink134.xml"/><Relationship Id="rId259" Type="http://schemas.openxmlformats.org/officeDocument/2006/relationships/image" Target="../media/image150.png"/><Relationship Id="rId23" Type="http://schemas.openxmlformats.org/officeDocument/2006/relationships/image" Target="../media/image32.png"/><Relationship Id="rId119" Type="http://schemas.openxmlformats.org/officeDocument/2006/relationships/image" Target="../media/image80.png"/><Relationship Id="rId270" Type="http://schemas.openxmlformats.org/officeDocument/2006/relationships/customXml" Target="../ink/ink150.xml"/><Relationship Id="rId44" Type="http://schemas.openxmlformats.org/officeDocument/2006/relationships/customXml" Target="../ink/ink37.xml"/><Relationship Id="rId65" Type="http://schemas.openxmlformats.org/officeDocument/2006/relationships/image" Target="../media/image53.png"/><Relationship Id="rId86" Type="http://schemas.openxmlformats.org/officeDocument/2006/relationships/customXml" Target="../ink/ink58.xml"/><Relationship Id="rId130" Type="http://schemas.openxmlformats.org/officeDocument/2006/relationships/customXml" Target="../ink/ink80.xml"/><Relationship Id="rId151" Type="http://schemas.openxmlformats.org/officeDocument/2006/relationships/image" Target="../media/image96.png"/><Relationship Id="rId172" Type="http://schemas.openxmlformats.org/officeDocument/2006/relationships/customXml" Target="../ink/ink101.xml"/><Relationship Id="rId193" Type="http://schemas.openxmlformats.org/officeDocument/2006/relationships/image" Target="../media/image117.png"/><Relationship Id="rId207" Type="http://schemas.openxmlformats.org/officeDocument/2006/relationships/image" Target="../media/image124.png"/><Relationship Id="rId228" Type="http://schemas.openxmlformats.org/officeDocument/2006/relationships/customXml" Target="../ink/ink129.xml"/><Relationship Id="rId249" Type="http://schemas.openxmlformats.org/officeDocument/2006/relationships/image" Target="../media/image145.png"/><Relationship Id="rId13" Type="http://schemas.openxmlformats.org/officeDocument/2006/relationships/image" Target="../media/image27.png"/><Relationship Id="rId109" Type="http://schemas.openxmlformats.org/officeDocument/2006/relationships/image" Target="../media/image75.png"/><Relationship Id="rId260" Type="http://schemas.openxmlformats.org/officeDocument/2006/relationships/customXml" Target="../ink/ink145.xml"/><Relationship Id="rId281" Type="http://schemas.openxmlformats.org/officeDocument/2006/relationships/image" Target="../media/image161.png"/><Relationship Id="rId34" Type="http://schemas.openxmlformats.org/officeDocument/2006/relationships/customXml" Target="../ink/ink32.xml"/><Relationship Id="rId55" Type="http://schemas.openxmlformats.org/officeDocument/2006/relationships/image" Target="../media/image48.png"/><Relationship Id="rId76" Type="http://schemas.openxmlformats.org/officeDocument/2006/relationships/customXml" Target="../ink/ink53.xml"/><Relationship Id="rId97" Type="http://schemas.openxmlformats.org/officeDocument/2006/relationships/image" Target="../media/image69.png"/><Relationship Id="rId120" Type="http://schemas.openxmlformats.org/officeDocument/2006/relationships/customXml" Target="../ink/ink75.xml"/><Relationship Id="rId141" Type="http://schemas.openxmlformats.org/officeDocument/2006/relationships/image" Target="../media/image91.png"/><Relationship Id="rId7" Type="http://schemas.openxmlformats.org/officeDocument/2006/relationships/image" Target="../media/image24.png"/><Relationship Id="rId162" Type="http://schemas.openxmlformats.org/officeDocument/2006/relationships/customXml" Target="../ink/ink96.xml"/><Relationship Id="rId183" Type="http://schemas.openxmlformats.org/officeDocument/2006/relationships/image" Target="../media/image112.png"/><Relationship Id="rId218" Type="http://schemas.openxmlformats.org/officeDocument/2006/relationships/customXml" Target="../ink/ink124.xml"/><Relationship Id="rId239" Type="http://schemas.openxmlformats.org/officeDocument/2006/relationships/image" Target="../media/image140.png"/><Relationship Id="rId250" Type="http://schemas.openxmlformats.org/officeDocument/2006/relationships/customXml" Target="../ink/ink140.xml"/><Relationship Id="rId271" Type="http://schemas.openxmlformats.org/officeDocument/2006/relationships/image" Target="../media/image156.png"/><Relationship Id="rId24" Type="http://schemas.openxmlformats.org/officeDocument/2006/relationships/customXml" Target="../ink/ink27.xml"/><Relationship Id="rId45" Type="http://schemas.openxmlformats.org/officeDocument/2006/relationships/image" Target="../media/image43.png"/><Relationship Id="rId66" Type="http://schemas.openxmlformats.org/officeDocument/2006/relationships/customXml" Target="../ink/ink48.xml"/><Relationship Id="rId87" Type="http://schemas.openxmlformats.org/officeDocument/2006/relationships/image" Target="../media/image64.png"/><Relationship Id="rId110" Type="http://schemas.openxmlformats.org/officeDocument/2006/relationships/customXml" Target="../ink/ink70.xml"/><Relationship Id="rId131" Type="http://schemas.openxmlformats.org/officeDocument/2006/relationships/image" Target="../media/image86.png"/><Relationship Id="rId152" Type="http://schemas.openxmlformats.org/officeDocument/2006/relationships/customXml" Target="../ink/ink91.xml"/><Relationship Id="rId173" Type="http://schemas.openxmlformats.org/officeDocument/2006/relationships/image" Target="../media/image107.png"/><Relationship Id="rId194" Type="http://schemas.openxmlformats.org/officeDocument/2006/relationships/customXml" Target="../ink/ink112.xml"/><Relationship Id="rId208" Type="http://schemas.openxmlformats.org/officeDocument/2006/relationships/customXml" Target="../ink/ink119.xml"/><Relationship Id="rId229" Type="http://schemas.openxmlformats.org/officeDocument/2006/relationships/image" Target="../media/image135.png"/><Relationship Id="rId240" Type="http://schemas.openxmlformats.org/officeDocument/2006/relationships/customXml" Target="../ink/ink135.xml"/><Relationship Id="rId261" Type="http://schemas.openxmlformats.org/officeDocument/2006/relationships/image" Target="../media/image151.png"/><Relationship Id="rId14" Type="http://schemas.openxmlformats.org/officeDocument/2006/relationships/customXml" Target="../ink/ink22.xml"/><Relationship Id="rId35" Type="http://schemas.openxmlformats.org/officeDocument/2006/relationships/image" Target="../media/image38.png"/><Relationship Id="rId56" Type="http://schemas.openxmlformats.org/officeDocument/2006/relationships/customXml" Target="../ink/ink43.xml"/><Relationship Id="rId77" Type="http://schemas.openxmlformats.org/officeDocument/2006/relationships/image" Target="../media/image59.png"/><Relationship Id="rId100" Type="http://schemas.openxmlformats.org/officeDocument/2006/relationships/customXml" Target="../ink/ink65.xml"/><Relationship Id="rId282" Type="http://schemas.openxmlformats.org/officeDocument/2006/relationships/customXml" Target="../ink/ink156.xml"/><Relationship Id="rId8" Type="http://schemas.openxmlformats.org/officeDocument/2006/relationships/customXml" Target="../ink/ink19.xml"/><Relationship Id="rId98" Type="http://schemas.openxmlformats.org/officeDocument/2006/relationships/customXml" Target="../ink/ink64.xml"/><Relationship Id="rId121" Type="http://schemas.openxmlformats.org/officeDocument/2006/relationships/image" Target="../media/image81.png"/><Relationship Id="rId142" Type="http://schemas.openxmlformats.org/officeDocument/2006/relationships/customXml" Target="../ink/ink86.xml"/><Relationship Id="rId163" Type="http://schemas.openxmlformats.org/officeDocument/2006/relationships/image" Target="../media/image102.png"/><Relationship Id="rId184" Type="http://schemas.openxmlformats.org/officeDocument/2006/relationships/customXml" Target="../ink/ink107.xml"/><Relationship Id="rId219" Type="http://schemas.openxmlformats.org/officeDocument/2006/relationships/image" Target="../media/image130.png"/><Relationship Id="rId230" Type="http://schemas.openxmlformats.org/officeDocument/2006/relationships/customXml" Target="../ink/ink130.xml"/><Relationship Id="rId251" Type="http://schemas.openxmlformats.org/officeDocument/2006/relationships/image" Target="../media/image146.png"/><Relationship Id="rId25" Type="http://schemas.openxmlformats.org/officeDocument/2006/relationships/image" Target="../media/image33.png"/><Relationship Id="rId46" Type="http://schemas.openxmlformats.org/officeDocument/2006/relationships/customXml" Target="../ink/ink38.xml"/><Relationship Id="rId67" Type="http://schemas.openxmlformats.org/officeDocument/2006/relationships/image" Target="../media/image54.png"/><Relationship Id="rId272" Type="http://schemas.openxmlformats.org/officeDocument/2006/relationships/customXml" Target="../ink/ink151.xml"/><Relationship Id="rId88" Type="http://schemas.openxmlformats.org/officeDocument/2006/relationships/customXml" Target="../ink/ink59.xml"/><Relationship Id="rId111" Type="http://schemas.openxmlformats.org/officeDocument/2006/relationships/image" Target="../media/image76.png"/><Relationship Id="rId132" Type="http://schemas.openxmlformats.org/officeDocument/2006/relationships/customXml" Target="../ink/ink81.xml"/><Relationship Id="rId153" Type="http://schemas.openxmlformats.org/officeDocument/2006/relationships/image" Target="../media/image97.png"/><Relationship Id="rId174" Type="http://schemas.openxmlformats.org/officeDocument/2006/relationships/customXml" Target="../ink/ink102.xml"/><Relationship Id="rId195" Type="http://schemas.openxmlformats.org/officeDocument/2006/relationships/image" Target="../media/image118.png"/><Relationship Id="rId209" Type="http://schemas.openxmlformats.org/officeDocument/2006/relationships/image" Target="../media/image125.png"/><Relationship Id="rId220" Type="http://schemas.openxmlformats.org/officeDocument/2006/relationships/customXml" Target="../ink/ink125.xml"/><Relationship Id="rId241" Type="http://schemas.openxmlformats.org/officeDocument/2006/relationships/image" Target="../media/image141.png"/><Relationship Id="rId15" Type="http://schemas.openxmlformats.org/officeDocument/2006/relationships/image" Target="../media/image28.png"/><Relationship Id="rId36" Type="http://schemas.openxmlformats.org/officeDocument/2006/relationships/customXml" Target="../ink/ink33.xml"/><Relationship Id="rId57" Type="http://schemas.openxmlformats.org/officeDocument/2006/relationships/image" Target="../media/image49.png"/><Relationship Id="rId262" Type="http://schemas.openxmlformats.org/officeDocument/2006/relationships/customXml" Target="../ink/ink146.xml"/><Relationship Id="rId283" Type="http://schemas.openxmlformats.org/officeDocument/2006/relationships/image" Target="../media/image162.png"/><Relationship Id="rId78" Type="http://schemas.openxmlformats.org/officeDocument/2006/relationships/customXml" Target="../ink/ink54.xml"/><Relationship Id="rId99" Type="http://schemas.openxmlformats.org/officeDocument/2006/relationships/image" Target="../media/image70.png"/><Relationship Id="rId101" Type="http://schemas.openxmlformats.org/officeDocument/2006/relationships/image" Target="../media/image71.png"/><Relationship Id="rId122" Type="http://schemas.openxmlformats.org/officeDocument/2006/relationships/customXml" Target="../ink/ink76.xml"/><Relationship Id="rId143" Type="http://schemas.openxmlformats.org/officeDocument/2006/relationships/image" Target="../media/image92.png"/><Relationship Id="rId164" Type="http://schemas.openxmlformats.org/officeDocument/2006/relationships/customXml" Target="../ink/ink97.xml"/><Relationship Id="rId185" Type="http://schemas.openxmlformats.org/officeDocument/2006/relationships/image" Target="../media/image113.png"/><Relationship Id="rId9" Type="http://schemas.openxmlformats.org/officeDocument/2006/relationships/image" Target="../media/image25.png"/><Relationship Id="rId210" Type="http://schemas.openxmlformats.org/officeDocument/2006/relationships/customXml" Target="../ink/ink120.xml"/><Relationship Id="rId26" Type="http://schemas.openxmlformats.org/officeDocument/2006/relationships/customXml" Target="../ink/ink28.xml"/><Relationship Id="rId231" Type="http://schemas.openxmlformats.org/officeDocument/2006/relationships/image" Target="../media/image136.png"/><Relationship Id="rId252" Type="http://schemas.openxmlformats.org/officeDocument/2006/relationships/customXml" Target="../ink/ink141.xml"/><Relationship Id="rId273" Type="http://schemas.openxmlformats.org/officeDocument/2006/relationships/image" Target="../media/image157.png"/><Relationship Id="rId47" Type="http://schemas.openxmlformats.org/officeDocument/2006/relationships/image" Target="../media/image44.png"/><Relationship Id="rId68" Type="http://schemas.openxmlformats.org/officeDocument/2006/relationships/customXml" Target="../ink/ink49.xml"/><Relationship Id="rId89" Type="http://schemas.openxmlformats.org/officeDocument/2006/relationships/image" Target="../media/image65.png"/><Relationship Id="rId112" Type="http://schemas.openxmlformats.org/officeDocument/2006/relationships/customXml" Target="../ink/ink71.xml"/><Relationship Id="rId133" Type="http://schemas.openxmlformats.org/officeDocument/2006/relationships/image" Target="../media/image87.png"/><Relationship Id="rId154" Type="http://schemas.openxmlformats.org/officeDocument/2006/relationships/customXml" Target="../ink/ink92.xml"/><Relationship Id="rId175" Type="http://schemas.openxmlformats.org/officeDocument/2006/relationships/image" Target="../media/image108.png"/><Relationship Id="rId196" Type="http://schemas.openxmlformats.org/officeDocument/2006/relationships/customXml" Target="../ink/ink113.xml"/><Relationship Id="rId200" Type="http://schemas.openxmlformats.org/officeDocument/2006/relationships/customXml" Target="../ink/ink115.xml"/><Relationship Id="rId16" Type="http://schemas.openxmlformats.org/officeDocument/2006/relationships/customXml" Target="../ink/ink23.xml"/><Relationship Id="rId221" Type="http://schemas.openxmlformats.org/officeDocument/2006/relationships/image" Target="../media/image131.png"/><Relationship Id="rId242" Type="http://schemas.openxmlformats.org/officeDocument/2006/relationships/customXml" Target="../ink/ink136.xml"/><Relationship Id="rId263" Type="http://schemas.openxmlformats.org/officeDocument/2006/relationships/image" Target="../media/image152.png"/><Relationship Id="rId284" Type="http://schemas.openxmlformats.org/officeDocument/2006/relationships/customXml" Target="../ink/ink157.xml"/><Relationship Id="rId37" Type="http://schemas.openxmlformats.org/officeDocument/2006/relationships/image" Target="../media/image39.png"/><Relationship Id="rId58" Type="http://schemas.openxmlformats.org/officeDocument/2006/relationships/customXml" Target="../ink/ink44.xml"/><Relationship Id="rId79" Type="http://schemas.openxmlformats.org/officeDocument/2006/relationships/image" Target="../media/image60.png"/><Relationship Id="rId102" Type="http://schemas.openxmlformats.org/officeDocument/2006/relationships/customXml" Target="../ink/ink66.xml"/><Relationship Id="rId123" Type="http://schemas.openxmlformats.org/officeDocument/2006/relationships/image" Target="../media/image82.png"/><Relationship Id="rId144" Type="http://schemas.openxmlformats.org/officeDocument/2006/relationships/customXml" Target="../ink/ink87.xml"/><Relationship Id="rId90" Type="http://schemas.openxmlformats.org/officeDocument/2006/relationships/customXml" Target="../ink/ink60.xml"/><Relationship Id="rId165" Type="http://schemas.openxmlformats.org/officeDocument/2006/relationships/image" Target="../media/image103.png"/><Relationship Id="rId186" Type="http://schemas.openxmlformats.org/officeDocument/2006/relationships/customXml" Target="../ink/ink108.xml"/><Relationship Id="rId211" Type="http://schemas.openxmlformats.org/officeDocument/2006/relationships/image" Target="../media/image126.png"/><Relationship Id="rId232" Type="http://schemas.openxmlformats.org/officeDocument/2006/relationships/customXml" Target="../ink/ink131.xml"/><Relationship Id="rId253" Type="http://schemas.openxmlformats.org/officeDocument/2006/relationships/image" Target="../media/image147.png"/><Relationship Id="rId274" Type="http://schemas.openxmlformats.org/officeDocument/2006/relationships/customXml" Target="../ink/ink152.xml"/><Relationship Id="rId27" Type="http://schemas.openxmlformats.org/officeDocument/2006/relationships/image" Target="../media/image34.png"/><Relationship Id="rId48" Type="http://schemas.openxmlformats.org/officeDocument/2006/relationships/customXml" Target="../ink/ink39.xml"/><Relationship Id="rId69" Type="http://schemas.openxmlformats.org/officeDocument/2006/relationships/image" Target="../media/image55.png"/><Relationship Id="rId113" Type="http://schemas.openxmlformats.org/officeDocument/2006/relationships/image" Target="../media/image77.png"/><Relationship Id="rId134" Type="http://schemas.openxmlformats.org/officeDocument/2006/relationships/customXml" Target="../ink/ink82.xml"/><Relationship Id="rId80" Type="http://schemas.openxmlformats.org/officeDocument/2006/relationships/customXml" Target="../ink/ink55.xml"/><Relationship Id="rId155" Type="http://schemas.openxmlformats.org/officeDocument/2006/relationships/image" Target="../media/image98.png"/><Relationship Id="rId176" Type="http://schemas.openxmlformats.org/officeDocument/2006/relationships/customXml" Target="../ink/ink103.xml"/><Relationship Id="rId197" Type="http://schemas.openxmlformats.org/officeDocument/2006/relationships/image" Target="../media/image119.png"/><Relationship Id="rId201" Type="http://schemas.openxmlformats.org/officeDocument/2006/relationships/image" Target="../media/image121.png"/><Relationship Id="rId222" Type="http://schemas.openxmlformats.org/officeDocument/2006/relationships/customXml" Target="../ink/ink126.xml"/><Relationship Id="rId243" Type="http://schemas.openxmlformats.org/officeDocument/2006/relationships/image" Target="../media/image142.png"/><Relationship Id="rId264" Type="http://schemas.openxmlformats.org/officeDocument/2006/relationships/customXml" Target="../ink/ink147.xml"/><Relationship Id="rId285" Type="http://schemas.openxmlformats.org/officeDocument/2006/relationships/image" Target="../media/image163.png"/><Relationship Id="rId17" Type="http://schemas.openxmlformats.org/officeDocument/2006/relationships/image" Target="../media/image29.png"/><Relationship Id="rId38" Type="http://schemas.openxmlformats.org/officeDocument/2006/relationships/customXml" Target="../ink/ink34.xml"/><Relationship Id="rId59" Type="http://schemas.openxmlformats.org/officeDocument/2006/relationships/image" Target="../media/image50.png"/><Relationship Id="rId103" Type="http://schemas.openxmlformats.org/officeDocument/2006/relationships/image" Target="../media/image72.png"/><Relationship Id="rId124" Type="http://schemas.openxmlformats.org/officeDocument/2006/relationships/customXml" Target="../ink/ink77.xml"/><Relationship Id="rId70" Type="http://schemas.openxmlformats.org/officeDocument/2006/relationships/customXml" Target="../ink/ink50.xml"/><Relationship Id="rId91" Type="http://schemas.openxmlformats.org/officeDocument/2006/relationships/image" Target="../media/image66.png"/><Relationship Id="rId145" Type="http://schemas.openxmlformats.org/officeDocument/2006/relationships/image" Target="../media/image93.png"/><Relationship Id="rId166" Type="http://schemas.openxmlformats.org/officeDocument/2006/relationships/customXml" Target="../ink/ink98.xml"/><Relationship Id="rId187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1.xml"/><Relationship Id="rId233" Type="http://schemas.openxmlformats.org/officeDocument/2006/relationships/image" Target="../media/image137.png"/><Relationship Id="rId254" Type="http://schemas.openxmlformats.org/officeDocument/2006/relationships/customXml" Target="../ink/ink142.xml"/><Relationship Id="rId28" Type="http://schemas.openxmlformats.org/officeDocument/2006/relationships/customXml" Target="../ink/ink29.xml"/><Relationship Id="rId49" Type="http://schemas.openxmlformats.org/officeDocument/2006/relationships/image" Target="../media/image45.png"/><Relationship Id="rId114" Type="http://schemas.openxmlformats.org/officeDocument/2006/relationships/customXml" Target="../ink/ink72.xml"/><Relationship Id="rId275" Type="http://schemas.openxmlformats.org/officeDocument/2006/relationships/image" Target="../media/image158.png"/><Relationship Id="rId60" Type="http://schemas.openxmlformats.org/officeDocument/2006/relationships/customXml" Target="../ink/ink45.xml"/><Relationship Id="rId81" Type="http://schemas.openxmlformats.org/officeDocument/2006/relationships/image" Target="../media/image61.png"/><Relationship Id="rId135" Type="http://schemas.openxmlformats.org/officeDocument/2006/relationships/image" Target="../media/image88.png"/><Relationship Id="rId156" Type="http://schemas.openxmlformats.org/officeDocument/2006/relationships/customXml" Target="../ink/ink93.xml"/><Relationship Id="rId177" Type="http://schemas.openxmlformats.org/officeDocument/2006/relationships/image" Target="../media/image109.png"/><Relationship Id="rId198" Type="http://schemas.openxmlformats.org/officeDocument/2006/relationships/customXml" Target="../ink/ink114.xml"/><Relationship Id="rId202" Type="http://schemas.openxmlformats.org/officeDocument/2006/relationships/customXml" Target="../ink/ink116.xml"/><Relationship Id="rId223" Type="http://schemas.openxmlformats.org/officeDocument/2006/relationships/image" Target="../media/image132.png"/><Relationship Id="rId244" Type="http://schemas.openxmlformats.org/officeDocument/2006/relationships/customXml" Target="../ink/ink137.xml"/><Relationship Id="rId18" Type="http://schemas.openxmlformats.org/officeDocument/2006/relationships/customXml" Target="../ink/ink24.xml"/><Relationship Id="rId39" Type="http://schemas.openxmlformats.org/officeDocument/2006/relationships/image" Target="../media/image40.png"/><Relationship Id="rId265" Type="http://schemas.openxmlformats.org/officeDocument/2006/relationships/image" Target="../media/image153.png"/><Relationship Id="rId286" Type="http://schemas.openxmlformats.org/officeDocument/2006/relationships/customXml" Target="../ink/ink158.xml"/><Relationship Id="rId50" Type="http://schemas.openxmlformats.org/officeDocument/2006/relationships/customXml" Target="../ink/ink40.xml"/><Relationship Id="rId104" Type="http://schemas.openxmlformats.org/officeDocument/2006/relationships/customXml" Target="../ink/ink67.xml"/><Relationship Id="rId125" Type="http://schemas.openxmlformats.org/officeDocument/2006/relationships/image" Target="../media/image83.png"/><Relationship Id="rId146" Type="http://schemas.openxmlformats.org/officeDocument/2006/relationships/customXml" Target="../ink/ink88.xml"/><Relationship Id="rId167" Type="http://schemas.openxmlformats.org/officeDocument/2006/relationships/image" Target="../media/image104.png"/><Relationship Id="rId188" Type="http://schemas.openxmlformats.org/officeDocument/2006/relationships/customXml" Target="../ink/ink109.xml"/><Relationship Id="rId71" Type="http://schemas.openxmlformats.org/officeDocument/2006/relationships/image" Target="../media/image56.png"/><Relationship Id="rId92" Type="http://schemas.openxmlformats.org/officeDocument/2006/relationships/customXml" Target="../ink/ink61.xml"/><Relationship Id="rId213" Type="http://schemas.openxmlformats.org/officeDocument/2006/relationships/image" Target="../media/image127.png"/><Relationship Id="rId234" Type="http://schemas.openxmlformats.org/officeDocument/2006/relationships/customXml" Target="../ink/ink132.xml"/><Relationship Id="rId2" Type="http://schemas.openxmlformats.org/officeDocument/2006/relationships/customXml" Target="../ink/ink16.xml"/><Relationship Id="rId29" Type="http://schemas.openxmlformats.org/officeDocument/2006/relationships/image" Target="../media/image35.png"/><Relationship Id="rId255" Type="http://schemas.openxmlformats.org/officeDocument/2006/relationships/image" Target="../media/image148.png"/><Relationship Id="rId276" Type="http://schemas.openxmlformats.org/officeDocument/2006/relationships/customXml" Target="../ink/ink153.xml"/><Relationship Id="rId40" Type="http://schemas.openxmlformats.org/officeDocument/2006/relationships/customXml" Target="../ink/ink35.xml"/><Relationship Id="rId115" Type="http://schemas.openxmlformats.org/officeDocument/2006/relationships/image" Target="../media/image78.png"/><Relationship Id="rId136" Type="http://schemas.openxmlformats.org/officeDocument/2006/relationships/customXml" Target="../ink/ink83.xml"/><Relationship Id="rId157" Type="http://schemas.openxmlformats.org/officeDocument/2006/relationships/image" Target="../media/image99.png"/><Relationship Id="rId178" Type="http://schemas.openxmlformats.org/officeDocument/2006/relationships/customXml" Target="../ink/ink104.xml"/><Relationship Id="rId61" Type="http://schemas.openxmlformats.org/officeDocument/2006/relationships/image" Target="../media/image51.png"/><Relationship Id="rId82" Type="http://schemas.openxmlformats.org/officeDocument/2006/relationships/customXml" Target="../ink/ink56.xml"/><Relationship Id="rId199" Type="http://schemas.openxmlformats.org/officeDocument/2006/relationships/image" Target="../media/image120.png"/><Relationship Id="rId203" Type="http://schemas.openxmlformats.org/officeDocument/2006/relationships/image" Target="../media/image122.png"/><Relationship Id="rId19" Type="http://schemas.openxmlformats.org/officeDocument/2006/relationships/image" Target="../media/image30.png"/><Relationship Id="rId224" Type="http://schemas.openxmlformats.org/officeDocument/2006/relationships/customXml" Target="../ink/ink127.xml"/><Relationship Id="rId245" Type="http://schemas.openxmlformats.org/officeDocument/2006/relationships/image" Target="../media/image143.png"/><Relationship Id="rId266" Type="http://schemas.openxmlformats.org/officeDocument/2006/relationships/customXml" Target="../ink/ink148.xml"/><Relationship Id="rId287" Type="http://schemas.openxmlformats.org/officeDocument/2006/relationships/image" Target="../media/image164.png"/><Relationship Id="rId30" Type="http://schemas.openxmlformats.org/officeDocument/2006/relationships/customXml" Target="../ink/ink30.xml"/><Relationship Id="rId105" Type="http://schemas.openxmlformats.org/officeDocument/2006/relationships/image" Target="../media/image73.png"/><Relationship Id="rId126" Type="http://schemas.openxmlformats.org/officeDocument/2006/relationships/customXml" Target="../ink/ink78.xml"/><Relationship Id="rId147" Type="http://schemas.openxmlformats.org/officeDocument/2006/relationships/image" Target="../media/image94.png"/><Relationship Id="rId168" Type="http://schemas.openxmlformats.org/officeDocument/2006/relationships/customXml" Target="../ink/ink99.xml"/><Relationship Id="rId51" Type="http://schemas.openxmlformats.org/officeDocument/2006/relationships/image" Target="../media/image46.png"/><Relationship Id="rId72" Type="http://schemas.openxmlformats.org/officeDocument/2006/relationships/customXml" Target="../ink/ink51.xml"/><Relationship Id="rId93" Type="http://schemas.openxmlformats.org/officeDocument/2006/relationships/image" Target="../media/image67.png"/><Relationship Id="rId189" Type="http://schemas.openxmlformats.org/officeDocument/2006/relationships/image" Target="../media/image115.png"/><Relationship Id="rId3" Type="http://schemas.openxmlformats.org/officeDocument/2006/relationships/image" Target="../media/image22.png"/><Relationship Id="rId214" Type="http://schemas.openxmlformats.org/officeDocument/2006/relationships/customXml" Target="../ink/ink122.xml"/><Relationship Id="rId235" Type="http://schemas.openxmlformats.org/officeDocument/2006/relationships/image" Target="../media/image138.png"/><Relationship Id="rId256" Type="http://schemas.openxmlformats.org/officeDocument/2006/relationships/customXml" Target="../ink/ink143.xml"/><Relationship Id="rId277" Type="http://schemas.openxmlformats.org/officeDocument/2006/relationships/image" Target="../media/image159.png"/><Relationship Id="rId116" Type="http://schemas.openxmlformats.org/officeDocument/2006/relationships/customXml" Target="../ink/ink73.xml"/><Relationship Id="rId137" Type="http://schemas.openxmlformats.org/officeDocument/2006/relationships/image" Target="../media/image89.png"/><Relationship Id="rId158" Type="http://schemas.openxmlformats.org/officeDocument/2006/relationships/customXml" Target="../ink/ink94.xml"/><Relationship Id="rId20" Type="http://schemas.openxmlformats.org/officeDocument/2006/relationships/customXml" Target="../ink/ink25.xml"/><Relationship Id="rId41" Type="http://schemas.openxmlformats.org/officeDocument/2006/relationships/image" Target="../media/image41.png"/><Relationship Id="rId62" Type="http://schemas.openxmlformats.org/officeDocument/2006/relationships/customXml" Target="../ink/ink46.xml"/><Relationship Id="rId83" Type="http://schemas.openxmlformats.org/officeDocument/2006/relationships/image" Target="../media/image62.png"/><Relationship Id="rId179" Type="http://schemas.openxmlformats.org/officeDocument/2006/relationships/image" Target="../media/image110.png"/><Relationship Id="rId190" Type="http://schemas.openxmlformats.org/officeDocument/2006/relationships/customXml" Target="../ink/ink110.xml"/><Relationship Id="rId204" Type="http://schemas.openxmlformats.org/officeDocument/2006/relationships/customXml" Target="../ink/ink117.xml"/><Relationship Id="rId225" Type="http://schemas.openxmlformats.org/officeDocument/2006/relationships/image" Target="../media/image133.png"/><Relationship Id="rId246" Type="http://schemas.openxmlformats.org/officeDocument/2006/relationships/customXml" Target="../ink/ink138.xml"/><Relationship Id="rId267" Type="http://schemas.openxmlformats.org/officeDocument/2006/relationships/image" Target="../media/image154.png"/><Relationship Id="rId288" Type="http://schemas.openxmlformats.org/officeDocument/2006/relationships/customXml" Target="../ink/ink159.xml"/><Relationship Id="rId106" Type="http://schemas.openxmlformats.org/officeDocument/2006/relationships/customXml" Target="../ink/ink68.xml"/><Relationship Id="rId127" Type="http://schemas.openxmlformats.org/officeDocument/2006/relationships/image" Target="../media/image84.png"/><Relationship Id="rId10" Type="http://schemas.openxmlformats.org/officeDocument/2006/relationships/customXml" Target="../ink/ink20.xml"/><Relationship Id="rId31" Type="http://schemas.openxmlformats.org/officeDocument/2006/relationships/image" Target="../media/image36.png"/><Relationship Id="rId52" Type="http://schemas.openxmlformats.org/officeDocument/2006/relationships/customXml" Target="../ink/ink41.xml"/><Relationship Id="rId73" Type="http://schemas.openxmlformats.org/officeDocument/2006/relationships/image" Target="../media/image57.png"/><Relationship Id="rId94" Type="http://schemas.openxmlformats.org/officeDocument/2006/relationships/customXml" Target="../ink/ink62.xml"/><Relationship Id="rId148" Type="http://schemas.openxmlformats.org/officeDocument/2006/relationships/customXml" Target="../ink/ink89.xml"/><Relationship Id="rId169" Type="http://schemas.openxmlformats.org/officeDocument/2006/relationships/image" Target="../media/image105.png"/><Relationship Id="rId4" Type="http://schemas.openxmlformats.org/officeDocument/2006/relationships/customXml" Target="../ink/ink17.xml"/><Relationship Id="rId180" Type="http://schemas.openxmlformats.org/officeDocument/2006/relationships/customXml" Target="../ink/ink105.xml"/><Relationship Id="rId215" Type="http://schemas.openxmlformats.org/officeDocument/2006/relationships/image" Target="../media/image128.png"/><Relationship Id="rId236" Type="http://schemas.openxmlformats.org/officeDocument/2006/relationships/customXml" Target="../ink/ink133.xml"/><Relationship Id="rId257" Type="http://schemas.openxmlformats.org/officeDocument/2006/relationships/image" Target="../media/image149.png"/><Relationship Id="rId278" Type="http://schemas.openxmlformats.org/officeDocument/2006/relationships/customXml" Target="../ink/ink154.xml"/><Relationship Id="rId42" Type="http://schemas.openxmlformats.org/officeDocument/2006/relationships/customXml" Target="../ink/ink36.xml"/><Relationship Id="rId84" Type="http://schemas.openxmlformats.org/officeDocument/2006/relationships/customXml" Target="../ink/ink57.xml"/><Relationship Id="rId138" Type="http://schemas.openxmlformats.org/officeDocument/2006/relationships/customXml" Target="../ink/ink84.xml"/><Relationship Id="rId191" Type="http://schemas.openxmlformats.org/officeDocument/2006/relationships/image" Target="../media/image116.png"/><Relationship Id="rId205" Type="http://schemas.openxmlformats.org/officeDocument/2006/relationships/image" Target="../media/image123.png"/><Relationship Id="rId247" Type="http://schemas.openxmlformats.org/officeDocument/2006/relationships/image" Target="../media/image144.png"/><Relationship Id="rId107" Type="http://schemas.openxmlformats.org/officeDocument/2006/relationships/image" Target="../media/image74.png"/><Relationship Id="rId289" Type="http://schemas.openxmlformats.org/officeDocument/2006/relationships/image" Target="../media/image165.png"/><Relationship Id="rId11" Type="http://schemas.openxmlformats.org/officeDocument/2006/relationships/image" Target="../media/image26.png"/><Relationship Id="rId53" Type="http://schemas.openxmlformats.org/officeDocument/2006/relationships/image" Target="../media/image47.png"/><Relationship Id="rId149" Type="http://schemas.openxmlformats.org/officeDocument/2006/relationships/image" Target="../media/image95.png"/><Relationship Id="rId95" Type="http://schemas.openxmlformats.org/officeDocument/2006/relationships/image" Target="../media/image68.png"/><Relationship Id="rId160" Type="http://schemas.openxmlformats.org/officeDocument/2006/relationships/customXml" Target="../ink/ink95.xml"/><Relationship Id="rId216" Type="http://schemas.openxmlformats.org/officeDocument/2006/relationships/customXml" Target="../ink/ink123.xml"/><Relationship Id="rId258" Type="http://schemas.openxmlformats.org/officeDocument/2006/relationships/customXml" Target="../ink/ink144.xml"/><Relationship Id="rId22" Type="http://schemas.openxmlformats.org/officeDocument/2006/relationships/customXml" Target="../ink/ink26.xml"/><Relationship Id="rId64" Type="http://schemas.openxmlformats.org/officeDocument/2006/relationships/customXml" Target="../ink/ink47.xml"/><Relationship Id="rId118" Type="http://schemas.openxmlformats.org/officeDocument/2006/relationships/customXml" Target="../ink/ink74.xml"/><Relationship Id="rId171" Type="http://schemas.openxmlformats.org/officeDocument/2006/relationships/image" Target="../media/image106.png"/><Relationship Id="rId227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C815-658E-55BA-9BAB-6C35F4F40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SG" sz="10300" dirty="0">
                <a:solidFill>
                  <a:schemeClr val="bg1"/>
                </a:solidFill>
              </a:rPr>
              <a:t>Light Tubes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7E34D-C3F9-F49A-146C-674DF5793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Kush, 14 March 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D33A58-67CA-EFDF-50A9-7A1D24393ABD}"/>
                  </a:ext>
                </a:extLst>
              </p14:cNvPr>
              <p14:cNvContentPartPr/>
              <p14:nvPr/>
            </p14:nvContentPartPr>
            <p14:xfrm>
              <a:off x="1078166" y="634177"/>
              <a:ext cx="956160" cy="136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D33A58-67CA-EFDF-50A9-7A1D24393A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526" y="598177"/>
                <a:ext cx="1027800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CB1498-07C4-EC8D-4A1F-ED8D18ECE2CE}"/>
                  </a:ext>
                </a:extLst>
              </p14:cNvPr>
              <p14:cNvContentPartPr/>
              <p14:nvPr/>
            </p14:nvContentPartPr>
            <p14:xfrm>
              <a:off x="3924686" y="119737"/>
              <a:ext cx="795960" cy="128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CB1498-07C4-EC8D-4A1F-ED8D18ECE2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686" y="83737"/>
                <a:ext cx="8676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F3904A-C176-36DD-597A-3A692E687D32}"/>
                  </a:ext>
                </a:extLst>
              </p14:cNvPr>
              <p14:cNvContentPartPr/>
              <p14:nvPr/>
            </p14:nvContentPartPr>
            <p14:xfrm>
              <a:off x="2518526" y="4224817"/>
              <a:ext cx="1139400" cy="1320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F3904A-C176-36DD-597A-3A692E687D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2886" y="4189177"/>
                <a:ext cx="121104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BDF3C0-E46C-C2CD-58E7-927DC7B8F146}"/>
                  </a:ext>
                </a:extLst>
              </p14:cNvPr>
              <p14:cNvContentPartPr/>
              <p14:nvPr/>
            </p14:nvContentPartPr>
            <p14:xfrm>
              <a:off x="5608766" y="4300777"/>
              <a:ext cx="876240" cy="126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BDF3C0-E46C-C2CD-58E7-927DC7B8F1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2766" y="4265137"/>
                <a:ext cx="947880" cy="13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E8039C-8F50-E340-DC4F-C87AAB3827B7}"/>
                  </a:ext>
                </a:extLst>
              </p14:cNvPr>
              <p14:cNvContentPartPr/>
              <p14:nvPr/>
            </p14:nvContentPartPr>
            <p14:xfrm>
              <a:off x="451766" y="5344417"/>
              <a:ext cx="883080" cy="1053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E8039C-8F50-E340-DC4F-C87AAB3827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5766" y="5308777"/>
                <a:ext cx="95472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57775B-E18F-84A6-9376-11E45B91743C}"/>
                  </a:ext>
                </a:extLst>
              </p14:cNvPr>
              <p14:cNvContentPartPr/>
              <p14:nvPr/>
            </p14:nvContentPartPr>
            <p14:xfrm>
              <a:off x="751286" y="2768257"/>
              <a:ext cx="982800" cy="121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57775B-E18F-84A6-9376-11E45B9174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5646" y="2732617"/>
                <a:ext cx="105444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FFEA17-049E-5BC5-177A-B71198518CF5}"/>
                  </a:ext>
                </a:extLst>
              </p14:cNvPr>
              <p14:cNvContentPartPr/>
              <p14:nvPr/>
            </p14:nvContentPartPr>
            <p14:xfrm>
              <a:off x="3765206" y="5221657"/>
              <a:ext cx="1021320" cy="120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FFEA17-049E-5BC5-177A-B71198518C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9206" y="5185657"/>
                <a:ext cx="1092960" cy="12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9A79C-999B-EABD-E99C-5849305D7D54}"/>
              </a:ext>
            </a:extLst>
          </p:cNvPr>
          <p:cNvGrpSpPr/>
          <p:nvPr/>
        </p:nvGrpSpPr>
        <p:grpSpPr>
          <a:xfrm>
            <a:off x="7347206" y="3406177"/>
            <a:ext cx="3150360" cy="3066840"/>
            <a:chOff x="7347206" y="3406177"/>
            <a:chExt cx="3150360" cy="30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2F35A7-8B16-87F2-C62B-52619185EFC2}"/>
                    </a:ext>
                  </a:extLst>
                </p14:cNvPr>
                <p14:cNvContentPartPr/>
                <p14:nvPr/>
              </p14:nvContentPartPr>
              <p14:xfrm>
                <a:off x="7347206" y="4572217"/>
                <a:ext cx="1119600" cy="151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2F35A7-8B16-87F2-C62B-52619185EF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1566" y="4536577"/>
                  <a:ext cx="1191240" cy="15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7FA9F0-02E4-5284-2011-756B19A02014}"/>
                    </a:ext>
                  </a:extLst>
                </p14:cNvPr>
                <p14:cNvContentPartPr/>
                <p14:nvPr/>
              </p14:nvContentPartPr>
              <p14:xfrm>
                <a:off x="9108326" y="3406177"/>
                <a:ext cx="1155600" cy="144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7FA9F0-02E4-5284-2011-756B19A020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72326" y="3370537"/>
                  <a:ext cx="122724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A29712-116A-3555-8249-4617539CE247}"/>
                    </a:ext>
                  </a:extLst>
                </p14:cNvPr>
                <p14:cNvContentPartPr/>
                <p14:nvPr/>
              </p14:nvContentPartPr>
              <p14:xfrm>
                <a:off x="9370046" y="5405977"/>
                <a:ext cx="1127520" cy="106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A29712-116A-3555-8249-4617539CE2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34046" y="5369977"/>
                  <a:ext cx="1199160" cy="11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2FB8A0-1D05-ECCC-4B27-CF5DF6944BCA}"/>
                  </a:ext>
                </a:extLst>
              </p14:cNvPr>
              <p14:cNvContentPartPr/>
              <p14:nvPr/>
            </p14:nvContentPartPr>
            <p14:xfrm>
              <a:off x="10702406" y="652897"/>
              <a:ext cx="617760" cy="1081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2FB8A0-1D05-ECCC-4B27-CF5DF6944B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66766" y="616897"/>
                <a:ext cx="68940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ABC4588-26CD-FDBF-561E-D7BEB89A4BB8}"/>
                  </a:ext>
                </a:extLst>
              </p14:cNvPr>
              <p14:cNvContentPartPr/>
              <p14:nvPr/>
            </p14:nvContentPartPr>
            <p14:xfrm>
              <a:off x="8278886" y="432217"/>
              <a:ext cx="1004040" cy="1331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ABC4588-26CD-FDBF-561E-D7BEB89A4B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2886" y="396577"/>
                <a:ext cx="1075680" cy="14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7453A9-3067-C0E7-9C09-C334E7CA3920}"/>
                  </a:ext>
                </a:extLst>
              </p14:cNvPr>
              <p14:cNvContentPartPr/>
              <p14:nvPr/>
            </p14:nvContentPartPr>
            <p14:xfrm>
              <a:off x="5959406" y="472537"/>
              <a:ext cx="1145880" cy="1203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7453A9-3067-C0E7-9C09-C334E7CA392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23406" y="436897"/>
                <a:ext cx="1217520" cy="12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88FEAD7-4ADE-020B-98F3-2720D70C02A9}"/>
              </a:ext>
            </a:extLst>
          </p:cNvPr>
          <p:cNvGrpSpPr/>
          <p:nvPr/>
        </p:nvGrpSpPr>
        <p:grpSpPr>
          <a:xfrm>
            <a:off x="10349606" y="2128537"/>
            <a:ext cx="1330560" cy="2298960"/>
            <a:chOff x="10349606" y="2128537"/>
            <a:chExt cx="1330560" cy="22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29CE7E-C2EE-F1E3-E3B1-90164DB2CAD2}"/>
                    </a:ext>
                  </a:extLst>
                </p14:cNvPr>
                <p14:cNvContentPartPr/>
                <p14:nvPr/>
              </p14:nvContentPartPr>
              <p14:xfrm>
                <a:off x="10349606" y="2128537"/>
                <a:ext cx="1241640" cy="113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29CE7E-C2EE-F1E3-E3B1-90164DB2CA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13606" y="2092537"/>
                  <a:ext cx="1313280" cy="12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4BC9C2-9FDB-74D7-5FF5-2EA159E59784}"/>
                    </a:ext>
                  </a:extLst>
                </p14:cNvPr>
                <p14:cNvContentPartPr/>
                <p14:nvPr/>
              </p14:nvContentPartPr>
              <p14:xfrm>
                <a:off x="11129366" y="3454777"/>
                <a:ext cx="550800" cy="972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4BC9C2-9FDB-74D7-5FF5-2EA159E597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3366" y="3419137"/>
                  <a:ext cx="622440" cy="104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8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A03B5-666E-BBB3-4E1A-02704D40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5357-3D1A-756A-C19B-FB16BECA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What really is a telescope?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DA948-2F15-7612-B318-249F8C085A34}"/>
              </a:ext>
            </a:extLst>
          </p:cNvPr>
          <p:cNvSpPr txBox="1"/>
          <p:nvPr/>
        </p:nvSpPr>
        <p:spPr>
          <a:xfrm>
            <a:off x="8469339" y="2682978"/>
            <a:ext cx="2884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bunch of shits amalgamed to focus light in our shit eyes.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26C6E2-D098-4A9D-0400-ECB26E543540}"/>
                  </a:ext>
                </a:extLst>
              </p14:cNvPr>
              <p14:cNvContentPartPr/>
              <p14:nvPr/>
            </p14:nvContentPartPr>
            <p14:xfrm>
              <a:off x="1842567" y="3833793"/>
              <a:ext cx="1324080" cy="2176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26C6E2-D098-4A9D-0400-ECB26E5435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4927" y="3815793"/>
                <a:ext cx="1359720" cy="22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58A39DA-EA4F-8C07-FA82-9DFF198580FC}"/>
              </a:ext>
            </a:extLst>
          </p:cNvPr>
          <p:cNvGrpSpPr/>
          <p:nvPr/>
        </p:nvGrpSpPr>
        <p:grpSpPr>
          <a:xfrm>
            <a:off x="948327" y="2429793"/>
            <a:ext cx="4050720" cy="3425760"/>
            <a:chOff x="948327" y="2429793"/>
            <a:chExt cx="4050720" cy="34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E7C8A2-F676-C5B5-217C-1F2B5BA09D9E}"/>
                    </a:ext>
                  </a:extLst>
                </p14:cNvPr>
                <p14:cNvContentPartPr/>
                <p14:nvPr/>
              </p14:nvContentPartPr>
              <p14:xfrm>
                <a:off x="1017807" y="2448873"/>
                <a:ext cx="3297240" cy="19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E7C8A2-F676-C5B5-217C-1F2B5BA09D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0167" y="2430873"/>
                  <a:ext cx="3332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9C20DB-5AA8-BC70-54B7-67678EC1EAEF}"/>
                    </a:ext>
                  </a:extLst>
                </p14:cNvPr>
                <p14:cNvContentPartPr/>
                <p14:nvPr/>
              </p14:nvContentPartPr>
              <p14:xfrm>
                <a:off x="1068927" y="3101193"/>
                <a:ext cx="3411360" cy="25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9C20DB-5AA8-BC70-54B7-67678EC1EA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1287" y="3083193"/>
                  <a:ext cx="3447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FD28C3-38AD-EB2D-CF48-988A3E1FB2EE}"/>
                    </a:ext>
                  </a:extLst>
                </p14:cNvPr>
                <p14:cNvContentPartPr/>
                <p14:nvPr/>
              </p14:nvContentPartPr>
              <p14:xfrm>
                <a:off x="948327" y="2609793"/>
                <a:ext cx="157680" cy="77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FD28C3-38AD-EB2D-CF48-988A3E1FB2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0687" y="2592153"/>
                  <a:ext cx="19332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6CA4B0-E35A-3D88-5399-8C6CCE13216B}"/>
                    </a:ext>
                  </a:extLst>
                </p14:cNvPr>
                <p14:cNvContentPartPr/>
                <p14:nvPr/>
              </p14:nvContentPartPr>
              <p14:xfrm>
                <a:off x="4258167" y="2429793"/>
                <a:ext cx="32904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6CA4B0-E35A-3D88-5399-8C6CCE1321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0167" y="2411793"/>
                  <a:ext cx="364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D3815F-D377-BE9D-764D-7338D1DF53D8}"/>
                    </a:ext>
                  </a:extLst>
                </p14:cNvPr>
                <p14:cNvContentPartPr/>
                <p14:nvPr/>
              </p14:nvContentPartPr>
              <p14:xfrm>
                <a:off x="4472727" y="3080313"/>
                <a:ext cx="232920" cy="3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D3815F-D377-BE9D-764D-7338D1DF53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55087" y="3062313"/>
                  <a:ext cx="26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7A908B-0613-8EAD-5F23-3649ADE6F85F}"/>
                    </a:ext>
                  </a:extLst>
                </p14:cNvPr>
                <p14:cNvContentPartPr/>
                <p14:nvPr/>
              </p14:nvContentPartPr>
              <p14:xfrm>
                <a:off x="4567047" y="2432673"/>
                <a:ext cx="123480" cy="75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7A908B-0613-8EAD-5F23-3649ADE6F8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9047" y="2415033"/>
                  <a:ext cx="15912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C7D150-34E4-25AC-62BC-F16BFE1B9393}"/>
                    </a:ext>
                  </a:extLst>
                </p14:cNvPr>
                <p14:cNvContentPartPr/>
                <p14:nvPr/>
              </p14:nvContentPartPr>
              <p14:xfrm>
                <a:off x="4673607" y="2707713"/>
                <a:ext cx="240120" cy="2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C7D150-34E4-25AC-62BC-F16BFE1B93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55607" y="2689713"/>
                  <a:ext cx="27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F3DCBB-4C10-16C3-D7D7-BA2084D20A1E}"/>
                    </a:ext>
                  </a:extLst>
                </p14:cNvPr>
                <p14:cNvContentPartPr/>
                <p14:nvPr/>
              </p14:nvContentPartPr>
              <p14:xfrm>
                <a:off x="4577127" y="2846313"/>
                <a:ext cx="35784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F3DCBB-4C10-16C3-D7D7-BA2084D20A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9127" y="2828673"/>
                  <a:ext cx="39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6F99D1-B2BC-7293-7B2B-F7E2949AD21A}"/>
                    </a:ext>
                  </a:extLst>
                </p14:cNvPr>
                <p14:cNvContentPartPr/>
                <p14:nvPr/>
              </p14:nvContentPartPr>
              <p14:xfrm>
                <a:off x="4888527" y="2670993"/>
                <a:ext cx="11052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6F99D1-B2BC-7293-7B2B-F7E2949AD2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0887" y="2652993"/>
                  <a:ext cx="146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5FB090-9609-22EB-2B77-0B7696E68706}"/>
                    </a:ext>
                  </a:extLst>
                </p14:cNvPr>
                <p14:cNvContentPartPr/>
                <p14:nvPr/>
              </p14:nvContentPartPr>
              <p14:xfrm>
                <a:off x="2693967" y="2673153"/>
                <a:ext cx="364320" cy="33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5FB090-9609-22EB-2B77-0B7696E687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5967" y="2655513"/>
                  <a:ext cx="399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3471BE-397C-1C5B-D6E3-B38E4E532E10}"/>
                    </a:ext>
                  </a:extLst>
                </p14:cNvPr>
                <p14:cNvContentPartPr/>
                <p14:nvPr/>
              </p14:nvContentPartPr>
              <p14:xfrm>
                <a:off x="2692167" y="2842353"/>
                <a:ext cx="394560" cy="77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3471BE-397C-1C5B-D6E3-B38E4E532E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4527" y="2824353"/>
                  <a:ext cx="43020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08CF38-E459-B3D8-52EE-A0F570A4EE2A}"/>
                    </a:ext>
                  </a:extLst>
                </p14:cNvPr>
                <p14:cNvContentPartPr/>
                <p14:nvPr/>
              </p14:nvContentPartPr>
              <p14:xfrm>
                <a:off x="3073407" y="2732193"/>
                <a:ext cx="325800" cy="790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08CF38-E459-B3D8-52EE-A0F570A4EE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5407" y="2714193"/>
                  <a:ext cx="36144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B7000C-2234-FA55-2CA5-AF1917279334}"/>
                    </a:ext>
                  </a:extLst>
                </p14:cNvPr>
                <p14:cNvContentPartPr/>
                <p14:nvPr/>
              </p14:nvContentPartPr>
              <p14:xfrm>
                <a:off x="2491287" y="3335913"/>
                <a:ext cx="914760" cy="29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B7000C-2234-FA55-2CA5-AF19172793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3287" y="3318273"/>
                  <a:ext cx="950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7459AB7-E927-6885-047E-EE743E0463F7}"/>
                    </a:ext>
                  </a:extLst>
                </p14:cNvPr>
                <p14:cNvContentPartPr/>
                <p14:nvPr/>
              </p14:nvContentPartPr>
              <p14:xfrm>
                <a:off x="2490927" y="3514113"/>
                <a:ext cx="878400" cy="47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7459AB7-E927-6885-047E-EE743E0463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3287" y="3496113"/>
                  <a:ext cx="9140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25D9AB-EC4B-38A7-A363-A2C79C0A723D}"/>
                    </a:ext>
                  </a:extLst>
                </p14:cNvPr>
                <p14:cNvContentPartPr/>
                <p14:nvPr/>
              </p14:nvContentPartPr>
              <p14:xfrm>
                <a:off x="3007887" y="3853233"/>
                <a:ext cx="1008720" cy="200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25D9AB-EC4B-38A7-A363-A2C79C0A72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9887" y="3835593"/>
                  <a:ext cx="1044360" cy="20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D117CA0-6CDA-3451-F236-9AF94DD5F5D3}"/>
                  </a:ext>
                </a:extLst>
              </p14:cNvPr>
              <p14:cNvContentPartPr/>
              <p14:nvPr/>
            </p14:nvContentPartPr>
            <p14:xfrm>
              <a:off x="2706567" y="4527513"/>
              <a:ext cx="434520" cy="1402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D117CA0-6CDA-3451-F236-9AF94DD5F5D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8567" y="4509873"/>
                <a:ext cx="470160" cy="14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FFABF19-1825-591C-0E8C-922671BEA1A1}"/>
              </a:ext>
            </a:extLst>
          </p:cNvPr>
          <p:cNvGrpSpPr/>
          <p:nvPr/>
        </p:nvGrpSpPr>
        <p:grpSpPr>
          <a:xfrm>
            <a:off x="592647" y="1436553"/>
            <a:ext cx="11648880" cy="5460480"/>
            <a:chOff x="592647" y="1436553"/>
            <a:chExt cx="11648880" cy="54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F49862-DEC0-F4D8-A094-CE79A9911DF1}"/>
                    </a:ext>
                  </a:extLst>
                </p14:cNvPr>
                <p14:cNvContentPartPr/>
                <p14:nvPr/>
              </p14:nvContentPartPr>
              <p14:xfrm>
                <a:off x="765087" y="1953873"/>
                <a:ext cx="4019400" cy="158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F49862-DEC0-F4D8-A094-CE79A9911D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7447" y="1935873"/>
                  <a:ext cx="4055040" cy="16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2E4769-7067-305D-12D9-EA73307DEAF7}"/>
                    </a:ext>
                  </a:extLst>
                </p14:cNvPr>
                <p14:cNvContentPartPr/>
                <p14:nvPr/>
              </p14:nvContentPartPr>
              <p14:xfrm>
                <a:off x="1037967" y="1858833"/>
                <a:ext cx="86760" cy="22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2E4769-7067-305D-12D9-EA73307DEA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0327" y="1840833"/>
                  <a:ext cx="122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A109FE-3254-9446-3C5A-734A03C1370A}"/>
                    </a:ext>
                  </a:extLst>
                </p14:cNvPr>
                <p14:cNvContentPartPr/>
                <p14:nvPr/>
              </p14:nvContentPartPr>
              <p14:xfrm>
                <a:off x="886407" y="1618353"/>
                <a:ext cx="437040" cy="67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A109FE-3254-9446-3C5A-734A03C137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8407" y="1600713"/>
                  <a:ext cx="47268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9F565F-0D22-32D6-7250-CA3A4BF7864D}"/>
                    </a:ext>
                  </a:extLst>
                </p14:cNvPr>
                <p14:cNvContentPartPr/>
                <p14:nvPr/>
              </p14:nvContentPartPr>
              <p14:xfrm>
                <a:off x="1478607" y="1629873"/>
                <a:ext cx="221760" cy="29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9F565F-0D22-32D6-7250-CA3A4BF786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0967" y="1612233"/>
                  <a:ext cx="257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F2FBB5-51D8-9805-44F1-E00F522974ED}"/>
                    </a:ext>
                  </a:extLst>
                </p14:cNvPr>
                <p14:cNvContentPartPr/>
                <p14:nvPr/>
              </p14:nvContentPartPr>
              <p14:xfrm>
                <a:off x="1745007" y="1684593"/>
                <a:ext cx="95400" cy="36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F2FBB5-51D8-9805-44F1-E00F522974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27367" y="1666953"/>
                  <a:ext cx="131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4BECC5-A525-F2FD-ADE5-51E70366EE26}"/>
                    </a:ext>
                  </a:extLst>
                </p14:cNvPr>
                <p14:cNvContentPartPr/>
                <p14:nvPr/>
              </p14:nvContentPartPr>
              <p14:xfrm>
                <a:off x="1721967" y="1561113"/>
                <a:ext cx="173520" cy="20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4BECC5-A525-F2FD-ADE5-51E70366EE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03967" y="1543113"/>
                  <a:ext cx="20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204D8E-771D-9ABA-623E-52017564D8DB}"/>
                    </a:ext>
                  </a:extLst>
                </p14:cNvPr>
                <p14:cNvContentPartPr/>
                <p14:nvPr/>
              </p14:nvContentPartPr>
              <p14:xfrm>
                <a:off x="1988007" y="1486233"/>
                <a:ext cx="59760" cy="32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204D8E-771D-9ABA-623E-52017564D8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70007" y="1468233"/>
                  <a:ext cx="95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11E3D1-CE71-25BE-0D47-395649DAE87F}"/>
                    </a:ext>
                  </a:extLst>
                </p14:cNvPr>
                <p14:cNvContentPartPr/>
                <p14:nvPr/>
              </p14:nvContentPartPr>
              <p14:xfrm>
                <a:off x="1899447" y="1641753"/>
                <a:ext cx="31140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11E3D1-CE71-25BE-0D47-395649DAE8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1447" y="1624113"/>
                  <a:ext cx="347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20B4AD-7A75-E065-1D0C-FCED1FBF1EDC}"/>
                    </a:ext>
                  </a:extLst>
                </p14:cNvPr>
                <p14:cNvContentPartPr/>
                <p14:nvPr/>
              </p14:nvContentPartPr>
              <p14:xfrm>
                <a:off x="2175207" y="1473993"/>
                <a:ext cx="2376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20B4AD-7A75-E065-1D0C-FCED1FBF1E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57207" y="1456353"/>
                  <a:ext cx="5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AA43C2-1435-92CD-32B9-9FA6974A94BB}"/>
                    </a:ext>
                  </a:extLst>
                </p14:cNvPr>
                <p14:cNvContentPartPr/>
                <p14:nvPr/>
              </p14:nvContentPartPr>
              <p14:xfrm>
                <a:off x="2300847" y="1623033"/>
                <a:ext cx="99720" cy="20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AA43C2-1435-92CD-32B9-9FA6974A94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3207" y="1605033"/>
                  <a:ext cx="135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268206B-06E9-9EB2-3B34-55BF88E0C907}"/>
                    </a:ext>
                  </a:extLst>
                </p14:cNvPr>
                <p14:cNvContentPartPr/>
                <p14:nvPr/>
              </p14:nvContentPartPr>
              <p14:xfrm>
                <a:off x="2444487" y="1607193"/>
                <a:ext cx="168840" cy="19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268206B-06E9-9EB2-3B34-55BF88E0C9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6847" y="1589193"/>
                  <a:ext cx="204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735229-C976-6A0E-AAB9-26CFCD92B1D5}"/>
                    </a:ext>
                  </a:extLst>
                </p14:cNvPr>
                <p14:cNvContentPartPr/>
                <p14:nvPr/>
              </p14:nvContentPartPr>
              <p14:xfrm>
                <a:off x="2667687" y="1494153"/>
                <a:ext cx="30960" cy="313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735229-C976-6A0E-AAB9-26CFCD92B1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49687" y="1476153"/>
                  <a:ext cx="666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5799BC-7303-C9E1-3AC0-E6644B426A76}"/>
                    </a:ext>
                  </a:extLst>
                </p14:cNvPr>
                <p14:cNvContentPartPr/>
                <p14:nvPr/>
              </p14:nvContentPartPr>
              <p14:xfrm>
                <a:off x="2983047" y="1436553"/>
                <a:ext cx="334800" cy="3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5799BC-7303-C9E1-3AC0-E6644B426A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65047" y="1418553"/>
                  <a:ext cx="37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8499C1-72D1-FBB0-0677-6AC557624A80}"/>
                    </a:ext>
                  </a:extLst>
                </p14:cNvPr>
                <p14:cNvContentPartPr/>
                <p14:nvPr/>
              </p14:nvContentPartPr>
              <p14:xfrm>
                <a:off x="3162687" y="1447353"/>
                <a:ext cx="53640" cy="31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8499C1-72D1-FBB0-0677-6AC557624A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44687" y="1429353"/>
                  <a:ext cx="89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2E5D8A-C0EF-C8A4-3C96-6BE9A43B922D}"/>
                    </a:ext>
                  </a:extLst>
                </p14:cNvPr>
                <p14:cNvContentPartPr/>
                <p14:nvPr/>
              </p14:nvContentPartPr>
              <p14:xfrm>
                <a:off x="3308487" y="1584873"/>
                <a:ext cx="119520" cy="14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2E5D8A-C0EF-C8A4-3C96-6BE9A43B92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0487" y="1567233"/>
                  <a:ext cx="155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4486E06-9F32-D22E-DA3E-3B07DB795322}"/>
                    </a:ext>
                  </a:extLst>
                </p14:cNvPr>
                <p14:cNvContentPartPr/>
                <p14:nvPr/>
              </p14:nvContentPartPr>
              <p14:xfrm>
                <a:off x="3503967" y="1476153"/>
                <a:ext cx="51480" cy="22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4486E06-9F32-D22E-DA3E-3B07DB7953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5967" y="1458153"/>
                  <a:ext cx="87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71E5E1-9580-BDA6-CD89-F54E852B13A7}"/>
                    </a:ext>
                  </a:extLst>
                </p14:cNvPr>
                <p14:cNvContentPartPr/>
                <p14:nvPr/>
              </p14:nvContentPartPr>
              <p14:xfrm>
                <a:off x="3494247" y="1598193"/>
                <a:ext cx="104760" cy="17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71E5E1-9580-BDA6-CD89-F54E852B1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76247" y="1580193"/>
                  <a:ext cx="140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A1C6E4-DA82-62EB-3A91-9C31084BBF7C}"/>
                    </a:ext>
                  </a:extLst>
                </p14:cNvPr>
                <p14:cNvContentPartPr/>
                <p14:nvPr/>
              </p14:nvContentPartPr>
              <p14:xfrm>
                <a:off x="3650847" y="1641033"/>
                <a:ext cx="200520" cy="17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A1C6E4-DA82-62EB-3A91-9C31084BBF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33207" y="1623393"/>
                  <a:ext cx="236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FA2B1F-D403-FDC1-6F9B-C31498EAC059}"/>
                    </a:ext>
                  </a:extLst>
                </p14:cNvPr>
                <p14:cNvContentPartPr/>
                <p14:nvPr/>
              </p14:nvContentPartPr>
              <p14:xfrm>
                <a:off x="3991767" y="1468953"/>
                <a:ext cx="211320" cy="413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FA2B1F-D403-FDC1-6F9B-C31498EAC0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4127" y="1451313"/>
                  <a:ext cx="246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BFB1C3-1A3C-687C-E612-22E6EDBF6C5B}"/>
                    </a:ext>
                  </a:extLst>
                </p14:cNvPr>
                <p14:cNvContentPartPr/>
                <p14:nvPr/>
              </p14:nvContentPartPr>
              <p14:xfrm>
                <a:off x="3995007" y="1698633"/>
                <a:ext cx="153360" cy="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BFB1C3-1A3C-687C-E612-22E6EDBF6C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77367" y="1680633"/>
                  <a:ext cx="189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E25C87-2073-4897-6500-B8F59CA589AD}"/>
                    </a:ext>
                  </a:extLst>
                </p14:cNvPr>
                <p14:cNvContentPartPr/>
                <p14:nvPr/>
              </p14:nvContentPartPr>
              <p14:xfrm>
                <a:off x="4274727" y="1641033"/>
                <a:ext cx="79560" cy="26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E25C87-2073-4897-6500-B8F59CA589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6727" y="1623033"/>
                  <a:ext cx="115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5AAAAC-B84F-EA81-3BAA-FB954116BA36}"/>
                    </a:ext>
                  </a:extLst>
                </p14:cNvPr>
                <p14:cNvContentPartPr/>
                <p14:nvPr/>
              </p14:nvContentPartPr>
              <p14:xfrm>
                <a:off x="4416207" y="1651833"/>
                <a:ext cx="87840" cy="27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5AAAAC-B84F-EA81-3BAA-FB954116BA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98567" y="1634193"/>
                  <a:ext cx="123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094987-36C3-0C00-CB8F-FC7832A90B7B}"/>
                    </a:ext>
                  </a:extLst>
                </p14:cNvPr>
                <p14:cNvContentPartPr/>
                <p14:nvPr/>
              </p14:nvContentPartPr>
              <p14:xfrm>
                <a:off x="4544727" y="1683513"/>
                <a:ext cx="138960" cy="19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094987-36C3-0C00-CB8F-FC7832A90B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27087" y="1665873"/>
                  <a:ext cx="17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5BD3A1-9863-E0DA-A9C3-80B6CFAA807B}"/>
                    </a:ext>
                  </a:extLst>
                </p14:cNvPr>
                <p14:cNvContentPartPr/>
                <p14:nvPr/>
              </p14:nvContentPartPr>
              <p14:xfrm>
                <a:off x="4725087" y="1706553"/>
                <a:ext cx="189000" cy="22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5BD3A1-9863-E0DA-A9C3-80B6CFAA807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07447" y="1688553"/>
                  <a:ext cx="224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22F78E-B801-46D8-BD18-C0677CB38202}"/>
                    </a:ext>
                  </a:extLst>
                </p14:cNvPr>
                <p14:cNvContentPartPr/>
                <p14:nvPr/>
              </p14:nvContentPartPr>
              <p14:xfrm>
                <a:off x="4963407" y="1578753"/>
                <a:ext cx="133920" cy="33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22F78E-B801-46D8-BD18-C0677CB382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45407" y="1560753"/>
                  <a:ext cx="169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39F4B3-3289-856F-5569-C131D4759EFA}"/>
                    </a:ext>
                  </a:extLst>
                </p14:cNvPr>
                <p14:cNvContentPartPr/>
                <p14:nvPr/>
              </p14:nvContentPartPr>
              <p14:xfrm>
                <a:off x="5141247" y="1612233"/>
                <a:ext cx="60120" cy="29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39F4B3-3289-856F-5569-C131D4759E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23607" y="1594593"/>
                  <a:ext cx="95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527258-F156-AC6F-B365-4B3F9D52BED0}"/>
                    </a:ext>
                  </a:extLst>
                </p14:cNvPr>
                <p14:cNvContentPartPr/>
                <p14:nvPr/>
              </p14:nvContentPartPr>
              <p14:xfrm>
                <a:off x="5217927" y="1761273"/>
                <a:ext cx="97560" cy="69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527258-F156-AC6F-B365-4B3F9D52BE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00287" y="1743633"/>
                  <a:ext cx="133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C76A22-4E1E-79C5-0173-24256D424D8B}"/>
                    </a:ext>
                  </a:extLst>
                </p14:cNvPr>
                <p14:cNvContentPartPr/>
                <p14:nvPr/>
              </p14:nvContentPartPr>
              <p14:xfrm>
                <a:off x="5166807" y="1716633"/>
                <a:ext cx="226440" cy="49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C76A22-4E1E-79C5-0173-24256D424D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48807" y="1698633"/>
                  <a:ext cx="2620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E4C259-49E7-7FBF-64F1-4A483845EBEE}"/>
                    </a:ext>
                  </a:extLst>
                </p14:cNvPr>
                <p14:cNvContentPartPr/>
                <p14:nvPr/>
              </p14:nvContentPartPr>
              <p14:xfrm>
                <a:off x="4615647" y="2471553"/>
                <a:ext cx="728640" cy="68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E4C259-49E7-7FBF-64F1-4A483845EB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97647" y="2453913"/>
                  <a:ext cx="76428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487D6F-8171-C9D6-EA64-01FD845E7594}"/>
                    </a:ext>
                  </a:extLst>
                </p14:cNvPr>
                <p14:cNvContentPartPr/>
                <p14:nvPr/>
              </p14:nvContentPartPr>
              <p14:xfrm>
                <a:off x="5421327" y="2369673"/>
                <a:ext cx="197640" cy="18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487D6F-8171-C9D6-EA64-01FD845E75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03327" y="2351673"/>
                  <a:ext cx="233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940F44-C1B5-AAFD-CF1E-F101D020F8EE}"/>
                    </a:ext>
                  </a:extLst>
                </p14:cNvPr>
                <p14:cNvContentPartPr/>
                <p14:nvPr/>
              </p14:nvContentPartPr>
              <p14:xfrm>
                <a:off x="5288127" y="2188953"/>
                <a:ext cx="410040" cy="53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940F44-C1B5-AAFD-CF1E-F101D020F8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70487" y="2171313"/>
                  <a:ext cx="4456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5D6EEF-1391-E924-DC62-4C482AF587F2}"/>
                    </a:ext>
                  </a:extLst>
                </p14:cNvPr>
                <p14:cNvContentPartPr/>
                <p14:nvPr/>
              </p14:nvContentPartPr>
              <p14:xfrm>
                <a:off x="5829207" y="2167713"/>
                <a:ext cx="206640" cy="268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5D6EEF-1391-E924-DC62-4C482AF587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1567" y="2150073"/>
                  <a:ext cx="242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E39806-9A7C-1B40-C603-09EE394B7CAF}"/>
                    </a:ext>
                  </a:extLst>
                </p14:cNvPr>
                <p14:cNvContentPartPr/>
                <p14:nvPr/>
              </p14:nvContentPartPr>
              <p14:xfrm>
                <a:off x="5871327" y="2218113"/>
                <a:ext cx="114840" cy="9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E39806-9A7C-1B40-C603-09EE394B7C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53327" y="2200473"/>
                  <a:ext cx="150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3BF7F0-BAC3-6D57-9338-F7549A0D58D9}"/>
                    </a:ext>
                  </a:extLst>
                </p14:cNvPr>
                <p14:cNvContentPartPr/>
                <p14:nvPr/>
              </p14:nvContentPartPr>
              <p14:xfrm>
                <a:off x="5755407" y="2069793"/>
                <a:ext cx="174240" cy="9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3BF7F0-BAC3-6D57-9338-F7549A0D58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37407" y="2051793"/>
                  <a:ext cx="209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B27479-B996-E05C-1306-29EB8A10FB07}"/>
                    </a:ext>
                  </a:extLst>
                </p14:cNvPr>
                <p14:cNvContentPartPr/>
                <p14:nvPr/>
              </p14:nvContentPartPr>
              <p14:xfrm>
                <a:off x="5989767" y="2165193"/>
                <a:ext cx="160560" cy="155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B27479-B996-E05C-1306-29EB8A10FB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71767" y="2147553"/>
                  <a:ext cx="19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02FA26-8B31-F08D-15F9-EB5214E5786B}"/>
                    </a:ext>
                  </a:extLst>
                </p14:cNvPr>
                <p14:cNvContentPartPr/>
                <p14:nvPr/>
              </p14:nvContentPartPr>
              <p14:xfrm>
                <a:off x="6106047" y="2134593"/>
                <a:ext cx="73800" cy="703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02FA26-8B31-F08D-15F9-EB5214E578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88407" y="2116593"/>
                  <a:ext cx="10944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AA8DB5-B237-15A2-91B3-151202677447}"/>
                    </a:ext>
                  </a:extLst>
                </p14:cNvPr>
                <p14:cNvContentPartPr/>
                <p14:nvPr/>
              </p14:nvContentPartPr>
              <p14:xfrm>
                <a:off x="6188127" y="2106153"/>
                <a:ext cx="177120" cy="170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AA8DB5-B237-15A2-91B3-1512026774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70487" y="2088513"/>
                  <a:ext cx="21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EF2DAF-65BE-E50B-2EE1-6474440405D4}"/>
                    </a:ext>
                  </a:extLst>
                </p14:cNvPr>
                <p14:cNvContentPartPr/>
                <p14:nvPr/>
              </p14:nvContentPartPr>
              <p14:xfrm>
                <a:off x="6384687" y="2033793"/>
                <a:ext cx="166680" cy="65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EF2DAF-65BE-E50B-2EE1-6474440405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67047" y="2016153"/>
                  <a:ext cx="20232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3D13F5-2103-F699-5A4A-105B4CDAFD47}"/>
                    </a:ext>
                  </a:extLst>
                </p14:cNvPr>
                <p14:cNvContentPartPr/>
                <p14:nvPr/>
              </p14:nvContentPartPr>
              <p14:xfrm>
                <a:off x="6300087" y="2023713"/>
                <a:ext cx="218520" cy="221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3D13F5-2103-F699-5A4A-105B4CDAFD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82447" y="2005713"/>
                  <a:ext cx="25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F9D8D7-AC76-EA56-4B3A-00DCDE921DC3}"/>
                    </a:ext>
                  </a:extLst>
                </p14:cNvPr>
                <p14:cNvContentPartPr/>
                <p14:nvPr/>
              </p14:nvContentPartPr>
              <p14:xfrm>
                <a:off x="6564687" y="2054673"/>
                <a:ext cx="73800" cy="13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F9D8D7-AC76-EA56-4B3A-00DCDE921D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47047" y="2036673"/>
                  <a:ext cx="109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C499CF-F84C-BB24-9CE3-64018292C81D}"/>
                    </a:ext>
                  </a:extLst>
                </p14:cNvPr>
                <p14:cNvContentPartPr/>
                <p14:nvPr/>
              </p14:nvContentPartPr>
              <p14:xfrm>
                <a:off x="6489087" y="1800153"/>
                <a:ext cx="25920" cy="41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C499CF-F84C-BB24-9CE3-64018292C8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71087" y="1782513"/>
                  <a:ext cx="61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74DCFC-F30B-6E0D-F934-BE99F50AA8F0}"/>
                    </a:ext>
                  </a:extLst>
                </p14:cNvPr>
                <p14:cNvContentPartPr/>
                <p14:nvPr/>
              </p14:nvContentPartPr>
              <p14:xfrm>
                <a:off x="6641727" y="1929753"/>
                <a:ext cx="138960" cy="18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74DCFC-F30B-6E0D-F934-BE99F50AA8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24087" y="1911753"/>
                  <a:ext cx="174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D503A78-72B3-AD94-C2D8-B72E088607B9}"/>
                    </a:ext>
                  </a:extLst>
                </p14:cNvPr>
                <p14:cNvContentPartPr/>
                <p14:nvPr/>
              </p14:nvContentPartPr>
              <p14:xfrm>
                <a:off x="6851967" y="1756593"/>
                <a:ext cx="373320" cy="244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D503A78-72B3-AD94-C2D8-B72E088607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34327" y="1738953"/>
                  <a:ext cx="408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B6B8E8F-F64F-D5D9-6BA5-50E44AFB28BD}"/>
                    </a:ext>
                  </a:extLst>
                </p14:cNvPr>
                <p14:cNvContentPartPr/>
                <p14:nvPr/>
              </p14:nvContentPartPr>
              <p14:xfrm>
                <a:off x="2188527" y="2561193"/>
                <a:ext cx="1406520" cy="1401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B6B8E8F-F64F-D5D9-6BA5-50E44AFB28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70887" y="2543553"/>
                  <a:ext cx="1442160" cy="14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359517F-7C62-2C9C-F908-F9B268D4BC0A}"/>
                    </a:ext>
                  </a:extLst>
                </p14:cNvPr>
                <p14:cNvContentPartPr/>
                <p14:nvPr/>
              </p14:nvContentPartPr>
              <p14:xfrm>
                <a:off x="3734007" y="3783033"/>
                <a:ext cx="196920" cy="258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359517F-7C62-2C9C-F908-F9B268D4BC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6367" y="3765033"/>
                  <a:ext cx="232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54C90B-FCE5-5280-16F8-408BFA680312}"/>
                    </a:ext>
                  </a:extLst>
                </p14:cNvPr>
                <p14:cNvContentPartPr/>
                <p14:nvPr/>
              </p14:nvContentPartPr>
              <p14:xfrm>
                <a:off x="3595407" y="3637953"/>
                <a:ext cx="486360" cy="684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54C90B-FCE5-5280-16F8-408BFA6803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77407" y="3619953"/>
                  <a:ext cx="52200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A5A0F04-781E-7C4A-DC8A-63D17516AB47}"/>
                    </a:ext>
                  </a:extLst>
                </p14:cNvPr>
                <p14:cNvContentPartPr/>
                <p14:nvPr/>
              </p14:nvContentPartPr>
              <p14:xfrm>
                <a:off x="4201287" y="3725073"/>
                <a:ext cx="371520" cy="353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A5A0F04-781E-7C4A-DC8A-63D17516AB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83647" y="3707073"/>
                  <a:ext cx="4071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18198D1-7906-D7EE-1A15-1661ACB4FE31}"/>
                    </a:ext>
                  </a:extLst>
                </p14:cNvPr>
                <p14:cNvContentPartPr/>
                <p14:nvPr/>
              </p14:nvContentPartPr>
              <p14:xfrm>
                <a:off x="4601247" y="3747393"/>
                <a:ext cx="128160" cy="22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18198D1-7906-D7EE-1A15-1661ACB4FE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83607" y="3729393"/>
                  <a:ext cx="163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0F5DD8A-9870-12C9-8B71-B7BE80879091}"/>
                    </a:ext>
                  </a:extLst>
                </p14:cNvPr>
                <p14:cNvContentPartPr/>
                <p14:nvPr/>
              </p14:nvContentPartPr>
              <p14:xfrm>
                <a:off x="4794207" y="3690513"/>
                <a:ext cx="176400" cy="244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0F5DD8A-9870-12C9-8B71-B7BE808790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76567" y="3672513"/>
                  <a:ext cx="212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538D58-82AE-F462-EE6A-8FB42F56D918}"/>
                    </a:ext>
                  </a:extLst>
                </p14:cNvPr>
                <p14:cNvContentPartPr/>
                <p14:nvPr/>
              </p14:nvContentPartPr>
              <p14:xfrm>
                <a:off x="5015607" y="3655593"/>
                <a:ext cx="205200" cy="223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538D58-82AE-F462-EE6A-8FB42F56D9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97967" y="3637953"/>
                  <a:ext cx="240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8E034F-C2C9-CFD1-5A41-3BF4D168BE50}"/>
                    </a:ext>
                  </a:extLst>
                </p14:cNvPr>
                <p14:cNvContentPartPr/>
                <p14:nvPr/>
              </p14:nvContentPartPr>
              <p14:xfrm>
                <a:off x="5227647" y="3397473"/>
                <a:ext cx="92520" cy="36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8E034F-C2C9-CFD1-5A41-3BF4D168BE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09647" y="3379833"/>
                  <a:ext cx="128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191805-1EE1-EFE1-6C76-A847077F8FE1}"/>
                    </a:ext>
                  </a:extLst>
                </p14:cNvPr>
                <p14:cNvContentPartPr/>
                <p14:nvPr/>
              </p14:nvContentPartPr>
              <p14:xfrm>
                <a:off x="5127927" y="3480633"/>
                <a:ext cx="254160" cy="60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191805-1EE1-EFE1-6C76-A847077F8F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10287" y="3462993"/>
                  <a:ext cx="28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F80E55-68EB-1ABE-BA78-CEE645FE13C2}"/>
                    </a:ext>
                  </a:extLst>
                </p14:cNvPr>
                <p14:cNvContentPartPr/>
                <p14:nvPr/>
              </p14:nvContentPartPr>
              <p14:xfrm>
                <a:off x="1644207" y="3735873"/>
                <a:ext cx="2419920" cy="2462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F80E55-68EB-1ABE-BA78-CEE645FE13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26207" y="3718233"/>
                  <a:ext cx="2455560" cy="24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023F1E-3CA4-2073-BD40-2BC316F7B4B6}"/>
                    </a:ext>
                  </a:extLst>
                </p14:cNvPr>
                <p14:cNvContentPartPr/>
                <p14:nvPr/>
              </p14:nvContentPartPr>
              <p14:xfrm>
                <a:off x="4276167" y="4605633"/>
                <a:ext cx="171360" cy="33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023F1E-3CA4-2073-BD40-2BC316F7B4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58527" y="4587633"/>
                  <a:ext cx="2070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9344562-F1FB-89F6-C7B6-ABB275BE0FF3}"/>
                    </a:ext>
                  </a:extLst>
                </p14:cNvPr>
                <p14:cNvContentPartPr/>
                <p14:nvPr/>
              </p14:nvContentPartPr>
              <p14:xfrm>
                <a:off x="4099767" y="4410873"/>
                <a:ext cx="487440" cy="69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9344562-F1FB-89F6-C7B6-ABB275BE0F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81767" y="4393233"/>
                  <a:ext cx="5230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8FD10A-F204-FA86-CC44-522BA2037626}"/>
                    </a:ext>
                  </a:extLst>
                </p14:cNvPr>
                <p14:cNvContentPartPr/>
                <p14:nvPr/>
              </p14:nvContentPartPr>
              <p14:xfrm>
                <a:off x="4746687" y="4469913"/>
                <a:ext cx="382680" cy="10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8FD10A-F204-FA86-CC44-522BA20376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28687" y="4451913"/>
                  <a:ext cx="41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49CF85-C1A2-BEE2-315E-B516DB1AE7E8}"/>
                    </a:ext>
                  </a:extLst>
                </p14:cNvPr>
                <p14:cNvContentPartPr/>
                <p14:nvPr/>
              </p14:nvContentPartPr>
              <p14:xfrm>
                <a:off x="4891767" y="4509513"/>
                <a:ext cx="55800" cy="45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49CF85-C1A2-BEE2-315E-B516DB1AE7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73767" y="4491873"/>
                  <a:ext cx="914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08FA367-E949-A044-5D0A-E6189D952A64}"/>
                    </a:ext>
                  </a:extLst>
                </p14:cNvPr>
                <p14:cNvContentPartPr/>
                <p14:nvPr/>
              </p14:nvContentPartPr>
              <p14:xfrm>
                <a:off x="4962687" y="4660713"/>
                <a:ext cx="208800" cy="304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08FA367-E949-A044-5D0A-E6189D952A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44687" y="4643073"/>
                  <a:ext cx="2444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03D90A-8928-7BC4-98EE-83C7C32BA8AA}"/>
                    </a:ext>
                  </a:extLst>
                </p14:cNvPr>
                <p14:cNvContentPartPr/>
                <p14:nvPr/>
              </p14:nvContentPartPr>
              <p14:xfrm>
                <a:off x="5278767" y="4705353"/>
                <a:ext cx="38880" cy="25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03D90A-8928-7BC4-98EE-83C7C32BA8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0767" y="4687353"/>
                  <a:ext cx="74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F80C7EB-2EFE-7C62-72B0-4533A15A1599}"/>
                    </a:ext>
                  </a:extLst>
                </p14:cNvPr>
                <p14:cNvContentPartPr/>
                <p14:nvPr/>
              </p14:nvContentPartPr>
              <p14:xfrm>
                <a:off x="5221887" y="4502673"/>
                <a:ext cx="15840" cy="33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F80C7EB-2EFE-7C62-72B0-4533A15A15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04247" y="4484673"/>
                  <a:ext cx="51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FB3D1E-A412-C51A-806E-EBD60A1B69A7}"/>
                    </a:ext>
                  </a:extLst>
                </p14:cNvPr>
                <p14:cNvContentPartPr/>
                <p14:nvPr/>
              </p14:nvContentPartPr>
              <p14:xfrm>
                <a:off x="5382807" y="4751073"/>
                <a:ext cx="55440" cy="759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FB3D1E-A412-C51A-806E-EBD60A1B69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64807" y="4733073"/>
                  <a:ext cx="9108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DC6E37-E7DD-3C28-78A5-A516B8DE2623}"/>
                    </a:ext>
                  </a:extLst>
                </p14:cNvPr>
                <p14:cNvContentPartPr/>
                <p14:nvPr/>
              </p14:nvContentPartPr>
              <p14:xfrm>
                <a:off x="5323407" y="4651713"/>
                <a:ext cx="178200" cy="28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DC6E37-E7DD-3C28-78A5-A516B8DE26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05407" y="4634073"/>
                  <a:ext cx="213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AF7668-B35F-85E0-66F4-8D7637A6CAED}"/>
                    </a:ext>
                  </a:extLst>
                </p14:cNvPr>
                <p14:cNvContentPartPr/>
                <p14:nvPr/>
              </p14:nvContentPartPr>
              <p14:xfrm>
                <a:off x="5542287" y="4629393"/>
                <a:ext cx="122760" cy="28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AF7668-B35F-85E0-66F4-8D7637A6CA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24647" y="4611753"/>
                  <a:ext cx="158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316964-2C62-E7B0-D033-A0FFC00C6873}"/>
                    </a:ext>
                  </a:extLst>
                </p14:cNvPr>
                <p14:cNvContentPartPr/>
                <p14:nvPr/>
              </p14:nvContentPartPr>
              <p14:xfrm>
                <a:off x="5731647" y="4444713"/>
                <a:ext cx="177120" cy="449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316964-2C62-E7B0-D033-A0FFC00C68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13647" y="4427073"/>
                  <a:ext cx="2127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DFD2734-ED1B-2E8A-AF28-3BBF3A3BD256}"/>
                    </a:ext>
                  </a:extLst>
                </p14:cNvPr>
                <p14:cNvContentPartPr/>
                <p14:nvPr/>
              </p14:nvContentPartPr>
              <p14:xfrm>
                <a:off x="1105647" y="6427233"/>
                <a:ext cx="199440" cy="24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DFD2734-ED1B-2E8A-AF28-3BBF3A3BD2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7647" y="6409593"/>
                  <a:ext cx="235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0C75B9-0BD1-FED9-69D5-7FF41500F95C}"/>
                    </a:ext>
                  </a:extLst>
                </p14:cNvPr>
                <p14:cNvContentPartPr/>
                <p14:nvPr/>
              </p14:nvContentPartPr>
              <p14:xfrm>
                <a:off x="1017807" y="6214113"/>
                <a:ext cx="555840" cy="682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0C75B9-0BD1-FED9-69D5-7FF41500F9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9807" y="6196473"/>
                  <a:ext cx="59148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E0BCAA-813E-4DA4-A2F1-4AEF3E786AE4}"/>
                    </a:ext>
                  </a:extLst>
                </p14:cNvPr>
                <p14:cNvContentPartPr/>
                <p14:nvPr/>
              </p14:nvContentPartPr>
              <p14:xfrm>
                <a:off x="1719807" y="6391953"/>
                <a:ext cx="78840" cy="388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E0BCAA-813E-4DA4-A2F1-4AEF3E786A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01807" y="6373953"/>
                  <a:ext cx="114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19FD4C7-0103-60CF-3F9C-92023EAEB4A3}"/>
                    </a:ext>
                  </a:extLst>
                </p14:cNvPr>
                <p14:cNvContentPartPr/>
                <p14:nvPr/>
              </p14:nvContentPartPr>
              <p14:xfrm>
                <a:off x="1690647" y="6387273"/>
                <a:ext cx="291960" cy="37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19FD4C7-0103-60CF-3F9C-92023EAEB4A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73007" y="6369273"/>
                  <a:ext cx="3276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1F9659-E0D4-F6E9-AD88-FC0143E4DB25}"/>
                    </a:ext>
                  </a:extLst>
                </p14:cNvPr>
                <p14:cNvContentPartPr/>
                <p14:nvPr/>
              </p14:nvContentPartPr>
              <p14:xfrm>
                <a:off x="1948767" y="6500313"/>
                <a:ext cx="227880" cy="20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1F9659-E0D4-F6E9-AD88-FC0143E4DB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31127" y="6482673"/>
                  <a:ext cx="263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06BB359-5C54-23D7-6868-F18D55FA5F49}"/>
                    </a:ext>
                  </a:extLst>
                </p14:cNvPr>
                <p14:cNvContentPartPr/>
                <p14:nvPr/>
              </p14:nvContentPartPr>
              <p14:xfrm>
                <a:off x="2171607" y="6482673"/>
                <a:ext cx="222480" cy="29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06BB359-5C54-23D7-6868-F18D55FA5F4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53607" y="6465033"/>
                  <a:ext cx="258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4ABC74-E452-2F9A-515B-02BAE8FEA898}"/>
                    </a:ext>
                  </a:extLst>
                </p14:cNvPr>
                <p14:cNvContentPartPr/>
                <p14:nvPr/>
              </p14:nvContentPartPr>
              <p14:xfrm>
                <a:off x="2426487" y="6387633"/>
                <a:ext cx="200160" cy="35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4ABC74-E452-2F9A-515B-02BAE8FEA8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08487" y="6369993"/>
                  <a:ext cx="235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8DA72F0-DEF8-9E75-C43E-8BFC8B3C43DA}"/>
                    </a:ext>
                  </a:extLst>
                </p14:cNvPr>
                <p14:cNvContentPartPr/>
                <p14:nvPr/>
              </p14:nvContentPartPr>
              <p14:xfrm>
                <a:off x="2648967" y="6501393"/>
                <a:ext cx="132840" cy="180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8DA72F0-DEF8-9E75-C43E-8BFC8B3C43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30967" y="6483393"/>
                  <a:ext cx="168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3057921-B527-D684-24A6-D0138610409C}"/>
                    </a:ext>
                  </a:extLst>
                </p14:cNvPr>
                <p14:cNvContentPartPr/>
                <p14:nvPr/>
              </p14:nvContentPartPr>
              <p14:xfrm>
                <a:off x="2821407" y="6486633"/>
                <a:ext cx="312840" cy="193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3057921-B527-D684-24A6-D013861040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3407" y="6468993"/>
                  <a:ext cx="34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4B5EE9-5D71-DD1F-C712-93F42B2F87A7}"/>
                    </a:ext>
                  </a:extLst>
                </p14:cNvPr>
                <p14:cNvContentPartPr/>
                <p14:nvPr/>
              </p14:nvContentPartPr>
              <p14:xfrm>
                <a:off x="3354567" y="6278553"/>
                <a:ext cx="237600" cy="43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4B5EE9-5D71-DD1F-C712-93F42B2F87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36567" y="6260553"/>
                  <a:ext cx="2732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94BE7D-7E99-4DB1-B6DB-BAF3163550EE}"/>
                    </a:ext>
                  </a:extLst>
                </p14:cNvPr>
                <p14:cNvContentPartPr/>
                <p14:nvPr/>
              </p14:nvContentPartPr>
              <p14:xfrm>
                <a:off x="3354567" y="6464673"/>
                <a:ext cx="145440" cy="49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94BE7D-7E99-4DB1-B6DB-BAF3163550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36567" y="6447033"/>
                  <a:ext cx="181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0255A59-B99F-CC41-C0FB-B989595A618B}"/>
                    </a:ext>
                  </a:extLst>
                </p14:cNvPr>
                <p14:cNvContentPartPr/>
                <p14:nvPr/>
              </p14:nvContentPartPr>
              <p14:xfrm>
                <a:off x="3632847" y="6355953"/>
                <a:ext cx="105840" cy="324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0255A59-B99F-CC41-C0FB-B989595A61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14847" y="6338313"/>
                  <a:ext cx="141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46BCD1-35C6-02F2-8A3F-A4708C20EAC6}"/>
                    </a:ext>
                  </a:extLst>
                </p14:cNvPr>
                <p14:cNvContentPartPr/>
                <p14:nvPr/>
              </p14:nvContentPartPr>
              <p14:xfrm>
                <a:off x="3786567" y="6394473"/>
                <a:ext cx="93600" cy="321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46BCD1-35C6-02F2-8A3F-A4708C20EA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68927" y="6376473"/>
                  <a:ext cx="1292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52408D-EECE-7EEA-3F1B-813B912D2551}"/>
                    </a:ext>
                  </a:extLst>
                </p14:cNvPr>
                <p14:cNvContentPartPr/>
                <p14:nvPr/>
              </p14:nvContentPartPr>
              <p14:xfrm>
                <a:off x="3895287" y="6421113"/>
                <a:ext cx="168840" cy="223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52408D-EECE-7EEA-3F1B-813B912D255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77647" y="6403113"/>
                  <a:ext cx="204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BA9C7DE-CB7B-2104-F13E-D9038D7E28DD}"/>
                    </a:ext>
                  </a:extLst>
                </p14:cNvPr>
                <p14:cNvContentPartPr/>
                <p14:nvPr/>
              </p14:nvContentPartPr>
              <p14:xfrm>
                <a:off x="4148367" y="6349473"/>
                <a:ext cx="83160" cy="30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BA9C7DE-CB7B-2104-F13E-D9038D7E28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30367" y="6331473"/>
                  <a:ext cx="118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70FF0C5-D72E-7F57-7150-F50D3C6FBCFD}"/>
                    </a:ext>
                  </a:extLst>
                </p14:cNvPr>
                <p14:cNvContentPartPr/>
                <p14:nvPr/>
              </p14:nvContentPartPr>
              <p14:xfrm>
                <a:off x="4260327" y="6329673"/>
                <a:ext cx="101520" cy="33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70FF0C5-D72E-7F57-7150-F50D3C6FBCF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42327" y="6312033"/>
                  <a:ext cx="137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CBDBF0-BCCE-CE77-C95B-E9327EBA8C7E}"/>
                    </a:ext>
                  </a:extLst>
                </p14:cNvPr>
                <p14:cNvContentPartPr/>
                <p14:nvPr/>
              </p14:nvContentPartPr>
              <p14:xfrm>
                <a:off x="4409727" y="6364233"/>
                <a:ext cx="185760" cy="246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CBDBF0-BCCE-CE77-C95B-E9327EBA8C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92087" y="6346593"/>
                  <a:ext cx="221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CEF73BF-C5CF-3E6C-8B53-FAB72545E553}"/>
                    </a:ext>
                  </a:extLst>
                </p14:cNvPr>
                <p14:cNvContentPartPr/>
                <p14:nvPr/>
              </p14:nvContentPartPr>
              <p14:xfrm>
                <a:off x="4613487" y="6280353"/>
                <a:ext cx="122400" cy="328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CEF73BF-C5CF-3E6C-8B53-FAB72545E55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95847" y="6262353"/>
                  <a:ext cx="1580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8D19470-D7D7-3A29-2289-40BD9C1A1A6B}"/>
                    </a:ext>
                  </a:extLst>
                </p14:cNvPr>
                <p14:cNvContentPartPr/>
                <p14:nvPr/>
              </p14:nvContentPartPr>
              <p14:xfrm>
                <a:off x="4818687" y="6282513"/>
                <a:ext cx="44640" cy="235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8D19470-D7D7-3A29-2289-40BD9C1A1A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01047" y="6264513"/>
                  <a:ext cx="80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544C55-2B71-3D39-4433-62AE0F269842}"/>
                    </a:ext>
                  </a:extLst>
                </p14:cNvPr>
                <p14:cNvContentPartPr/>
                <p14:nvPr/>
              </p14:nvContentPartPr>
              <p14:xfrm>
                <a:off x="4753167" y="6049953"/>
                <a:ext cx="3240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544C55-2B71-3D39-4433-62AE0F26984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35527" y="6031953"/>
                  <a:ext cx="68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214C49E-F739-B004-BFBB-2D182DCE23BA}"/>
                    </a:ext>
                  </a:extLst>
                </p14:cNvPr>
                <p14:cNvContentPartPr/>
                <p14:nvPr/>
              </p14:nvContentPartPr>
              <p14:xfrm>
                <a:off x="4869807" y="6224553"/>
                <a:ext cx="238320" cy="307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214C49E-F739-B004-BFBB-2D182DCE23B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52167" y="6206913"/>
                  <a:ext cx="273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A6059C3-6535-EDE5-155C-AB85BD455A08}"/>
                    </a:ext>
                  </a:extLst>
                </p14:cNvPr>
                <p14:cNvContentPartPr/>
                <p14:nvPr/>
              </p14:nvContentPartPr>
              <p14:xfrm>
                <a:off x="5179767" y="6181713"/>
                <a:ext cx="136440" cy="426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A6059C3-6535-EDE5-155C-AB85BD455A0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62127" y="6163713"/>
                  <a:ext cx="1720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A22234-8172-49D4-68AD-9B60ADCF7CA2}"/>
                    </a:ext>
                  </a:extLst>
                </p14:cNvPr>
                <p14:cNvContentPartPr/>
                <p14:nvPr/>
              </p14:nvContentPartPr>
              <p14:xfrm>
                <a:off x="592647" y="2008953"/>
                <a:ext cx="197640" cy="617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A22234-8172-49D4-68AD-9B60ADCF7CA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4647" y="1991313"/>
                  <a:ext cx="2332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C72FCC-47BF-A8BF-90E7-07A2BB40D1C5}"/>
                    </a:ext>
                  </a:extLst>
                </p14:cNvPr>
                <p14:cNvContentPartPr/>
                <p14:nvPr/>
              </p14:nvContentPartPr>
              <p14:xfrm>
                <a:off x="4737687" y="2244393"/>
                <a:ext cx="533520" cy="156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C72FCC-47BF-A8BF-90E7-07A2BB40D1C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20047" y="2226393"/>
                  <a:ext cx="56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B96DA91-059D-5618-1C6D-8A8D9BF57965}"/>
                    </a:ext>
                  </a:extLst>
                </p14:cNvPr>
                <p14:cNvContentPartPr/>
                <p14:nvPr/>
              </p14:nvContentPartPr>
              <p14:xfrm>
                <a:off x="3584247" y="3563073"/>
                <a:ext cx="148320" cy="11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B96DA91-059D-5618-1C6D-8A8D9BF579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66607" y="3545073"/>
                  <a:ext cx="183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455BCC2-FEA3-79C5-0375-5169A58D6ED2}"/>
                    </a:ext>
                  </a:extLst>
                </p14:cNvPr>
                <p14:cNvContentPartPr/>
                <p14:nvPr/>
              </p14:nvContentPartPr>
              <p14:xfrm>
                <a:off x="3965127" y="4420953"/>
                <a:ext cx="254160" cy="14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455BCC2-FEA3-79C5-0375-5169A58D6E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47487" y="4403313"/>
                  <a:ext cx="289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8F2ABA8-BAE2-0209-BA72-2A96E5A5113B}"/>
                    </a:ext>
                  </a:extLst>
                </p14:cNvPr>
                <p14:cNvContentPartPr/>
                <p14:nvPr/>
              </p14:nvContentPartPr>
              <p14:xfrm>
                <a:off x="5759727" y="5885073"/>
                <a:ext cx="319320" cy="84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8F2ABA8-BAE2-0209-BA72-2A96E5A511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42087" y="5867073"/>
                  <a:ext cx="35496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9D0E029-0D57-22FF-48B7-FBE09B3F8F95}"/>
                    </a:ext>
                  </a:extLst>
                </p14:cNvPr>
                <p14:cNvContentPartPr/>
                <p14:nvPr/>
              </p14:nvContentPartPr>
              <p14:xfrm>
                <a:off x="6035487" y="6003513"/>
                <a:ext cx="180360" cy="494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9D0E029-0D57-22FF-48B7-FBE09B3F8F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17487" y="5985873"/>
                  <a:ext cx="2160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62FECF-38CA-C568-D0A6-0BC32A6C9D18}"/>
                    </a:ext>
                  </a:extLst>
                </p14:cNvPr>
                <p14:cNvContentPartPr/>
                <p14:nvPr/>
              </p14:nvContentPartPr>
              <p14:xfrm>
                <a:off x="6046647" y="6303033"/>
                <a:ext cx="149040" cy="58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62FECF-38CA-C568-D0A6-0BC32A6C9D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29007" y="6285393"/>
                  <a:ext cx="184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DECE0F-776A-6AFA-DB70-DDD0D6ED3C8D}"/>
                    </a:ext>
                  </a:extLst>
                </p14:cNvPr>
                <p14:cNvContentPartPr/>
                <p14:nvPr/>
              </p14:nvContentPartPr>
              <p14:xfrm>
                <a:off x="6247167" y="6277833"/>
                <a:ext cx="108000" cy="190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DECE0F-776A-6AFA-DB70-DDD0D6ED3C8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29527" y="6259833"/>
                  <a:ext cx="143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85A683B-722F-2833-4C97-2458159C3C7F}"/>
                    </a:ext>
                  </a:extLst>
                </p14:cNvPr>
                <p14:cNvContentPartPr/>
                <p14:nvPr/>
              </p14:nvContentPartPr>
              <p14:xfrm>
                <a:off x="6259407" y="6110793"/>
                <a:ext cx="14760" cy="27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85A683B-722F-2833-4C97-2458159C3C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41767" y="6092793"/>
                  <a:ext cx="50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36B79D-3349-860A-634D-E69A2E094AA8}"/>
                    </a:ext>
                  </a:extLst>
                </p14:cNvPr>
                <p14:cNvContentPartPr/>
                <p14:nvPr/>
              </p14:nvContentPartPr>
              <p14:xfrm>
                <a:off x="6359127" y="6231393"/>
                <a:ext cx="198000" cy="21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36B79D-3349-860A-634D-E69A2E094AA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41127" y="6213753"/>
                  <a:ext cx="233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452CEF-523E-7C98-8327-AA6AF4D547BC}"/>
                    </a:ext>
                  </a:extLst>
                </p14:cNvPr>
                <p14:cNvContentPartPr/>
                <p14:nvPr/>
              </p14:nvContentPartPr>
              <p14:xfrm>
                <a:off x="6585927" y="5919273"/>
                <a:ext cx="210240" cy="48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452CEF-523E-7C98-8327-AA6AF4D547B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68287" y="5901273"/>
                  <a:ext cx="2458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520CAF-7879-1B16-8BB4-07FE7E689ACB}"/>
                    </a:ext>
                  </a:extLst>
                </p14:cNvPr>
                <p14:cNvContentPartPr/>
                <p14:nvPr/>
              </p14:nvContentPartPr>
              <p14:xfrm>
                <a:off x="6793287" y="6147513"/>
                <a:ext cx="169560" cy="182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520CAF-7879-1B16-8BB4-07FE7E689AC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75287" y="6129873"/>
                  <a:ext cx="205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EFCB14-C874-A28C-20A6-06B009928780}"/>
                    </a:ext>
                  </a:extLst>
                </p14:cNvPr>
                <p14:cNvContentPartPr/>
                <p14:nvPr/>
              </p14:nvContentPartPr>
              <p14:xfrm>
                <a:off x="6980487" y="6017913"/>
                <a:ext cx="167040" cy="29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EFCB14-C874-A28C-20A6-06B0099287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2847" y="5999913"/>
                  <a:ext cx="202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DEDF1D-1C73-4EC1-0C69-2C5455BEFB5C}"/>
                    </a:ext>
                  </a:extLst>
                </p14:cNvPr>
                <p14:cNvContentPartPr/>
                <p14:nvPr/>
              </p14:nvContentPartPr>
              <p14:xfrm>
                <a:off x="7250127" y="6000633"/>
                <a:ext cx="75960" cy="276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DEDF1D-1C73-4EC1-0C69-2C5455BEFB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32127" y="5982633"/>
                  <a:ext cx="111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71A7778-04D4-338A-CDBE-4145CD465CCF}"/>
                    </a:ext>
                  </a:extLst>
                </p14:cNvPr>
                <p14:cNvContentPartPr/>
                <p14:nvPr/>
              </p14:nvContentPartPr>
              <p14:xfrm>
                <a:off x="7415727" y="5976513"/>
                <a:ext cx="272520" cy="18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71A7778-04D4-338A-CDBE-4145CD465CC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97727" y="5958873"/>
                  <a:ext cx="308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7B17A0E-74DB-9046-77AE-39278B7E6178}"/>
                    </a:ext>
                  </a:extLst>
                </p14:cNvPr>
                <p14:cNvContentPartPr/>
                <p14:nvPr/>
              </p14:nvContentPartPr>
              <p14:xfrm>
                <a:off x="7755927" y="5956713"/>
                <a:ext cx="47520" cy="56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7B17A0E-74DB-9046-77AE-39278B7E617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37927" y="5939073"/>
                  <a:ext cx="8316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1716B7A-FE45-11B9-77D2-E5C36F7EA8BF}"/>
                    </a:ext>
                  </a:extLst>
                </p14:cNvPr>
                <p14:cNvContentPartPr/>
                <p14:nvPr/>
              </p14:nvContentPartPr>
              <p14:xfrm>
                <a:off x="7665927" y="5927193"/>
                <a:ext cx="113760" cy="28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1716B7A-FE45-11B9-77D2-E5C36F7EA8B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48287" y="5909193"/>
                  <a:ext cx="1494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981BDC7-2987-4222-C7D1-F6A38313737E}"/>
                    </a:ext>
                  </a:extLst>
                </p14:cNvPr>
                <p14:cNvContentPartPr/>
                <p14:nvPr/>
              </p14:nvContentPartPr>
              <p14:xfrm>
                <a:off x="7881567" y="5890113"/>
                <a:ext cx="171360" cy="204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981BDC7-2987-4222-C7D1-F6A3831373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63927" y="5872113"/>
                  <a:ext cx="207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FD1EF8-5BCD-6409-4A80-98D3DBD1EF5E}"/>
                    </a:ext>
                  </a:extLst>
                </p14:cNvPr>
                <p14:cNvContentPartPr/>
                <p14:nvPr/>
              </p14:nvContentPartPr>
              <p14:xfrm>
                <a:off x="8020527" y="6013953"/>
                <a:ext cx="144000" cy="45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FD1EF8-5BCD-6409-4A80-98D3DBD1EF5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02887" y="5995953"/>
                  <a:ext cx="1796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189E21-6E0F-27D5-B7E9-C05C8B73D8CF}"/>
                    </a:ext>
                  </a:extLst>
                </p14:cNvPr>
                <p14:cNvContentPartPr/>
                <p14:nvPr/>
              </p14:nvContentPartPr>
              <p14:xfrm>
                <a:off x="8349927" y="5712273"/>
                <a:ext cx="156600" cy="510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189E21-6E0F-27D5-B7E9-C05C8B73D8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32287" y="5694273"/>
                  <a:ext cx="19224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3B6F7A-F86A-AC47-9DF6-D134295DC196}"/>
                    </a:ext>
                  </a:extLst>
                </p14:cNvPr>
                <p14:cNvContentPartPr/>
                <p14:nvPr/>
              </p14:nvContentPartPr>
              <p14:xfrm>
                <a:off x="8397447" y="5955993"/>
                <a:ext cx="187920" cy="244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3B6F7A-F86A-AC47-9DF6-D134295DC1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79807" y="5938353"/>
                  <a:ext cx="223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0BDB19D-D938-7452-6554-5317DC62CFD4}"/>
                    </a:ext>
                  </a:extLst>
                </p14:cNvPr>
                <p14:cNvContentPartPr/>
                <p14:nvPr/>
              </p14:nvContentPartPr>
              <p14:xfrm>
                <a:off x="8608047" y="5916033"/>
                <a:ext cx="241920" cy="17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BDB19D-D938-7452-6554-5317DC62CF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90407" y="5898033"/>
                  <a:ext cx="277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AE293D-70E8-8375-AAA0-20F5F413566A}"/>
                    </a:ext>
                  </a:extLst>
                </p14:cNvPr>
                <p14:cNvContentPartPr/>
                <p14:nvPr/>
              </p14:nvContentPartPr>
              <p14:xfrm>
                <a:off x="8781207" y="5804433"/>
                <a:ext cx="159840" cy="27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AE293D-70E8-8375-AAA0-20F5F413566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63207" y="5786433"/>
                  <a:ext cx="195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CEE9C8-92A5-E145-73D0-4632D355F3B1}"/>
                    </a:ext>
                  </a:extLst>
                </p14:cNvPr>
                <p14:cNvContentPartPr/>
                <p14:nvPr/>
              </p14:nvContentPartPr>
              <p14:xfrm>
                <a:off x="8959767" y="5631993"/>
                <a:ext cx="146520" cy="42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CEE9C8-92A5-E145-73D0-4632D355F3B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41767" y="5613993"/>
                  <a:ext cx="1821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9822985-5721-6587-0493-5726C23634D5}"/>
                    </a:ext>
                  </a:extLst>
                </p14:cNvPr>
                <p14:cNvContentPartPr/>
                <p14:nvPr/>
              </p14:nvContentPartPr>
              <p14:xfrm>
                <a:off x="9051567" y="5820273"/>
                <a:ext cx="141840" cy="23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9822985-5721-6587-0493-5726C23634D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33567" y="5802633"/>
                  <a:ext cx="177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0A67AD-5286-A72D-EC3D-8B445E3B40C2}"/>
                    </a:ext>
                  </a:extLst>
                </p14:cNvPr>
                <p14:cNvContentPartPr/>
                <p14:nvPr/>
              </p14:nvContentPartPr>
              <p14:xfrm>
                <a:off x="9204567" y="5619753"/>
                <a:ext cx="536400" cy="347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0A67AD-5286-A72D-EC3D-8B445E3B40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86567" y="5601753"/>
                  <a:ext cx="572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AE78C26-4E26-CA0A-FA62-EAD3140A1C8E}"/>
                    </a:ext>
                  </a:extLst>
                </p14:cNvPr>
                <p14:cNvContentPartPr/>
                <p14:nvPr/>
              </p14:nvContentPartPr>
              <p14:xfrm>
                <a:off x="9882807" y="5754393"/>
                <a:ext cx="48600" cy="289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AE78C26-4E26-CA0A-FA62-EAD3140A1C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64807" y="5736393"/>
                  <a:ext cx="84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5AFE6E-4327-0A26-A0BF-17A81AF2CFFC}"/>
                    </a:ext>
                  </a:extLst>
                </p14:cNvPr>
                <p14:cNvContentPartPr/>
                <p14:nvPr/>
              </p14:nvContentPartPr>
              <p14:xfrm>
                <a:off x="10097007" y="5471793"/>
                <a:ext cx="223560" cy="281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5AFE6E-4327-0A26-A0BF-17A81AF2CF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79367" y="5454153"/>
                  <a:ext cx="259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22BC0A-6334-BB1B-7A4E-7316C686B14D}"/>
                    </a:ext>
                  </a:extLst>
                </p14:cNvPr>
                <p14:cNvContentPartPr/>
                <p14:nvPr/>
              </p14:nvContentPartPr>
              <p14:xfrm>
                <a:off x="10310487" y="5426793"/>
                <a:ext cx="272160" cy="247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22BC0A-6334-BB1B-7A4E-7316C686B14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92487" y="5409153"/>
                  <a:ext cx="307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E529879-F440-A579-E89F-A04630ADCA02}"/>
                    </a:ext>
                  </a:extLst>
                </p14:cNvPr>
                <p14:cNvContentPartPr/>
                <p14:nvPr/>
              </p14:nvContentPartPr>
              <p14:xfrm>
                <a:off x="10526847" y="5392593"/>
                <a:ext cx="318240" cy="261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E529879-F440-A579-E89F-A04630ADCA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09207" y="5374953"/>
                  <a:ext cx="353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BF45953-3028-1A0C-7C59-CD9D84C186E2}"/>
                    </a:ext>
                  </a:extLst>
                </p14:cNvPr>
                <p14:cNvContentPartPr/>
                <p14:nvPr/>
              </p14:nvContentPartPr>
              <p14:xfrm>
                <a:off x="10849047" y="5324193"/>
                <a:ext cx="170280" cy="190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BF45953-3028-1A0C-7C59-CD9D84C186E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31047" y="5306193"/>
                  <a:ext cx="205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D34AD1-5C74-E83E-494B-20952709665F}"/>
                    </a:ext>
                  </a:extLst>
                </p14:cNvPr>
                <p14:cNvContentPartPr/>
                <p14:nvPr/>
              </p14:nvContentPartPr>
              <p14:xfrm>
                <a:off x="11023287" y="5187033"/>
                <a:ext cx="195480" cy="295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D34AD1-5C74-E83E-494B-20952709665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05287" y="5169033"/>
                  <a:ext cx="231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ABC2FF-3371-A0BC-CFC6-5D08D679F1ED}"/>
                    </a:ext>
                  </a:extLst>
                </p14:cNvPr>
                <p14:cNvContentPartPr/>
                <p14:nvPr/>
              </p14:nvContentPartPr>
              <p14:xfrm>
                <a:off x="11212287" y="5131953"/>
                <a:ext cx="403200" cy="272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ABC2FF-3371-A0BC-CFC6-5D08D679F1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194287" y="5114313"/>
                  <a:ext cx="438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0F358CB-CD15-97D9-937F-20436C53AAD5}"/>
                    </a:ext>
                  </a:extLst>
                </p14:cNvPr>
                <p14:cNvContentPartPr/>
                <p14:nvPr/>
              </p14:nvContentPartPr>
              <p14:xfrm>
                <a:off x="11695047" y="5265873"/>
                <a:ext cx="29880" cy="272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0F358CB-CD15-97D9-937F-20436C53AA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77047" y="5247873"/>
                  <a:ext cx="65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8EF425-97AB-2159-76F3-70B63BBEB307}"/>
                    </a:ext>
                  </a:extLst>
                </p14:cNvPr>
                <p14:cNvContentPartPr/>
                <p14:nvPr/>
              </p14:nvContentPartPr>
              <p14:xfrm>
                <a:off x="11761287" y="5055633"/>
                <a:ext cx="178920" cy="208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8EF425-97AB-2159-76F3-70B63BBEB3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43287" y="5037993"/>
                  <a:ext cx="214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6066D74-C3B2-9A20-65EF-A040C428D142}"/>
                    </a:ext>
                  </a:extLst>
                </p14:cNvPr>
                <p14:cNvContentPartPr/>
                <p14:nvPr/>
              </p14:nvContentPartPr>
              <p14:xfrm>
                <a:off x="11794047" y="4737033"/>
                <a:ext cx="156240" cy="444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6066D74-C3B2-9A20-65EF-A040C428D14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776047" y="4719393"/>
                  <a:ext cx="1918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8F1EAA-ACD1-BD62-0415-9676418FC631}"/>
                    </a:ext>
                  </a:extLst>
                </p14:cNvPr>
                <p14:cNvContentPartPr/>
                <p14:nvPr/>
              </p14:nvContentPartPr>
              <p14:xfrm>
                <a:off x="11758407" y="4971393"/>
                <a:ext cx="176040" cy="5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8F1EAA-ACD1-BD62-0415-9676418FC63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40767" y="4953753"/>
                  <a:ext cx="211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92D765-A6D5-88C4-F789-D7F08DFFDE80}"/>
                    </a:ext>
                  </a:extLst>
                </p14:cNvPr>
                <p14:cNvContentPartPr/>
                <p14:nvPr/>
              </p14:nvContentPartPr>
              <p14:xfrm>
                <a:off x="11983407" y="4924953"/>
                <a:ext cx="93240" cy="179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92D765-A6D5-88C4-F789-D7F08DFFDE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65407" y="4906953"/>
                  <a:ext cx="128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D31D42-5475-01C8-AA14-59578C3B7CC4}"/>
                    </a:ext>
                  </a:extLst>
                </p14:cNvPr>
                <p14:cNvContentPartPr/>
                <p14:nvPr/>
              </p14:nvContentPartPr>
              <p14:xfrm>
                <a:off x="11927967" y="4515633"/>
                <a:ext cx="313560" cy="934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D31D42-5475-01C8-AA14-59578C3B7CC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09967" y="4497993"/>
                  <a:ext cx="349200" cy="9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10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B34E5-866A-34EC-6E86-67FBA4BE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9332-91C9-9067-6910-66A8DB10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8CAB8-BF76-FD86-23DF-3EDF449793EB}"/>
              </a:ext>
            </a:extLst>
          </p:cNvPr>
          <p:cNvSpPr txBox="1"/>
          <p:nvPr/>
        </p:nvSpPr>
        <p:spPr>
          <a:xfrm>
            <a:off x="7218327" y="2505425"/>
            <a:ext cx="4012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SG" sz="48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Optics</a:t>
            </a:r>
          </a:p>
          <a:p>
            <a:pPr marL="342900" indent="-342900">
              <a:buAutoNum type="arabicPeriod"/>
            </a:pPr>
            <a:r>
              <a:rPr lang="en-SG" sz="48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Focal Length</a:t>
            </a:r>
          </a:p>
          <a:p>
            <a:pPr marL="342900" indent="-342900">
              <a:buAutoNum type="arabicPeriod"/>
            </a:pPr>
            <a:r>
              <a:rPr lang="en-SG" sz="4800" dirty="0" err="1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ApertureC</a:t>
            </a:r>
            <a:endParaRPr lang="en-SG" sz="4800" dirty="0">
              <a:solidFill>
                <a:schemeClr val="bg1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3BCE745-3E36-84EE-93BF-E095976B8FD5}"/>
                  </a:ext>
                </a:extLst>
              </p14:cNvPr>
              <p14:cNvContentPartPr/>
              <p14:nvPr/>
            </p14:nvContentPartPr>
            <p14:xfrm>
              <a:off x="1842567" y="3833793"/>
              <a:ext cx="1324080" cy="2176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3BCE745-3E36-84EE-93BF-E095976B8F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4567" y="3815793"/>
                <a:ext cx="1359720" cy="22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00131C5-A0CF-30E1-4306-0D39F9279FCF}"/>
              </a:ext>
            </a:extLst>
          </p:cNvPr>
          <p:cNvGrpSpPr/>
          <p:nvPr/>
        </p:nvGrpSpPr>
        <p:grpSpPr>
          <a:xfrm>
            <a:off x="948327" y="2429793"/>
            <a:ext cx="4050720" cy="3425760"/>
            <a:chOff x="948327" y="2429793"/>
            <a:chExt cx="4050720" cy="34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C6C7D1-5910-43C0-6B8E-CDF25A0BA5D7}"/>
                    </a:ext>
                  </a:extLst>
                </p14:cNvPr>
                <p14:cNvContentPartPr/>
                <p14:nvPr/>
              </p14:nvContentPartPr>
              <p14:xfrm>
                <a:off x="1017807" y="2448873"/>
                <a:ext cx="3297240" cy="19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C6C7D1-5910-43C0-6B8E-CDF25A0BA5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9805" y="2430873"/>
                  <a:ext cx="3332884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0EDDF5-2C66-4D28-E717-DCD3D3802CCC}"/>
                    </a:ext>
                  </a:extLst>
                </p14:cNvPr>
                <p14:cNvContentPartPr/>
                <p14:nvPr/>
              </p14:nvContentPartPr>
              <p14:xfrm>
                <a:off x="1068927" y="3101193"/>
                <a:ext cx="3411360" cy="25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0EDDF5-2C66-4D28-E717-DCD3D3802C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0927" y="3083193"/>
                  <a:ext cx="3447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F412D3-643E-8E2B-DCCB-8E49A5585B09}"/>
                    </a:ext>
                  </a:extLst>
                </p14:cNvPr>
                <p14:cNvContentPartPr/>
                <p14:nvPr/>
              </p14:nvContentPartPr>
              <p14:xfrm>
                <a:off x="948327" y="2609793"/>
                <a:ext cx="157680" cy="77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F412D3-643E-8E2B-DCCB-8E49A5585B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0286" y="2591793"/>
                  <a:ext cx="193402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FD28BA-309E-EF77-986E-27833E2255AF}"/>
                    </a:ext>
                  </a:extLst>
                </p14:cNvPr>
                <p14:cNvContentPartPr/>
                <p14:nvPr/>
              </p14:nvContentPartPr>
              <p14:xfrm>
                <a:off x="4258167" y="2429793"/>
                <a:ext cx="32904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FD28BA-309E-EF77-986E-27833E2255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0187" y="2411793"/>
                  <a:ext cx="364641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99CE3C-AEC5-1DBB-A7BF-83F148E4178B}"/>
                    </a:ext>
                  </a:extLst>
                </p14:cNvPr>
                <p14:cNvContentPartPr/>
                <p14:nvPr/>
              </p14:nvContentPartPr>
              <p14:xfrm>
                <a:off x="4472727" y="3080313"/>
                <a:ext cx="232920" cy="3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99CE3C-AEC5-1DBB-A7BF-83F148E417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54727" y="3062313"/>
                  <a:ext cx="26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416D44-0D3D-9D31-66B8-1447E054F093}"/>
                    </a:ext>
                  </a:extLst>
                </p14:cNvPr>
                <p14:cNvContentPartPr/>
                <p14:nvPr/>
              </p14:nvContentPartPr>
              <p14:xfrm>
                <a:off x="4567047" y="2432673"/>
                <a:ext cx="123480" cy="75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416D44-0D3D-9D31-66B8-1447E054F0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9099" y="2414673"/>
                  <a:ext cx="159016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AF00BA-2D53-DD93-61B3-30385B2BD768}"/>
                    </a:ext>
                  </a:extLst>
                </p14:cNvPr>
                <p14:cNvContentPartPr/>
                <p14:nvPr/>
              </p14:nvContentPartPr>
              <p14:xfrm>
                <a:off x="4673607" y="2707713"/>
                <a:ext cx="240120" cy="2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AF00BA-2D53-DD93-61B3-30385B2BD7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55607" y="2689713"/>
                  <a:ext cx="27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B1CE02-5F20-9327-E9DE-8F870A59B9BB}"/>
                    </a:ext>
                  </a:extLst>
                </p14:cNvPr>
                <p14:cNvContentPartPr/>
                <p14:nvPr/>
              </p14:nvContentPartPr>
              <p14:xfrm>
                <a:off x="4577127" y="2846313"/>
                <a:ext cx="35784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B1CE02-5F20-9327-E9DE-8F870A59B9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9127" y="2828313"/>
                  <a:ext cx="39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997E92-1471-E4C2-2761-38999E2537A8}"/>
                    </a:ext>
                  </a:extLst>
                </p14:cNvPr>
                <p14:cNvContentPartPr/>
                <p14:nvPr/>
              </p14:nvContentPartPr>
              <p14:xfrm>
                <a:off x="4888527" y="2670993"/>
                <a:ext cx="11052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997E92-1471-E4C2-2761-38999E2537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0527" y="2652993"/>
                  <a:ext cx="146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68B0F0-5625-C138-CF61-6E6FD7AC3981}"/>
                    </a:ext>
                  </a:extLst>
                </p14:cNvPr>
                <p14:cNvContentPartPr/>
                <p14:nvPr/>
              </p14:nvContentPartPr>
              <p14:xfrm>
                <a:off x="2693967" y="2673153"/>
                <a:ext cx="364320" cy="33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68B0F0-5625-C138-CF61-6E6FD7AC39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5967" y="2655153"/>
                  <a:ext cx="399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681332-4105-B28D-5EF7-F3A224A4C276}"/>
                    </a:ext>
                  </a:extLst>
                </p14:cNvPr>
                <p14:cNvContentPartPr/>
                <p14:nvPr/>
              </p14:nvContentPartPr>
              <p14:xfrm>
                <a:off x="2692167" y="2842353"/>
                <a:ext cx="394560" cy="77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681332-4105-B28D-5EF7-F3A224A4C2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4151" y="2824353"/>
                  <a:ext cx="430233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C8147B-B60C-D10F-6A66-2561D3E73F61}"/>
                    </a:ext>
                  </a:extLst>
                </p14:cNvPr>
                <p14:cNvContentPartPr/>
                <p14:nvPr/>
              </p14:nvContentPartPr>
              <p14:xfrm>
                <a:off x="3073407" y="2732193"/>
                <a:ext cx="325800" cy="790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C8147B-B60C-D10F-6A66-2561D3E73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5407" y="2714201"/>
                  <a:ext cx="361440" cy="825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99C7DE-B9A4-8EDB-8C35-64CD68326E3F}"/>
                    </a:ext>
                  </a:extLst>
                </p14:cNvPr>
                <p14:cNvContentPartPr/>
                <p14:nvPr/>
              </p14:nvContentPartPr>
              <p14:xfrm>
                <a:off x="2491287" y="3335913"/>
                <a:ext cx="914760" cy="29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99C7DE-B9A4-8EDB-8C35-64CD68326E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3287" y="3317913"/>
                  <a:ext cx="950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11B03D1-CDD2-6338-E0A9-0EF88D5B7675}"/>
                    </a:ext>
                  </a:extLst>
                </p14:cNvPr>
                <p14:cNvContentPartPr/>
                <p14:nvPr/>
              </p14:nvContentPartPr>
              <p14:xfrm>
                <a:off x="2490927" y="3514113"/>
                <a:ext cx="878400" cy="47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11B03D1-CDD2-6338-E0A9-0EF88D5B76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2927" y="3496113"/>
                  <a:ext cx="9140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5E01D7-F27F-DF82-90B5-53C0C92306F8}"/>
                    </a:ext>
                  </a:extLst>
                </p14:cNvPr>
                <p14:cNvContentPartPr/>
                <p14:nvPr/>
              </p14:nvContentPartPr>
              <p14:xfrm>
                <a:off x="3007887" y="3853233"/>
                <a:ext cx="1008720" cy="200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5E01D7-F27F-DF82-90B5-53C0C92306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9887" y="3835233"/>
                  <a:ext cx="1044360" cy="20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68C76BB-10DB-93A4-BB21-30C615580A45}"/>
                  </a:ext>
                </a:extLst>
              </p14:cNvPr>
              <p14:cNvContentPartPr/>
              <p14:nvPr/>
            </p14:nvContentPartPr>
            <p14:xfrm>
              <a:off x="2706567" y="4527513"/>
              <a:ext cx="434520" cy="1402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68C76BB-10DB-93A4-BB21-30C615580A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8567" y="4509508"/>
                <a:ext cx="470160" cy="1437849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EA649CC-D6B1-1FD9-4832-36BBB412099D}"/>
              </a:ext>
            </a:extLst>
          </p:cNvPr>
          <p:cNvGrpSpPr/>
          <p:nvPr/>
        </p:nvGrpSpPr>
        <p:grpSpPr>
          <a:xfrm>
            <a:off x="592647" y="1436553"/>
            <a:ext cx="4800600" cy="2101680"/>
            <a:chOff x="592647" y="1436553"/>
            <a:chExt cx="4800600" cy="21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C415D4-3F22-ED37-B983-C9644A70BA1A}"/>
                    </a:ext>
                  </a:extLst>
                </p14:cNvPr>
                <p14:cNvContentPartPr/>
                <p14:nvPr/>
              </p14:nvContentPartPr>
              <p14:xfrm>
                <a:off x="765087" y="1953873"/>
                <a:ext cx="4019400" cy="158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C415D4-3F22-ED37-B983-C9644A70BA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7087" y="1935877"/>
                  <a:ext cx="4055040" cy="1619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1DD0DC-CB14-16CE-7AF3-A15F93D36C37}"/>
                    </a:ext>
                  </a:extLst>
                </p14:cNvPr>
                <p14:cNvContentPartPr/>
                <p14:nvPr/>
              </p14:nvContentPartPr>
              <p14:xfrm>
                <a:off x="1037967" y="1858833"/>
                <a:ext cx="86760" cy="22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1DD0DC-CB14-16CE-7AF3-A15F93D36C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9967" y="1840833"/>
                  <a:ext cx="122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774883-E940-52DE-BF6A-8A05DB6C9727}"/>
                    </a:ext>
                  </a:extLst>
                </p14:cNvPr>
                <p14:cNvContentPartPr/>
                <p14:nvPr/>
              </p14:nvContentPartPr>
              <p14:xfrm>
                <a:off x="886407" y="1618353"/>
                <a:ext cx="437040" cy="67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774883-E940-52DE-BF6A-8A05DB6C97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8407" y="1600353"/>
                  <a:ext cx="47268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1DBA45-2F12-AB92-47E8-4097435D9CF1}"/>
                    </a:ext>
                  </a:extLst>
                </p14:cNvPr>
                <p14:cNvContentPartPr/>
                <p14:nvPr/>
              </p14:nvContentPartPr>
              <p14:xfrm>
                <a:off x="1478607" y="1629873"/>
                <a:ext cx="221760" cy="29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1DBA45-2F12-AB92-47E8-4097435D9C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0607" y="1611873"/>
                  <a:ext cx="257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3175D4-6574-08E9-D750-33CF2DEA5D97}"/>
                    </a:ext>
                  </a:extLst>
                </p14:cNvPr>
                <p14:cNvContentPartPr/>
                <p14:nvPr/>
              </p14:nvContentPartPr>
              <p14:xfrm>
                <a:off x="1745007" y="1684593"/>
                <a:ext cx="95400" cy="36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3175D4-6574-08E9-D750-33CF2DEA5D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27007" y="1666593"/>
                  <a:ext cx="131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13E356-FED4-724F-169C-0966DCA3BA85}"/>
                    </a:ext>
                  </a:extLst>
                </p14:cNvPr>
                <p14:cNvContentPartPr/>
                <p14:nvPr/>
              </p14:nvContentPartPr>
              <p14:xfrm>
                <a:off x="1721967" y="1561113"/>
                <a:ext cx="173520" cy="20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13E356-FED4-724F-169C-0966DCA3BA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04004" y="1543113"/>
                  <a:ext cx="209086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9D8972-83E7-F35B-C391-C4D3D1473A37}"/>
                    </a:ext>
                  </a:extLst>
                </p14:cNvPr>
                <p14:cNvContentPartPr/>
                <p14:nvPr/>
              </p14:nvContentPartPr>
              <p14:xfrm>
                <a:off x="1988007" y="1486233"/>
                <a:ext cx="59760" cy="32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9D8972-83E7-F35B-C391-C4D3D1473A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70007" y="1468233"/>
                  <a:ext cx="95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0EEB9D-7670-27EA-23CF-259BD11714A0}"/>
                    </a:ext>
                  </a:extLst>
                </p14:cNvPr>
                <p14:cNvContentPartPr/>
                <p14:nvPr/>
              </p14:nvContentPartPr>
              <p14:xfrm>
                <a:off x="1899447" y="1641753"/>
                <a:ext cx="31140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0EEB9D-7670-27EA-23CF-259BD11714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1447" y="1623753"/>
                  <a:ext cx="347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B7D3129-38C4-99F9-8CA5-086792AA5003}"/>
                    </a:ext>
                  </a:extLst>
                </p14:cNvPr>
                <p14:cNvContentPartPr/>
                <p14:nvPr/>
              </p14:nvContentPartPr>
              <p14:xfrm>
                <a:off x="2175207" y="1473993"/>
                <a:ext cx="2376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B7D3129-38C4-99F9-8CA5-086792AA50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57207" y="1455993"/>
                  <a:ext cx="5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C77AA9-2071-CE40-20F2-1709FA6B3874}"/>
                    </a:ext>
                  </a:extLst>
                </p14:cNvPr>
                <p14:cNvContentPartPr/>
                <p14:nvPr/>
              </p14:nvContentPartPr>
              <p14:xfrm>
                <a:off x="2300847" y="1623033"/>
                <a:ext cx="99720" cy="20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C77AA9-2071-CE40-20F2-1709FA6B38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2782" y="1605033"/>
                  <a:ext cx="135489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6385E-450E-5BA7-C52D-C2E60F1747F3}"/>
                    </a:ext>
                  </a:extLst>
                </p14:cNvPr>
                <p14:cNvContentPartPr/>
                <p14:nvPr/>
              </p14:nvContentPartPr>
              <p14:xfrm>
                <a:off x="2444487" y="1607193"/>
                <a:ext cx="168840" cy="19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6385E-450E-5BA7-C52D-C2E60F1747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6487" y="1589193"/>
                  <a:ext cx="204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7B5DB2-A6B9-5E96-D104-F11D03876B31}"/>
                    </a:ext>
                  </a:extLst>
                </p14:cNvPr>
                <p14:cNvContentPartPr/>
                <p14:nvPr/>
              </p14:nvContentPartPr>
              <p14:xfrm>
                <a:off x="2667687" y="1494153"/>
                <a:ext cx="30960" cy="313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7B5DB2-A6B9-5E96-D104-F11D03876B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49894" y="1476153"/>
                  <a:ext cx="6619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A3C9CA-09B8-4948-AA15-3DFDADE48175}"/>
                    </a:ext>
                  </a:extLst>
                </p14:cNvPr>
                <p14:cNvContentPartPr/>
                <p14:nvPr/>
              </p14:nvContentPartPr>
              <p14:xfrm>
                <a:off x="2983047" y="1436553"/>
                <a:ext cx="334800" cy="3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A3C9CA-09B8-4948-AA15-3DFDADE481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65047" y="1418553"/>
                  <a:ext cx="37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C0AE85-CE61-42FB-E7DE-61B3E0DF220A}"/>
                    </a:ext>
                  </a:extLst>
                </p14:cNvPr>
                <p14:cNvContentPartPr/>
                <p14:nvPr/>
              </p14:nvContentPartPr>
              <p14:xfrm>
                <a:off x="3162687" y="1447353"/>
                <a:ext cx="53640" cy="31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C0AE85-CE61-42FB-E7DE-61B3E0DF22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44687" y="1429353"/>
                  <a:ext cx="89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320346-78AE-EDA2-0747-DA70AD32147A}"/>
                    </a:ext>
                  </a:extLst>
                </p14:cNvPr>
                <p14:cNvContentPartPr/>
                <p14:nvPr/>
              </p14:nvContentPartPr>
              <p14:xfrm>
                <a:off x="3308487" y="1584873"/>
                <a:ext cx="119520" cy="14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320346-78AE-EDA2-0747-DA70AD3214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0541" y="1566873"/>
                  <a:ext cx="155053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9399F5-B9C0-7A4B-A889-92F9BA4CAD47}"/>
                    </a:ext>
                  </a:extLst>
                </p14:cNvPr>
                <p14:cNvContentPartPr/>
                <p14:nvPr/>
              </p14:nvContentPartPr>
              <p14:xfrm>
                <a:off x="3503967" y="1476153"/>
                <a:ext cx="51480" cy="22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9399F5-B9C0-7A4B-A889-92F9BA4CAD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5967" y="1458153"/>
                  <a:ext cx="87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48CB2F-2702-16E4-120B-F2AFEB2BF2F3}"/>
                    </a:ext>
                  </a:extLst>
                </p14:cNvPr>
                <p14:cNvContentPartPr/>
                <p14:nvPr/>
              </p14:nvContentPartPr>
              <p14:xfrm>
                <a:off x="3494247" y="1598193"/>
                <a:ext cx="104760" cy="17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48CB2F-2702-16E4-120B-F2AFEB2BF2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76247" y="1580193"/>
                  <a:ext cx="140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582E30-A607-CD35-F25C-481766FF3BF6}"/>
                    </a:ext>
                  </a:extLst>
                </p14:cNvPr>
                <p14:cNvContentPartPr/>
                <p14:nvPr/>
              </p14:nvContentPartPr>
              <p14:xfrm>
                <a:off x="3650847" y="1641033"/>
                <a:ext cx="200520" cy="17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582E30-A607-CD35-F25C-481766FF3B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32847" y="1623033"/>
                  <a:ext cx="236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88C37A-7D35-D0A8-D56B-22067DAAA61B}"/>
                    </a:ext>
                  </a:extLst>
                </p14:cNvPr>
                <p14:cNvContentPartPr/>
                <p14:nvPr/>
              </p14:nvContentPartPr>
              <p14:xfrm>
                <a:off x="3991767" y="1468953"/>
                <a:ext cx="211320" cy="413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88C37A-7D35-D0A8-D56B-22067DAAA6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3767" y="1450953"/>
                  <a:ext cx="246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369C6B-AC7C-6365-7421-1B96F2651F89}"/>
                    </a:ext>
                  </a:extLst>
                </p14:cNvPr>
                <p14:cNvContentPartPr/>
                <p14:nvPr/>
              </p14:nvContentPartPr>
              <p14:xfrm>
                <a:off x="3995007" y="1698633"/>
                <a:ext cx="153360" cy="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369C6B-AC7C-6365-7421-1B96F2651F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77007" y="1680633"/>
                  <a:ext cx="189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6BC083-B495-086F-A7D6-1CA6A86F8431}"/>
                    </a:ext>
                  </a:extLst>
                </p14:cNvPr>
                <p14:cNvContentPartPr/>
                <p14:nvPr/>
              </p14:nvContentPartPr>
              <p14:xfrm>
                <a:off x="4274727" y="1641033"/>
                <a:ext cx="79560" cy="26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6BC083-B495-086F-A7D6-1CA6A86F84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6727" y="1623033"/>
                  <a:ext cx="115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3C144D-3C2C-78F1-F5D7-2160AF3B9C72}"/>
                    </a:ext>
                  </a:extLst>
                </p14:cNvPr>
                <p14:cNvContentPartPr/>
                <p14:nvPr/>
              </p14:nvContentPartPr>
              <p14:xfrm>
                <a:off x="4416207" y="1651833"/>
                <a:ext cx="87840" cy="27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3C144D-3C2C-78F1-F5D7-2160AF3B9C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98133" y="1633833"/>
                  <a:ext cx="123627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C90E03-F4E7-9EE8-C62A-72BF0E93915F}"/>
                    </a:ext>
                  </a:extLst>
                </p14:cNvPr>
                <p14:cNvContentPartPr/>
                <p14:nvPr/>
              </p14:nvContentPartPr>
              <p14:xfrm>
                <a:off x="4544727" y="1683513"/>
                <a:ext cx="138960" cy="19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C90E03-F4E7-9EE8-C62A-72BF0E9391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26727" y="1665480"/>
                  <a:ext cx="174600" cy="234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A0F415-375E-E0EA-A14D-1667FA4D59F9}"/>
                    </a:ext>
                  </a:extLst>
                </p14:cNvPr>
                <p14:cNvContentPartPr/>
                <p14:nvPr/>
              </p14:nvContentPartPr>
              <p14:xfrm>
                <a:off x="4725087" y="1706553"/>
                <a:ext cx="189000" cy="22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A0F415-375E-E0EA-A14D-1667FA4D59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07087" y="1688582"/>
                  <a:ext cx="224640" cy="257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492AB5-71A0-417F-9860-257526EF0B78}"/>
                    </a:ext>
                  </a:extLst>
                </p14:cNvPr>
                <p14:cNvContentPartPr/>
                <p14:nvPr/>
              </p14:nvContentPartPr>
              <p14:xfrm>
                <a:off x="4963407" y="1578753"/>
                <a:ext cx="133920" cy="33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492AB5-71A0-417F-9860-257526EF0B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45407" y="1560753"/>
                  <a:ext cx="169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9ACDD1-B30B-FA01-118F-3605918C4923}"/>
                    </a:ext>
                  </a:extLst>
                </p14:cNvPr>
                <p14:cNvContentPartPr/>
                <p14:nvPr/>
              </p14:nvContentPartPr>
              <p14:xfrm>
                <a:off x="5141247" y="1612233"/>
                <a:ext cx="60120" cy="29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9ACDD1-B30B-FA01-118F-3605918C49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23139" y="1594233"/>
                  <a:ext cx="95975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E1FBC4A-9E5C-DAD7-F6CB-DF2756444B58}"/>
                    </a:ext>
                  </a:extLst>
                </p14:cNvPr>
                <p14:cNvContentPartPr/>
                <p14:nvPr/>
              </p14:nvContentPartPr>
              <p14:xfrm>
                <a:off x="5217927" y="1761273"/>
                <a:ext cx="97560" cy="69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E1FBC4A-9E5C-DAD7-F6CB-DF2756444B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99927" y="1743179"/>
                  <a:ext cx="133200" cy="105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465C38-F249-7F95-2820-8E8C5E485B28}"/>
                    </a:ext>
                  </a:extLst>
                </p14:cNvPr>
                <p14:cNvContentPartPr/>
                <p14:nvPr/>
              </p14:nvContentPartPr>
              <p14:xfrm>
                <a:off x="5166807" y="1716633"/>
                <a:ext cx="226440" cy="49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465C38-F249-7F95-2820-8E8C5E485B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48807" y="1698633"/>
                  <a:ext cx="2620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E58836-69D1-0F3B-BE2A-B00153ADC141}"/>
                    </a:ext>
                  </a:extLst>
                </p14:cNvPr>
                <p14:cNvContentPartPr/>
                <p14:nvPr/>
              </p14:nvContentPartPr>
              <p14:xfrm>
                <a:off x="592647" y="2008953"/>
                <a:ext cx="197640" cy="617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E58836-69D1-0F3B-BE2A-B00153ADC1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4647" y="1990943"/>
                  <a:ext cx="233280" cy="65342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49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AFEF-2C4E-FB89-DED5-C4CA3A20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D0EB-4748-392D-382B-ACD2D776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Optics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B44597-1635-83D8-AE6B-ADD94310D6F4}"/>
              </a:ext>
            </a:extLst>
          </p:cNvPr>
          <p:cNvGrpSpPr/>
          <p:nvPr/>
        </p:nvGrpSpPr>
        <p:grpSpPr>
          <a:xfrm>
            <a:off x="2186246" y="1636777"/>
            <a:ext cx="868320" cy="496800"/>
            <a:chOff x="2186246" y="1636777"/>
            <a:chExt cx="8683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7721E7-8754-ED5E-B735-2973B894702E}"/>
                    </a:ext>
                  </a:extLst>
                </p14:cNvPr>
                <p14:cNvContentPartPr/>
                <p14:nvPr/>
              </p14:nvContentPartPr>
              <p14:xfrm>
                <a:off x="2186246" y="1636777"/>
                <a:ext cx="258840" cy="49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7721E7-8754-ED5E-B735-2973B89470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8246" y="1618777"/>
                  <a:ext cx="2944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3E0228-AC41-E53B-F367-6BEF27449A61}"/>
                    </a:ext>
                  </a:extLst>
                </p14:cNvPr>
                <p14:cNvContentPartPr/>
                <p14:nvPr/>
              </p14:nvContentPartPr>
              <p14:xfrm>
                <a:off x="2460566" y="1849897"/>
                <a:ext cx="21960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3E0228-AC41-E53B-F367-6BEF27449A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2926" y="1831897"/>
                  <a:ext cx="255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302705-A578-47D1-01A3-94EBDDCDCC4A}"/>
                    </a:ext>
                  </a:extLst>
                </p14:cNvPr>
                <p14:cNvContentPartPr/>
                <p14:nvPr/>
              </p14:nvContentPartPr>
              <p14:xfrm>
                <a:off x="2665766" y="1790497"/>
                <a:ext cx="223560" cy="28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302705-A578-47D1-01A3-94EBDDCDCC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7766" y="1772497"/>
                  <a:ext cx="259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D63672-BC3E-0435-7731-59C16CE8DB94}"/>
                    </a:ext>
                  </a:extLst>
                </p14:cNvPr>
                <p14:cNvContentPartPr/>
                <p14:nvPr/>
              </p14:nvContentPartPr>
              <p14:xfrm>
                <a:off x="2933246" y="1763497"/>
                <a:ext cx="121320" cy="313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D63672-BC3E-0435-7731-59C16CE8DB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15246" y="1745857"/>
                  <a:ext cx="15696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E90278-7441-E1D6-57AF-21ACEEC7808A}"/>
              </a:ext>
            </a:extLst>
          </p:cNvPr>
          <p:cNvGrpSpPr/>
          <p:nvPr/>
        </p:nvGrpSpPr>
        <p:grpSpPr>
          <a:xfrm>
            <a:off x="8410286" y="1578817"/>
            <a:ext cx="1337040" cy="354960"/>
            <a:chOff x="8410286" y="1578817"/>
            <a:chExt cx="13370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A2FA98-8110-E343-8AF7-BF3EA8EC4E7F}"/>
                    </a:ext>
                  </a:extLst>
                </p14:cNvPr>
                <p14:cNvContentPartPr/>
                <p14:nvPr/>
              </p14:nvContentPartPr>
              <p14:xfrm>
                <a:off x="8410286" y="1578817"/>
                <a:ext cx="28440" cy="32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A2FA98-8110-E343-8AF7-BF3EA8EC4E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92646" y="1560817"/>
                  <a:ext cx="64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571932-D665-FCC9-D6B9-1A0E85B256D8}"/>
                    </a:ext>
                  </a:extLst>
                </p14:cNvPr>
                <p14:cNvContentPartPr/>
                <p14:nvPr/>
              </p14:nvContentPartPr>
              <p14:xfrm>
                <a:off x="8413886" y="1594657"/>
                <a:ext cx="253800" cy="33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571932-D665-FCC9-D6B9-1A0E85B256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96246" y="1576657"/>
                  <a:ext cx="289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4BB1B9-7E29-0862-82CE-64FE61F2F0F5}"/>
                    </a:ext>
                  </a:extLst>
                </p14:cNvPr>
                <p14:cNvContentPartPr/>
                <p14:nvPr/>
              </p14:nvContentPartPr>
              <p14:xfrm>
                <a:off x="8750846" y="1740097"/>
                <a:ext cx="2736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4BB1B9-7E29-0862-82CE-64FE61F2F0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33206" y="1722097"/>
                  <a:ext cx="63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6F64E2-67F4-57D1-A372-339E906E0106}"/>
                    </a:ext>
                  </a:extLst>
                </p14:cNvPr>
                <p14:cNvContentPartPr/>
                <p14:nvPr/>
              </p14:nvContentPartPr>
              <p14:xfrm>
                <a:off x="8708726" y="1581337"/>
                <a:ext cx="37800" cy="4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6F64E2-67F4-57D1-A372-339E906E01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90726" y="1563697"/>
                  <a:ext cx="73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5B1E52-41C5-BFD9-38C5-8726FD6FF740}"/>
                    </a:ext>
                  </a:extLst>
                </p14:cNvPr>
                <p14:cNvContentPartPr/>
                <p14:nvPr/>
              </p14:nvContentPartPr>
              <p14:xfrm>
                <a:off x="8850206" y="1679617"/>
                <a:ext cx="184680" cy="21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5B1E52-41C5-BFD9-38C5-8726FD6FF7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32566" y="1661617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2D5C22-77F3-34B4-417D-29BA4579A62C}"/>
                    </a:ext>
                  </a:extLst>
                </p14:cNvPr>
                <p14:cNvContentPartPr/>
                <p14:nvPr/>
              </p14:nvContentPartPr>
              <p14:xfrm>
                <a:off x="9060806" y="1651537"/>
                <a:ext cx="21024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2D5C22-77F3-34B4-417D-29BA4579A6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43166" y="1633537"/>
                  <a:ext cx="24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8F228C-538E-5BFE-D513-B7043F3604C3}"/>
                    </a:ext>
                  </a:extLst>
                </p14:cNvPr>
                <p14:cNvContentPartPr/>
                <p14:nvPr/>
              </p14:nvContentPartPr>
              <p14:xfrm>
                <a:off x="9292646" y="1669177"/>
                <a:ext cx="119160" cy="23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8F228C-538E-5BFE-D513-B7043F3604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5006" y="1651537"/>
                  <a:ext cx="154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97EC09-8597-C072-6441-DB925AD48E26}"/>
                    </a:ext>
                  </a:extLst>
                </p14:cNvPr>
                <p14:cNvContentPartPr/>
                <p14:nvPr/>
              </p14:nvContentPartPr>
              <p14:xfrm>
                <a:off x="9477686" y="1664497"/>
                <a:ext cx="269640" cy="26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97EC09-8597-C072-6441-DB925AD48E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60046" y="1646497"/>
                  <a:ext cx="3052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D7C2F7-1F49-5EC6-F133-345D8ECA8A55}"/>
                  </a:ext>
                </a:extLst>
              </p14:cNvPr>
              <p14:cNvContentPartPr/>
              <p14:nvPr/>
            </p14:nvContentPartPr>
            <p14:xfrm>
              <a:off x="6102326" y="1379017"/>
              <a:ext cx="35640" cy="451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D7C2F7-1F49-5EC6-F133-345D8ECA8A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84326" y="1361017"/>
                <a:ext cx="712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2CE3119-1ABF-EA4D-3746-36B76E1520EA}"/>
                  </a:ext>
                </a:extLst>
              </p14:cNvPr>
              <p14:cNvContentPartPr/>
              <p14:nvPr/>
            </p14:nvContentPartPr>
            <p14:xfrm>
              <a:off x="6149846" y="2090017"/>
              <a:ext cx="45000" cy="50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2CE3119-1ABF-EA4D-3746-36B76E1520E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31846" y="2072377"/>
                <a:ext cx="80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374E27A-24E7-C0FA-8F78-0A24A171C1BB}"/>
                  </a:ext>
                </a:extLst>
              </p14:cNvPr>
              <p14:cNvContentPartPr/>
              <p14:nvPr/>
            </p14:nvContentPartPr>
            <p14:xfrm>
              <a:off x="6158486" y="2819737"/>
              <a:ext cx="20520" cy="419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374E27A-24E7-C0FA-8F78-0A24A171C1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0486" y="2801737"/>
                <a:ext cx="5616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1583ED1-A1FD-14C2-20D0-C3E354024889}"/>
              </a:ext>
            </a:extLst>
          </p:cNvPr>
          <p:cNvGrpSpPr/>
          <p:nvPr/>
        </p:nvGrpSpPr>
        <p:grpSpPr>
          <a:xfrm>
            <a:off x="6161726" y="3411217"/>
            <a:ext cx="38160" cy="682200"/>
            <a:chOff x="6161726" y="3411217"/>
            <a:chExt cx="3816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112D46A-69E8-7585-97E1-84180D09A2EB}"/>
                    </a:ext>
                  </a:extLst>
                </p14:cNvPr>
                <p14:cNvContentPartPr/>
                <p14:nvPr/>
              </p14:nvContentPartPr>
              <p14:xfrm>
                <a:off x="6161726" y="3411217"/>
                <a:ext cx="12960" cy="307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112D46A-69E8-7585-97E1-84180D09A2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43726" y="3393577"/>
                  <a:ext cx="48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9B0852-1D04-AE7C-E2D4-63112BCF3990}"/>
                    </a:ext>
                  </a:extLst>
                </p14:cNvPr>
                <p14:cNvContentPartPr/>
                <p14:nvPr/>
              </p14:nvContentPartPr>
              <p14:xfrm>
                <a:off x="6182966" y="3829537"/>
                <a:ext cx="16920" cy="263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9B0852-1D04-AE7C-E2D4-63112BCF39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64966" y="3811897"/>
                  <a:ext cx="5256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A57277-7E80-AFEF-DAD8-3706920FAFAB}"/>
              </a:ext>
            </a:extLst>
          </p:cNvPr>
          <p:cNvGrpSpPr/>
          <p:nvPr/>
        </p:nvGrpSpPr>
        <p:grpSpPr>
          <a:xfrm>
            <a:off x="6195206" y="4260817"/>
            <a:ext cx="12960" cy="646920"/>
            <a:chOff x="6195206" y="4260817"/>
            <a:chExt cx="1296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0547491-8A12-2DBB-B530-D1B9459ED1FF}"/>
                    </a:ext>
                  </a:extLst>
                </p14:cNvPr>
                <p14:cNvContentPartPr/>
                <p14:nvPr/>
              </p14:nvContentPartPr>
              <p14:xfrm>
                <a:off x="6204566" y="4260817"/>
                <a:ext cx="3600" cy="274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0547491-8A12-2DBB-B530-D1B9459ED1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86926" y="4243177"/>
                  <a:ext cx="39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6C07F10-5DA9-CCF0-FE42-7961E37AD06D}"/>
                    </a:ext>
                  </a:extLst>
                </p14:cNvPr>
                <p14:cNvContentPartPr/>
                <p14:nvPr/>
              </p14:nvContentPartPr>
              <p14:xfrm>
                <a:off x="6195206" y="4696057"/>
                <a:ext cx="7560" cy="21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6C07F10-5DA9-CCF0-FE42-7961E37AD0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7566" y="4678057"/>
                  <a:ext cx="4320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CB7FD54-BD7D-AD97-5A60-31B8DACE4AD9}"/>
                  </a:ext>
                </a:extLst>
              </p14:cNvPr>
              <p14:cNvContentPartPr/>
              <p14:nvPr/>
            </p14:nvContentPartPr>
            <p14:xfrm>
              <a:off x="6186926" y="5083417"/>
              <a:ext cx="20160" cy="206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CB7FD54-BD7D-AD97-5A60-31B8DACE4A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69286" y="5065777"/>
                <a:ext cx="5580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453C441-D8D0-8E20-400C-787CEA6BBFB1}"/>
              </a:ext>
            </a:extLst>
          </p:cNvPr>
          <p:cNvGrpSpPr/>
          <p:nvPr/>
        </p:nvGrpSpPr>
        <p:grpSpPr>
          <a:xfrm>
            <a:off x="6213926" y="5458897"/>
            <a:ext cx="30600" cy="821520"/>
            <a:chOff x="6213926" y="5458897"/>
            <a:chExt cx="3060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D13DEA-913C-0BAA-5FF8-7F6171973C77}"/>
                    </a:ext>
                  </a:extLst>
                </p14:cNvPr>
                <p14:cNvContentPartPr/>
                <p14:nvPr/>
              </p14:nvContentPartPr>
              <p14:xfrm>
                <a:off x="6213926" y="5458897"/>
                <a:ext cx="11880" cy="166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D13DEA-913C-0BAA-5FF8-7F6171973C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96286" y="5441257"/>
                  <a:ext cx="4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F5ADB5-2E35-37BF-6CC4-D1F107BA23D8}"/>
                    </a:ext>
                  </a:extLst>
                </p14:cNvPr>
                <p14:cNvContentPartPr/>
                <p14:nvPr/>
              </p14:nvContentPartPr>
              <p14:xfrm>
                <a:off x="6224366" y="5720977"/>
                <a:ext cx="20160" cy="55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F5ADB5-2E35-37BF-6CC4-D1F107BA23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06366" y="5702977"/>
                  <a:ext cx="55800" cy="5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4B7C037-B5BA-B874-678D-5212F071B987}"/>
                  </a:ext>
                </a:extLst>
              </p14:cNvPr>
              <p14:cNvContentPartPr/>
              <p14:nvPr/>
            </p14:nvContentPartPr>
            <p14:xfrm>
              <a:off x="1857206" y="2621377"/>
              <a:ext cx="343800" cy="1406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4B7C037-B5BA-B874-678D-5212F071B98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48206" y="2612377"/>
                <a:ext cx="361440" cy="142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BAA38785-274F-0B0F-4820-BD75631E1C6F}"/>
              </a:ext>
            </a:extLst>
          </p:cNvPr>
          <p:cNvGrpSpPr/>
          <p:nvPr/>
        </p:nvGrpSpPr>
        <p:grpSpPr>
          <a:xfrm>
            <a:off x="457886" y="2768257"/>
            <a:ext cx="3522240" cy="1208160"/>
            <a:chOff x="457886" y="2768257"/>
            <a:chExt cx="3522240" cy="12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C7BD19-BE78-7418-972A-E9FF08296652}"/>
                    </a:ext>
                  </a:extLst>
                </p14:cNvPr>
                <p14:cNvContentPartPr/>
                <p14:nvPr/>
              </p14:nvContentPartPr>
              <p14:xfrm>
                <a:off x="929486" y="3096217"/>
                <a:ext cx="18000" cy="30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C7BD19-BE78-7418-972A-E9FF082966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486" y="3078577"/>
                  <a:ext cx="5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118C89-489F-05F3-6DA1-4E526570C25E}"/>
                    </a:ext>
                  </a:extLst>
                </p14:cNvPr>
                <p14:cNvContentPartPr/>
                <p14:nvPr/>
              </p14:nvContentPartPr>
              <p14:xfrm>
                <a:off x="457886" y="2768257"/>
                <a:ext cx="1439640" cy="73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118C89-489F-05F3-6DA1-4E526570C2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9886" y="2750617"/>
                  <a:ext cx="1475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3EA0DF-A510-A612-449F-366ACF094C75}"/>
                    </a:ext>
                  </a:extLst>
                </p14:cNvPr>
                <p14:cNvContentPartPr/>
                <p14:nvPr/>
              </p14:nvContentPartPr>
              <p14:xfrm>
                <a:off x="513686" y="2992897"/>
                <a:ext cx="1488240" cy="59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3EA0DF-A510-A612-449F-366ACF094C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6046" y="2975257"/>
                  <a:ext cx="1523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319EA2-ACB2-1418-7DEE-9F0185FF7D64}"/>
                    </a:ext>
                  </a:extLst>
                </p14:cNvPr>
                <p14:cNvContentPartPr/>
                <p14:nvPr/>
              </p14:nvContentPartPr>
              <p14:xfrm>
                <a:off x="534926" y="3240937"/>
                <a:ext cx="1522080" cy="3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319EA2-ACB2-1418-7DEE-9F0185FF7D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7286" y="3222937"/>
                  <a:ext cx="1557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A37BD1-BBD7-BAA2-3E58-63F65C223B11}"/>
                    </a:ext>
                  </a:extLst>
                </p14:cNvPr>
                <p14:cNvContentPartPr/>
                <p14:nvPr/>
              </p14:nvContentPartPr>
              <p14:xfrm>
                <a:off x="499286" y="3478177"/>
                <a:ext cx="1620720" cy="19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A37BD1-BBD7-BAA2-3E58-63F65C223B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1646" y="3460537"/>
                  <a:ext cx="1656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95A011-3022-8742-E1EC-CF58FDC11463}"/>
                    </a:ext>
                  </a:extLst>
                </p14:cNvPr>
                <p14:cNvContentPartPr/>
                <p14:nvPr/>
              </p14:nvContentPartPr>
              <p14:xfrm>
                <a:off x="806006" y="3781297"/>
                <a:ext cx="1296720" cy="19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95A011-3022-8742-E1EC-CF58FDC114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366" y="3763297"/>
                  <a:ext cx="1332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1AC123-786B-8D7F-629F-35F017DA110A}"/>
                    </a:ext>
                  </a:extLst>
                </p14:cNvPr>
                <p14:cNvContentPartPr/>
                <p14:nvPr/>
              </p14:nvContentPartPr>
              <p14:xfrm>
                <a:off x="1891766" y="2810737"/>
                <a:ext cx="1894680" cy="382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1AC123-786B-8D7F-629F-35F017DA11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73766" y="2793097"/>
                  <a:ext cx="19303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6D6027A-6E30-72AF-8311-68A067F6CED4}"/>
                    </a:ext>
                  </a:extLst>
                </p14:cNvPr>
                <p14:cNvContentPartPr/>
                <p14:nvPr/>
              </p14:nvContentPartPr>
              <p14:xfrm>
                <a:off x="2008766" y="3013777"/>
                <a:ext cx="1886040" cy="21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6D6027A-6E30-72AF-8311-68A067F6CE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0766" y="2996137"/>
                  <a:ext cx="1921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67EB28-76E7-33FB-7110-C65BB9B34872}"/>
                    </a:ext>
                  </a:extLst>
                </p14:cNvPr>
                <p14:cNvContentPartPr/>
                <p14:nvPr/>
              </p14:nvContentPartPr>
              <p14:xfrm>
                <a:off x="2046566" y="3203497"/>
                <a:ext cx="176940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67EB28-76E7-33FB-7110-C65BB9B348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28926" y="3185857"/>
                  <a:ext cx="1805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56EC7-4FC8-92D1-D611-5E77584A1A80}"/>
                    </a:ext>
                  </a:extLst>
                </p14:cNvPr>
                <p14:cNvContentPartPr/>
                <p14:nvPr/>
              </p14:nvContentPartPr>
              <p14:xfrm>
                <a:off x="2114966" y="3187297"/>
                <a:ext cx="1753200" cy="30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56EC7-4FC8-92D1-D611-5E77584A1A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97326" y="3169297"/>
                  <a:ext cx="1788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AD9218C-B4D9-F408-DBF5-312F5746C0A9}"/>
                    </a:ext>
                  </a:extLst>
                </p14:cNvPr>
                <p14:cNvContentPartPr/>
                <p14:nvPr/>
              </p14:nvContentPartPr>
              <p14:xfrm>
                <a:off x="2108486" y="3183337"/>
                <a:ext cx="1871640" cy="61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AD9218C-B4D9-F408-DBF5-312F5746C0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90486" y="3165337"/>
                  <a:ext cx="1907280" cy="65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B3DAAAC-A5AD-D2CC-7FE4-10F761248BF3}"/>
                  </a:ext>
                </a:extLst>
              </p14:cNvPr>
              <p14:cNvContentPartPr/>
              <p14:nvPr/>
            </p14:nvContentPartPr>
            <p14:xfrm>
              <a:off x="3065006" y="4574737"/>
              <a:ext cx="758160" cy="1778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B3DAAAC-A5AD-D2CC-7FE4-10F761248BF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56006" y="4566097"/>
                <a:ext cx="775800" cy="179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8F05241-AA7E-B2D9-5F1C-41EDB9D3C547}"/>
              </a:ext>
            </a:extLst>
          </p:cNvPr>
          <p:cNvGrpSpPr/>
          <p:nvPr/>
        </p:nvGrpSpPr>
        <p:grpSpPr>
          <a:xfrm>
            <a:off x="2119646" y="2463697"/>
            <a:ext cx="777960" cy="219240"/>
            <a:chOff x="2119646" y="2463697"/>
            <a:chExt cx="7779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3A80CFD-8741-EBE0-83AC-56BA119E8CEC}"/>
                    </a:ext>
                  </a:extLst>
                </p14:cNvPr>
                <p14:cNvContentPartPr/>
                <p14:nvPr/>
              </p14:nvContentPartPr>
              <p14:xfrm>
                <a:off x="2119646" y="2463697"/>
                <a:ext cx="117000" cy="20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3A80CFD-8741-EBE0-83AC-56BA119E8CE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1006" y="2455057"/>
                  <a:ext cx="134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3DA88D-C86B-C73D-9628-682584974316}"/>
                    </a:ext>
                  </a:extLst>
                </p14:cNvPr>
                <p14:cNvContentPartPr/>
                <p14:nvPr/>
              </p14:nvContentPartPr>
              <p14:xfrm>
                <a:off x="2246726" y="2580337"/>
                <a:ext cx="107280" cy="10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3DA88D-C86B-C73D-9628-6825849743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7726" y="2571337"/>
                  <a:ext cx="124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75864B-B1BA-E6D8-EB5F-98EF6ECF8AEE}"/>
                    </a:ext>
                  </a:extLst>
                </p14:cNvPr>
                <p14:cNvContentPartPr/>
                <p14:nvPr/>
              </p14:nvContentPartPr>
              <p14:xfrm>
                <a:off x="2365886" y="2585377"/>
                <a:ext cx="119160" cy="9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75864B-B1BA-E6D8-EB5F-98EF6ECF8A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56886" y="2576737"/>
                  <a:ext cx="136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FB67DB-7411-D0F0-11D0-F8095BA0FDA9}"/>
                    </a:ext>
                  </a:extLst>
                </p14:cNvPr>
                <p14:cNvContentPartPr/>
                <p14:nvPr/>
              </p14:nvContentPartPr>
              <p14:xfrm>
                <a:off x="2525726" y="2571697"/>
                <a:ext cx="87480" cy="9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FB67DB-7411-D0F0-11D0-F8095BA0FDA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16726" y="2562697"/>
                  <a:ext cx="105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7A7FC5-466A-62BD-065C-EC5A6CD6DC7E}"/>
                    </a:ext>
                  </a:extLst>
                </p14:cNvPr>
                <p14:cNvContentPartPr/>
                <p14:nvPr/>
              </p14:nvContentPartPr>
              <p14:xfrm>
                <a:off x="2641646" y="2558737"/>
                <a:ext cx="132840" cy="114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7A7FC5-466A-62BD-065C-EC5A6CD6DC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2646" y="2549737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247C88-4811-4D89-F25C-2C1235BB1CEE}"/>
                    </a:ext>
                  </a:extLst>
                </p14:cNvPr>
                <p14:cNvContentPartPr/>
                <p14:nvPr/>
              </p14:nvContentPartPr>
              <p14:xfrm>
                <a:off x="2808326" y="2529937"/>
                <a:ext cx="6228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247C88-4811-4D89-F25C-2C1235BB1C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99326" y="2520937"/>
                  <a:ext cx="79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A385B3-803F-B2A0-8DFD-FE5984ACD633}"/>
                    </a:ext>
                  </a:extLst>
                </p14:cNvPr>
                <p14:cNvContentPartPr/>
                <p14:nvPr/>
              </p14:nvContentPartPr>
              <p14:xfrm>
                <a:off x="2759366" y="2573857"/>
                <a:ext cx="138240" cy="9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A385B3-803F-B2A0-8DFD-FE5984ACD6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50366" y="2564857"/>
                  <a:ext cx="155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F4E0AA0-A392-8117-74A3-067A3CA6C51F}"/>
              </a:ext>
            </a:extLst>
          </p:cNvPr>
          <p:cNvGrpSpPr/>
          <p:nvPr/>
        </p:nvGrpSpPr>
        <p:grpSpPr>
          <a:xfrm>
            <a:off x="2891126" y="6483097"/>
            <a:ext cx="1148400" cy="293400"/>
            <a:chOff x="2891126" y="6483097"/>
            <a:chExt cx="11484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DD69E8-21F1-E24F-4B3D-32F47E6289DE}"/>
                    </a:ext>
                  </a:extLst>
                </p14:cNvPr>
                <p14:cNvContentPartPr/>
                <p14:nvPr/>
              </p14:nvContentPartPr>
              <p14:xfrm>
                <a:off x="2891126" y="6540697"/>
                <a:ext cx="151560" cy="23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DD69E8-21F1-E24F-4B3D-32F47E6289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82126" y="6531697"/>
                  <a:ext cx="16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EB182D-0E85-E2E8-5486-73572365E491}"/>
                    </a:ext>
                  </a:extLst>
                </p14:cNvPr>
                <p14:cNvContentPartPr/>
                <p14:nvPr/>
              </p14:nvContentPartPr>
              <p14:xfrm>
                <a:off x="3051686" y="6584257"/>
                <a:ext cx="98280" cy="14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EB182D-0E85-E2E8-5486-73572365E4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43046" y="6575617"/>
                  <a:ext cx="115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8735FD-179B-78C6-0C26-F689C73F6B9E}"/>
                    </a:ext>
                  </a:extLst>
                </p14:cNvPr>
                <p14:cNvContentPartPr/>
                <p14:nvPr/>
              </p14:nvContentPartPr>
              <p14:xfrm>
                <a:off x="3201446" y="6577057"/>
                <a:ext cx="165960" cy="14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8735FD-179B-78C6-0C26-F689C73F6B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92806" y="6568057"/>
                  <a:ext cx="183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AB3F30-FB02-3538-E233-A9F5C616A339}"/>
                    </a:ext>
                  </a:extLst>
                </p14:cNvPr>
                <p14:cNvContentPartPr/>
                <p14:nvPr/>
              </p14:nvContentPartPr>
              <p14:xfrm>
                <a:off x="3430766" y="6553657"/>
                <a:ext cx="112680" cy="155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AB3F30-FB02-3538-E233-A9F5C616A3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22126" y="6545017"/>
                  <a:ext cx="13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17C8D6-0800-493C-67CE-919FB316855A}"/>
                    </a:ext>
                  </a:extLst>
                </p14:cNvPr>
                <p14:cNvContentPartPr/>
                <p14:nvPr/>
              </p14:nvContentPartPr>
              <p14:xfrm>
                <a:off x="3550646" y="6513337"/>
                <a:ext cx="157680" cy="14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17C8D6-0800-493C-67CE-919FB31685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1646" y="6504697"/>
                  <a:ext cx="175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7A1085E-613B-4F32-B3DB-637AD8EEF94A}"/>
                    </a:ext>
                  </a:extLst>
                </p14:cNvPr>
                <p14:cNvContentPartPr/>
                <p14:nvPr/>
              </p14:nvContentPartPr>
              <p14:xfrm>
                <a:off x="3704726" y="6516217"/>
                <a:ext cx="120600" cy="122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7A1085E-613B-4F32-B3DB-637AD8EEF9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95726" y="6507217"/>
                  <a:ext cx="138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25A2560-176D-12A3-D68A-E310F66B3050}"/>
                    </a:ext>
                  </a:extLst>
                </p14:cNvPr>
                <p14:cNvContentPartPr/>
                <p14:nvPr/>
              </p14:nvContentPartPr>
              <p14:xfrm>
                <a:off x="3857006" y="6483097"/>
                <a:ext cx="182520" cy="163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25A2560-176D-12A3-D68A-E310F66B30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8006" y="6474457"/>
                  <a:ext cx="2001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18689F5-937D-2B5A-CEA3-7F7ADAE2333A}"/>
              </a:ext>
            </a:extLst>
          </p:cNvPr>
          <p:cNvGrpSpPr/>
          <p:nvPr/>
        </p:nvGrpSpPr>
        <p:grpSpPr>
          <a:xfrm>
            <a:off x="1031006" y="3933937"/>
            <a:ext cx="4309920" cy="2745000"/>
            <a:chOff x="1031006" y="3933937"/>
            <a:chExt cx="4309920" cy="27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348E5FF-7A89-FE85-A7EB-6CAE23F1A386}"/>
                    </a:ext>
                  </a:extLst>
                </p14:cNvPr>
                <p14:cNvContentPartPr/>
                <p14:nvPr/>
              </p14:nvContentPartPr>
              <p14:xfrm>
                <a:off x="1883846" y="5289337"/>
                <a:ext cx="18000" cy="1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348E5FF-7A89-FE85-A7EB-6CAE23F1A3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74846" y="5280697"/>
                  <a:ext cx="35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E8CD3D-B8F5-7B31-60F5-63621C25E955}"/>
                    </a:ext>
                  </a:extLst>
                </p14:cNvPr>
                <p14:cNvContentPartPr/>
                <p14:nvPr/>
              </p14:nvContentPartPr>
              <p14:xfrm>
                <a:off x="1072406" y="4766977"/>
                <a:ext cx="2264040" cy="265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E8CD3D-B8F5-7B31-60F5-63621C25E9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3406" y="4757977"/>
                  <a:ext cx="228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AE744C-2814-7309-94E6-152C034AB610}"/>
                    </a:ext>
                  </a:extLst>
                </p14:cNvPr>
                <p14:cNvContentPartPr/>
                <p14:nvPr/>
              </p14:nvContentPartPr>
              <p14:xfrm>
                <a:off x="1046486" y="4936537"/>
                <a:ext cx="2347200" cy="31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AE744C-2814-7309-94E6-152C034AB6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486" y="4927897"/>
                  <a:ext cx="2364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C904F6-3364-888E-536B-6D00D2A6D973}"/>
                    </a:ext>
                  </a:extLst>
                </p14:cNvPr>
                <p14:cNvContentPartPr/>
                <p14:nvPr/>
              </p14:nvContentPartPr>
              <p14:xfrm>
                <a:off x="1031006" y="5165857"/>
                <a:ext cx="2355480" cy="355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C904F6-3364-888E-536B-6D00D2A6D9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2366" y="5157217"/>
                  <a:ext cx="2373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CC35594-7607-1A22-4896-DDAFC50945B8}"/>
                    </a:ext>
                  </a:extLst>
                </p14:cNvPr>
                <p14:cNvContentPartPr/>
                <p14:nvPr/>
              </p14:nvContentPartPr>
              <p14:xfrm>
                <a:off x="1036046" y="5423617"/>
                <a:ext cx="2432880" cy="40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CC35594-7607-1A22-4896-DDAFC50945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7406" y="5414977"/>
                  <a:ext cx="2450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C70888-CA08-CF88-2BD1-46D537ABF358}"/>
                    </a:ext>
                  </a:extLst>
                </p14:cNvPr>
                <p14:cNvContentPartPr/>
                <p14:nvPr/>
              </p14:nvContentPartPr>
              <p14:xfrm>
                <a:off x="1060886" y="5746897"/>
                <a:ext cx="2374560" cy="280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C70888-CA08-CF88-2BD1-46D537ABF3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1886" y="5738257"/>
                  <a:ext cx="2392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2827EF-D897-C220-FFB9-A4C8FF0CC195}"/>
                    </a:ext>
                  </a:extLst>
                </p14:cNvPr>
                <p14:cNvContentPartPr/>
                <p14:nvPr/>
              </p14:nvContentPartPr>
              <p14:xfrm>
                <a:off x="1104446" y="6032017"/>
                <a:ext cx="2350800" cy="305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2827EF-D897-C220-FFB9-A4C8FF0CC1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5446" y="6023017"/>
                  <a:ext cx="2368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8DA6A1-A09D-9662-F9DE-919F0922EEA3}"/>
                    </a:ext>
                  </a:extLst>
                </p14:cNvPr>
                <p14:cNvContentPartPr/>
                <p14:nvPr/>
              </p14:nvContentPartPr>
              <p14:xfrm>
                <a:off x="3325646" y="3933937"/>
                <a:ext cx="1274760" cy="84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8DA6A1-A09D-9662-F9DE-919F0922EE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6646" y="3925297"/>
                  <a:ext cx="1292400" cy="8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28FC7F-22FB-CCAE-C11C-02E922E1340C}"/>
                    </a:ext>
                  </a:extLst>
                </p14:cNvPr>
                <p14:cNvContentPartPr/>
                <p14:nvPr/>
              </p14:nvContentPartPr>
              <p14:xfrm>
                <a:off x="3413486" y="4248217"/>
                <a:ext cx="1500120" cy="689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28FC7F-22FB-CCAE-C11C-02E922E134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04486" y="4239577"/>
                  <a:ext cx="151776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AC9214-3239-7560-21F9-E0AA636F282C}"/>
                    </a:ext>
                  </a:extLst>
                </p14:cNvPr>
                <p14:cNvContentPartPr/>
                <p14:nvPr/>
              </p14:nvContentPartPr>
              <p14:xfrm>
                <a:off x="3406646" y="4670857"/>
                <a:ext cx="1601640" cy="51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AC9214-3239-7560-21F9-E0AA636F28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7646" y="4661857"/>
                  <a:ext cx="1619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CBC624-B6B6-74C6-CB72-CCDE88241223}"/>
                    </a:ext>
                  </a:extLst>
                </p14:cNvPr>
                <p14:cNvContentPartPr/>
                <p14:nvPr/>
              </p14:nvContentPartPr>
              <p14:xfrm>
                <a:off x="3446966" y="5142097"/>
                <a:ext cx="1661760" cy="302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CBC624-B6B6-74C6-CB72-CCDE882412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37966" y="5133457"/>
                  <a:ext cx="1679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91FA71-F9DD-5C56-92C5-C33B53EE3599}"/>
                    </a:ext>
                  </a:extLst>
                </p14:cNvPr>
                <p14:cNvContentPartPr/>
                <p14:nvPr/>
              </p14:nvContentPartPr>
              <p14:xfrm>
                <a:off x="3460646" y="5767417"/>
                <a:ext cx="1880280" cy="149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91FA71-F9DD-5C56-92C5-C33B53EE35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1646" y="5758417"/>
                  <a:ext cx="1897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9492CC8-56FC-87AA-B14C-B967CFBFA082}"/>
                    </a:ext>
                  </a:extLst>
                </p14:cNvPr>
                <p14:cNvContentPartPr/>
                <p14:nvPr/>
              </p14:nvContentPartPr>
              <p14:xfrm>
                <a:off x="3500606" y="6073777"/>
                <a:ext cx="1740240" cy="605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9492CC8-56FC-87AA-B14C-B967CFBFA0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91966" y="6065137"/>
                  <a:ext cx="1757880" cy="62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6AEBF8A-9335-0631-8987-B7292B7FDA9F}"/>
                  </a:ext>
                </a:extLst>
              </p14:cNvPr>
              <p14:cNvContentPartPr/>
              <p14:nvPr/>
            </p14:nvContentPartPr>
            <p14:xfrm>
              <a:off x="10550846" y="2560537"/>
              <a:ext cx="319680" cy="1539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6AEBF8A-9335-0631-8987-B7292B7FDA9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541846" y="2551897"/>
                <a:ext cx="337320" cy="15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D3DD6D7-C8D9-7B9E-F94C-C54B6CDCF65A}"/>
              </a:ext>
            </a:extLst>
          </p:cNvPr>
          <p:cNvGrpSpPr/>
          <p:nvPr/>
        </p:nvGrpSpPr>
        <p:grpSpPr>
          <a:xfrm>
            <a:off x="7721246" y="1297297"/>
            <a:ext cx="2969640" cy="1766520"/>
            <a:chOff x="7721246" y="1297297"/>
            <a:chExt cx="2969640" cy="17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97C5F5-4B9B-C4A6-6F0F-EB65EF9AC33D}"/>
                    </a:ext>
                  </a:extLst>
                </p14:cNvPr>
                <p14:cNvContentPartPr/>
                <p14:nvPr/>
              </p14:nvContentPartPr>
              <p14:xfrm>
                <a:off x="7721246" y="2633617"/>
                <a:ext cx="2780280" cy="87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97C5F5-4B9B-C4A6-6F0F-EB65EF9AC3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2606" y="2624617"/>
                  <a:ext cx="2797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B936CD-ECE3-DA72-AE1E-614ACEDD038B}"/>
                    </a:ext>
                  </a:extLst>
                </p14:cNvPr>
                <p14:cNvContentPartPr/>
                <p14:nvPr/>
              </p14:nvContentPartPr>
              <p14:xfrm>
                <a:off x="7785326" y="3001177"/>
                <a:ext cx="2659680" cy="62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B936CD-ECE3-DA72-AE1E-614ACEDD038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76326" y="2992537"/>
                  <a:ext cx="2677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4C10D54-F942-E4F1-2481-C08A445237CA}"/>
                    </a:ext>
                  </a:extLst>
                </p14:cNvPr>
                <p14:cNvContentPartPr/>
                <p14:nvPr/>
              </p14:nvContentPartPr>
              <p14:xfrm>
                <a:off x="10401446" y="3004057"/>
                <a:ext cx="163440" cy="16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4C10D54-F942-E4F1-2481-C08A445237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92806" y="2995417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E896214-6C81-EB50-4895-11142AB995B6}"/>
                    </a:ext>
                  </a:extLst>
                </p14:cNvPr>
                <p14:cNvContentPartPr/>
                <p14:nvPr/>
              </p14:nvContentPartPr>
              <p14:xfrm>
                <a:off x="10497566" y="2608057"/>
                <a:ext cx="193320" cy="53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E896214-6C81-EB50-4895-11142AB995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88566" y="2599417"/>
                  <a:ext cx="210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4BA87E-7FD7-2298-5C90-B68445A7945D}"/>
                    </a:ext>
                  </a:extLst>
                </p14:cNvPr>
                <p14:cNvContentPartPr/>
                <p14:nvPr/>
              </p14:nvContentPartPr>
              <p14:xfrm>
                <a:off x="10286246" y="1297297"/>
                <a:ext cx="396000" cy="1367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4BA87E-7FD7-2298-5C90-B68445A794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77606" y="1288657"/>
                  <a:ext cx="413640" cy="13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AC54B1-54C5-3880-8C0B-09332EE5DAB9}"/>
                    </a:ext>
                  </a:extLst>
                </p14:cNvPr>
                <p14:cNvContentPartPr/>
                <p14:nvPr/>
              </p14:nvContentPartPr>
              <p14:xfrm>
                <a:off x="9861086" y="2130697"/>
                <a:ext cx="703080" cy="869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AC54B1-54C5-3880-8C0B-09332EE5DA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52086" y="2121697"/>
                  <a:ext cx="720720" cy="88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11C6B5E-9EEB-21BD-4B6E-D745F37A33E3}"/>
                  </a:ext>
                </a:extLst>
              </p14:cNvPr>
              <p14:cNvContentPartPr/>
              <p14:nvPr/>
            </p14:nvContentPartPr>
            <p14:xfrm>
              <a:off x="9504686" y="3370177"/>
              <a:ext cx="1084320" cy="46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11C6B5E-9EEB-21BD-4B6E-D745F37A33E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495686" y="3361537"/>
                <a:ext cx="110196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D1E4970-6D2E-9B96-6939-C00DE3490EBE}"/>
              </a:ext>
            </a:extLst>
          </p:cNvPr>
          <p:cNvGrpSpPr/>
          <p:nvPr/>
        </p:nvGrpSpPr>
        <p:grpSpPr>
          <a:xfrm>
            <a:off x="7839326" y="3377737"/>
            <a:ext cx="2961360" cy="1679040"/>
            <a:chOff x="7839326" y="3377737"/>
            <a:chExt cx="2961360" cy="16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5660267-7B79-3354-E364-A3A20B1AD6B4}"/>
                    </a:ext>
                  </a:extLst>
                </p14:cNvPr>
                <p14:cNvContentPartPr/>
                <p14:nvPr/>
              </p14:nvContentPartPr>
              <p14:xfrm>
                <a:off x="7839326" y="3377737"/>
                <a:ext cx="2748240" cy="76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5660267-7B79-3354-E364-A3A20B1AD6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30326" y="3368737"/>
                  <a:ext cx="2765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E5A57C-4B29-51DF-9974-20BBCD8B2DBA}"/>
                    </a:ext>
                  </a:extLst>
                </p14:cNvPr>
                <p14:cNvContentPartPr/>
                <p14:nvPr/>
              </p14:nvContentPartPr>
              <p14:xfrm>
                <a:off x="7944806" y="3948697"/>
                <a:ext cx="2855880" cy="183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E5A57C-4B29-51DF-9974-20BBCD8B2D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35806" y="3940057"/>
                  <a:ext cx="2873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981E605-0457-1936-2070-1AC1480D7805}"/>
                    </a:ext>
                  </a:extLst>
                </p14:cNvPr>
                <p14:cNvContentPartPr/>
                <p14:nvPr/>
              </p14:nvContentPartPr>
              <p14:xfrm>
                <a:off x="7908446" y="3645217"/>
                <a:ext cx="2678400" cy="130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981E605-0457-1936-2070-1AC1480D780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99806" y="3636217"/>
                  <a:ext cx="269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E33D51-7F44-6090-6227-3EFAE82E531D}"/>
                    </a:ext>
                  </a:extLst>
                </p14:cNvPr>
                <p14:cNvContentPartPr/>
                <p14:nvPr/>
              </p14:nvContentPartPr>
              <p14:xfrm>
                <a:off x="10511966" y="3654577"/>
                <a:ext cx="174600" cy="2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E33D51-7F44-6090-6227-3EFAE82E53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03326" y="3645577"/>
                  <a:ext cx="192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FD9D2AD-DDAB-FC1D-17A5-2E6F4D90994E}"/>
                    </a:ext>
                  </a:extLst>
                </p14:cNvPr>
                <p14:cNvContentPartPr/>
                <p14:nvPr/>
              </p14:nvContentPartPr>
              <p14:xfrm>
                <a:off x="9552566" y="3685177"/>
                <a:ext cx="1105200" cy="857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FD9D2AD-DDAB-FC1D-17A5-2E6F4D9099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43566" y="3676177"/>
                  <a:ext cx="112284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0D1E2C-E8D4-3FAA-3C47-03462696292F}"/>
                    </a:ext>
                  </a:extLst>
                </p14:cNvPr>
                <p14:cNvContentPartPr/>
                <p14:nvPr/>
              </p14:nvContentPartPr>
              <p14:xfrm>
                <a:off x="10238726" y="3940417"/>
                <a:ext cx="555120" cy="111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0D1E2C-E8D4-3FAA-3C47-0346269629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29726" y="3931777"/>
                  <a:ext cx="572760" cy="11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9BF4DF-3C8D-64FA-B77D-0BA0CE1C67E8}"/>
              </a:ext>
            </a:extLst>
          </p:cNvPr>
          <p:cNvGrpSpPr/>
          <p:nvPr/>
        </p:nvGrpSpPr>
        <p:grpSpPr>
          <a:xfrm>
            <a:off x="10813286" y="3134737"/>
            <a:ext cx="823320" cy="350640"/>
            <a:chOff x="10813286" y="3134737"/>
            <a:chExt cx="8233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2A08E1F-3DC0-2244-01E4-2F766EFEAB25}"/>
                    </a:ext>
                  </a:extLst>
                </p14:cNvPr>
                <p14:cNvContentPartPr/>
                <p14:nvPr/>
              </p14:nvContentPartPr>
              <p14:xfrm>
                <a:off x="10813286" y="3134737"/>
                <a:ext cx="170280" cy="228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2A08E1F-3DC0-2244-01E4-2F766EFEAB2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04286" y="3125737"/>
                  <a:ext cx="187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D31FD1-8BD0-B492-9C87-331F582C5206}"/>
                    </a:ext>
                  </a:extLst>
                </p14:cNvPr>
                <p14:cNvContentPartPr/>
                <p14:nvPr/>
              </p14:nvContentPartPr>
              <p14:xfrm>
                <a:off x="10983206" y="3266497"/>
                <a:ext cx="90000" cy="9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D31FD1-8BD0-B492-9C87-331F582C52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74206" y="3257497"/>
                  <a:ext cx="10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5CE909-DB65-E0AF-B190-F685196B9D31}"/>
                    </a:ext>
                  </a:extLst>
                </p14:cNvPr>
                <p14:cNvContentPartPr/>
                <p14:nvPr/>
              </p14:nvContentPartPr>
              <p14:xfrm>
                <a:off x="11084366" y="3276577"/>
                <a:ext cx="146880" cy="121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5CE909-DB65-E0AF-B190-F685196B9D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75726" y="3267937"/>
                  <a:ext cx="16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54ACA3-318A-91D7-0F93-24F06B392E85}"/>
                    </a:ext>
                  </a:extLst>
                </p14:cNvPr>
                <p14:cNvContentPartPr/>
                <p14:nvPr/>
              </p14:nvContentPartPr>
              <p14:xfrm>
                <a:off x="11288486" y="3271537"/>
                <a:ext cx="97200" cy="132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54ACA3-318A-91D7-0F93-24F06B392E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79486" y="3262537"/>
                  <a:ext cx="114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CD77F1-01E6-E6E1-75E2-8C45E8594D98}"/>
                    </a:ext>
                  </a:extLst>
                </p14:cNvPr>
                <p14:cNvContentPartPr/>
                <p14:nvPr/>
              </p14:nvContentPartPr>
              <p14:xfrm>
                <a:off x="11402966" y="3280177"/>
                <a:ext cx="129960" cy="123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CD77F1-01E6-E6E1-75E2-8C45E8594D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94326" y="3271177"/>
                  <a:ext cx="147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9AE682A-6260-7E9A-896B-85670F5F3641}"/>
                    </a:ext>
                  </a:extLst>
                </p14:cNvPr>
                <p14:cNvContentPartPr/>
                <p14:nvPr/>
              </p14:nvContentPartPr>
              <p14:xfrm>
                <a:off x="11525366" y="3257497"/>
                <a:ext cx="111240" cy="13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AE682A-6260-7E9A-896B-85670F5F364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16726" y="3248857"/>
                  <a:ext cx="128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004631-7B23-7A21-2EF2-78D314749F1E}"/>
                    </a:ext>
                  </a:extLst>
                </p14:cNvPr>
                <p14:cNvContentPartPr/>
                <p14:nvPr/>
              </p14:nvContentPartPr>
              <p14:xfrm>
                <a:off x="11473526" y="3276937"/>
                <a:ext cx="151560" cy="208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004631-7B23-7A21-2EF2-78D314749F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64886" y="3267937"/>
                  <a:ext cx="1692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A6E48A4-4171-E54C-034B-4D7EC7DAD49C}"/>
              </a:ext>
            </a:extLst>
          </p:cNvPr>
          <p:cNvGrpSpPr/>
          <p:nvPr/>
        </p:nvGrpSpPr>
        <p:grpSpPr>
          <a:xfrm>
            <a:off x="10792766" y="5179177"/>
            <a:ext cx="1372680" cy="1494720"/>
            <a:chOff x="10792766" y="5179177"/>
            <a:chExt cx="1372680" cy="14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E281CF-B2E4-6D68-E3B0-DCE003AA54E6}"/>
                    </a:ext>
                  </a:extLst>
                </p14:cNvPr>
                <p14:cNvContentPartPr/>
                <p14:nvPr/>
              </p14:nvContentPartPr>
              <p14:xfrm>
                <a:off x="10792766" y="5179177"/>
                <a:ext cx="266400" cy="149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E281CF-B2E4-6D68-E3B0-DCE003AA54E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83766" y="5170537"/>
                  <a:ext cx="284040" cy="15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3E5FAD3-54DB-EE79-9E2D-64A16192ACBB}"/>
                    </a:ext>
                  </a:extLst>
                </p14:cNvPr>
                <p14:cNvContentPartPr/>
                <p14:nvPr/>
              </p14:nvContentPartPr>
              <p14:xfrm>
                <a:off x="11208926" y="5724937"/>
                <a:ext cx="227160" cy="230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3E5FAD3-54DB-EE79-9E2D-64A16192AC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99926" y="5716297"/>
                  <a:ext cx="244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8E38D4F-AB66-CAE1-BF52-3FDFC04D3D17}"/>
                    </a:ext>
                  </a:extLst>
                </p14:cNvPr>
                <p14:cNvContentPartPr/>
                <p14:nvPr/>
              </p14:nvContentPartPr>
              <p14:xfrm>
                <a:off x="11446886" y="5817097"/>
                <a:ext cx="174960" cy="119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8E38D4F-AB66-CAE1-BF52-3FDFC04D3D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38246" y="5808457"/>
                  <a:ext cx="19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C9DBF1-4D77-60C0-AFBF-492249C2C7D6}"/>
                    </a:ext>
                  </a:extLst>
                </p14:cNvPr>
                <p14:cNvContentPartPr/>
                <p14:nvPr/>
              </p14:nvContentPartPr>
              <p14:xfrm>
                <a:off x="11684126" y="5718457"/>
                <a:ext cx="481320" cy="194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C9DBF1-4D77-60C0-AFBF-492249C2C7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75126" y="5709457"/>
                  <a:ext cx="4989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FA76783-631C-8B46-D4C2-75BC9BF5F4A6}"/>
              </a:ext>
            </a:extLst>
          </p:cNvPr>
          <p:cNvGrpSpPr/>
          <p:nvPr/>
        </p:nvGrpSpPr>
        <p:grpSpPr>
          <a:xfrm>
            <a:off x="7593806" y="5187817"/>
            <a:ext cx="3504600" cy="1536120"/>
            <a:chOff x="7593806" y="5187817"/>
            <a:chExt cx="3504600" cy="15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02B7E53-619B-69F1-A136-C5D8179C3E70}"/>
                    </a:ext>
                  </a:extLst>
                </p14:cNvPr>
                <p14:cNvContentPartPr/>
                <p14:nvPr/>
              </p14:nvContentPartPr>
              <p14:xfrm>
                <a:off x="7674806" y="6206977"/>
                <a:ext cx="3410280" cy="108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02B7E53-619B-69F1-A136-C5D8179C3E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66166" y="6198337"/>
                  <a:ext cx="342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BEF35E8-7A6B-2EB4-D3C2-DAAED6A40853}"/>
                    </a:ext>
                  </a:extLst>
                </p14:cNvPr>
                <p14:cNvContentPartPr/>
                <p14:nvPr/>
              </p14:nvContentPartPr>
              <p14:xfrm>
                <a:off x="7634486" y="6628177"/>
                <a:ext cx="3244320" cy="9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BEF35E8-7A6B-2EB4-D3C2-DAAED6A408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25486" y="6619537"/>
                  <a:ext cx="326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7344CC2-6B74-878B-6073-F62D4324A9C6}"/>
                    </a:ext>
                  </a:extLst>
                </p14:cNvPr>
                <p14:cNvContentPartPr/>
                <p14:nvPr/>
              </p14:nvContentPartPr>
              <p14:xfrm>
                <a:off x="7752206" y="5355577"/>
                <a:ext cx="11880" cy="2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7344CC2-6B74-878B-6073-F62D4324A9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43566" y="5346937"/>
                  <a:ext cx="29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6162FAA-1EBC-0027-91C7-60DE894FBB5C}"/>
                    </a:ext>
                  </a:extLst>
                </p14:cNvPr>
                <p14:cNvContentPartPr/>
                <p14:nvPr/>
              </p14:nvContentPartPr>
              <p14:xfrm>
                <a:off x="7593806" y="5187817"/>
                <a:ext cx="3225600" cy="4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6162FAA-1EBC-0027-91C7-60DE894FBB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85166" y="5179177"/>
                  <a:ext cx="3243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EB4FA55-652C-52FC-94ED-C1CBFED95BB2}"/>
                    </a:ext>
                  </a:extLst>
                </p14:cNvPr>
                <p14:cNvContentPartPr/>
                <p14:nvPr/>
              </p14:nvContentPartPr>
              <p14:xfrm>
                <a:off x="7628006" y="5441977"/>
                <a:ext cx="3372840" cy="13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EB4FA55-652C-52FC-94ED-C1CBFED95BB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9006" y="5433337"/>
                  <a:ext cx="3390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EDB1ABF-A755-C6A9-EC83-BDCC50DFD3C0}"/>
                    </a:ext>
                  </a:extLst>
                </p14:cNvPr>
                <p14:cNvContentPartPr/>
                <p14:nvPr/>
              </p14:nvContentPartPr>
              <p14:xfrm>
                <a:off x="7661486" y="5776777"/>
                <a:ext cx="3406680" cy="158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EDB1ABF-A755-C6A9-EC83-BDCC50DFD3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52846" y="5767777"/>
                  <a:ext cx="3424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7F81B0-5529-AD98-4A5D-F266983C1EF3}"/>
                    </a:ext>
                  </a:extLst>
                </p14:cNvPr>
                <p14:cNvContentPartPr/>
                <p14:nvPr/>
              </p14:nvContentPartPr>
              <p14:xfrm>
                <a:off x="9744086" y="5201137"/>
                <a:ext cx="1128240" cy="623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7F81B0-5529-AD98-4A5D-F266983C1E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35446" y="5192137"/>
                  <a:ext cx="11458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B4BC4C1-3057-7E75-38A9-17EBBC793127}"/>
                    </a:ext>
                  </a:extLst>
                </p14:cNvPr>
                <p14:cNvContentPartPr/>
                <p14:nvPr/>
              </p14:nvContentPartPr>
              <p14:xfrm>
                <a:off x="9715646" y="5493097"/>
                <a:ext cx="1300680" cy="389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B4BC4C1-3057-7E75-38A9-17EBBC7931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07006" y="5484097"/>
                  <a:ext cx="1318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964055B-A299-4075-F26A-3939EF509CDA}"/>
                    </a:ext>
                  </a:extLst>
                </p14:cNvPr>
                <p14:cNvContentPartPr/>
                <p14:nvPr/>
              </p14:nvContentPartPr>
              <p14:xfrm>
                <a:off x="9780806" y="5818537"/>
                <a:ext cx="1317600" cy="35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964055B-A299-4075-F26A-3939EF509C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71806" y="5809897"/>
                  <a:ext cx="1335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8F10C54-DDF8-D18C-0F22-FDC86ADEDC7F}"/>
                    </a:ext>
                  </a:extLst>
                </p14:cNvPr>
                <p14:cNvContentPartPr/>
                <p14:nvPr/>
              </p14:nvContentPartPr>
              <p14:xfrm>
                <a:off x="9800606" y="5796217"/>
                <a:ext cx="1235520" cy="428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8F10C54-DDF8-D18C-0F22-FDC86ADEDC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91966" y="5787577"/>
                  <a:ext cx="1253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675D28A-4B27-82F4-CBFB-31F8133D4CD8}"/>
                    </a:ext>
                  </a:extLst>
                </p14:cNvPr>
                <p14:cNvContentPartPr/>
                <p14:nvPr/>
              </p14:nvContentPartPr>
              <p14:xfrm>
                <a:off x="9824366" y="5761657"/>
                <a:ext cx="999720" cy="893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675D28A-4B27-82F4-CBFB-31F8133D4C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5366" y="5753017"/>
                  <a:ext cx="1017360" cy="9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3C4BA67-62ED-2E64-10E8-012DE24309CE}"/>
              </a:ext>
            </a:extLst>
          </p:cNvPr>
          <p:cNvGrpSpPr/>
          <p:nvPr/>
        </p:nvGrpSpPr>
        <p:grpSpPr>
          <a:xfrm>
            <a:off x="4993886" y="2151937"/>
            <a:ext cx="2866320" cy="3222360"/>
            <a:chOff x="4993886" y="2151937"/>
            <a:chExt cx="2866320" cy="32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D84407-3A26-2A2F-C544-5F69763F5872}"/>
                    </a:ext>
                  </a:extLst>
                </p14:cNvPr>
                <p14:cNvContentPartPr/>
                <p14:nvPr/>
              </p14:nvContentPartPr>
              <p14:xfrm>
                <a:off x="4993886" y="2570977"/>
                <a:ext cx="615600" cy="805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D84407-3A26-2A2F-C544-5F69763F58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30886" y="2508337"/>
                  <a:ext cx="74124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2B683A3-45FA-A24A-64F1-A6AD222159B0}"/>
                    </a:ext>
                  </a:extLst>
                </p14:cNvPr>
                <p14:cNvContentPartPr/>
                <p14:nvPr/>
              </p14:nvContentPartPr>
              <p14:xfrm>
                <a:off x="5636486" y="2452897"/>
                <a:ext cx="489960" cy="82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2B683A3-45FA-A24A-64F1-A6AD222159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73846" y="2389897"/>
                  <a:ext cx="61560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18366A-A91B-0A50-1F8D-3AA2E323B3C3}"/>
                    </a:ext>
                  </a:extLst>
                </p14:cNvPr>
                <p14:cNvContentPartPr/>
                <p14:nvPr/>
              </p14:nvContentPartPr>
              <p14:xfrm>
                <a:off x="5525606" y="2151937"/>
                <a:ext cx="1080720" cy="772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18366A-A91B-0A50-1F8D-3AA2E323B3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62966" y="2089297"/>
                  <a:ext cx="1206360" cy="89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0F8600-0478-D82F-DAFA-65BD505D95ED}"/>
                    </a:ext>
                  </a:extLst>
                </p14:cNvPr>
                <p14:cNvContentPartPr/>
                <p14:nvPr/>
              </p14:nvContentPartPr>
              <p14:xfrm>
                <a:off x="5221766" y="4463497"/>
                <a:ext cx="751680" cy="910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0F8600-0478-D82F-DAFA-65BD505D95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59126" y="4400857"/>
                  <a:ext cx="87732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150B2BF-DB85-3796-CD3C-388BA43E5346}"/>
                    </a:ext>
                  </a:extLst>
                </p14:cNvPr>
                <p14:cNvContentPartPr/>
                <p14:nvPr/>
              </p14:nvContentPartPr>
              <p14:xfrm>
                <a:off x="5170646" y="4269457"/>
                <a:ext cx="1049400" cy="1078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150B2BF-DB85-3796-CD3C-388BA43E534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07646" y="4206457"/>
                  <a:ext cx="1175040" cy="12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C51EA9-C745-4F67-F9A0-904B48D9A290}"/>
                    </a:ext>
                  </a:extLst>
                </p14:cNvPr>
                <p14:cNvContentPartPr/>
                <p14:nvPr/>
              </p14:nvContentPartPr>
              <p14:xfrm>
                <a:off x="6112766" y="4003777"/>
                <a:ext cx="707400" cy="781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C51EA9-C745-4F67-F9A0-904B48D9A2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50126" y="3940777"/>
                  <a:ext cx="833040" cy="90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C08F38E-3658-9A3D-4BD9-66C4DADE5FD8}"/>
                    </a:ext>
                  </a:extLst>
                </p14:cNvPr>
                <p14:cNvContentPartPr/>
                <p14:nvPr/>
              </p14:nvContentPartPr>
              <p14:xfrm>
                <a:off x="6331646" y="3446857"/>
                <a:ext cx="426600" cy="435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C08F38E-3658-9A3D-4BD9-66C4DADE5FD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69006" y="3384217"/>
                  <a:ext cx="5522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DF60153-4CD5-DA0A-4629-E2E9556D146A}"/>
                    </a:ext>
                  </a:extLst>
                </p14:cNvPr>
                <p14:cNvContentPartPr/>
                <p14:nvPr/>
              </p14:nvContentPartPr>
              <p14:xfrm>
                <a:off x="6569246" y="3661777"/>
                <a:ext cx="735840" cy="624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DF60153-4CD5-DA0A-4629-E2E9556D14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06606" y="3599137"/>
                  <a:ext cx="86148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FA7497E-73DA-CBC0-93C3-EAB68AC2ABA6}"/>
                    </a:ext>
                  </a:extLst>
                </p14:cNvPr>
                <p14:cNvContentPartPr/>
                <p14:nvPr/>
              </p14:nvContentPartPr>
              <p14:xfrm>
                <a:off x="6925286" y="3284497"/>
                <a:ext cx="569520" cy="538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FA7497E-73DA-CBC0-93C3-EAB68AC2AB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62286" y="3221857"/>
                  <a:ext cx="6951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C7B9943-CFB7-6DC7-ABCC-B08C1F4C4F7C}"/>
                    </a:ext>
                  </a:extLst>
                </p14:cNvPr>
                <p14:cNvContentPartPr/>
                <p14:nvPr/>
              </p14:nvContentPartPr>
              <p14:xfrm>
                <a:off x="7113206" y="2845297"/>
                <a:ext cx="747000" cy="74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C7B9943-CFB7-6DC7-ABCC-B08C1F4C4F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50206" y="2782657"/>
                  <a:ext cx="872640" cy="86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7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308A-E24A-C404-B527-0B4B41D4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38E1-9B1B-4E1E-F731-BF1D0387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Optics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82E5660-C8EC-19E6-F402-9613E7BD572F}"/>
              </a:ext>
            </a:extLst>
          </p:cNvPr>
          <p:cNvGrpSpPr/>
          <p:nvPr/>
        </p:nvGrpSpPr>
        <p:grpSpPr>
          <a:xfrm>
            <a:off x="2186246" y="1636777"/>
            <a:ext cx="868320" cy="496800"/>
            <a:chOff x="2186246" y="1636777"/>
            <a:chExt cx="8683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5A4A5D-B304-C4A3-68C4-9C0EABD070FE}"/>
                    </a:ext>
                  </a:extLst>
                </p14:cNvPr>
                <p14:cNvContentPartPr/>
                <p14:nvPr/>
              </p14:nvContentPartPr>
              <p14:xfrm>
                <a:off x="2186246" y="1636777"/>
                <a:ext cx="258840" cy="49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5A4A5D-B304-C4A3-68C4-9C0EABD070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8246" y="1618777"/>
                  <a:ext cx="2944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57B9AC-7BAF-3AFB-6A24-6CDA40E13A06}"/>
                    </a:ext>
                  </a:extLst>
                </p14:cNvPr>
                <p14:cNvContentPartPr/>
                <p14:nvPr/>
              </p14:nvContentPartPr>
              <p14:xfrm>
                <a:off x="2460566" y="1849897"/>
                <a:ext cx="21960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57B9AC-7BAF-3AFB-6A24-6CDA40E13A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2566" y="1831897"/>
                  <a:ext cx="255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9BA057-4323-EEDA-675F-21E469112C4D}"/>
                    </a:ext>
                  </a:extLst>
                </p14:cNvPr>
                <p14:cNvContentPartPr/>
                <p14:nvPr/>
              </p14:nvContentPartPr>
              <p14:xfrm>
                <a:off x="2665766" y="1790497"/>
                <a:ext cx="223560" cy="28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9BA057-4323-EEDA-675F-21E469112C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7795" y="1772497"/>
                  <a:ext cx="259143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31B6E2-4537-9F04-189C-7F7D7027CE32}"/>
                    </a:ext>
                  </a:extLst>
                </p14:cNvPr>
                <p14:cNvContentPartPr/>
                <p14:nvPr/>
              </p14:nvContentPartPr>
              <p14:xfrm>
                <a:off x="2933246" y="1763497"/>
                <a:ext cx="121320" cy="313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31B6E2-4537-9F04-189C-7F7D7027CE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15299" y="1745497"/>
                  <a:ext cx="156855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A20319F-51E6-912F-3E22-22E30C1D5B31}"/>
              </a:ext>
            </a:extLst>
          </p:cNvPr>
          <p:cNvGrpSpPr/>
          <p:nvPr/>
        </p:nvGrpSpPr>
        <p:grpSpPr>
          <a:xfrm>
            <a:off x="8410286" y="1578817"/>
            <a:ext cx="1337040" cy="354960"/>
            <a:chOff x="8410286" y="1578817"/>
            <a:chExt cx="13370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8256E6-9F2E-4683-745C-C55061B90398}"/>
                    </a:ext>
                  </a:extLst>
                </p14:cNvPr>
                <p14:cNvContentPartPr/>
                <p14:nvPr/>
              </p14:nvContentPartPr>
              <p14:xfrm>
                <a:off x="8410286" y="1578817"/>
                <a:ext cx="28440" cy="32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8256E6-9F2E-4683-745C-C55061B903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92286" y="1560817"/>
                  <a:ext cx="64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31F01E-D907-98B1-1CD8-27A615162C36}"/>
                    </a:ext>
                  </a:extLst>
                </p14:cNvPr>
                <p14:cNvContentPartPr/>
                <p14:nvPr/>
              </p14:nvContentPartPr>
              <p14:xfrm>
                <a:off x="8413886" y="1594657"/>
                <a:ext cx="253800" cy="33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31F01E-D907-98B1-1CD8-27A615162C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95860" y="1576657"/>
                  <a:ext cx="289491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284821-A319-9075-3A4D-61B538CA10E9}"/>
                    </a:ext>
                  </a:extLst>
                </p14:cNvPr>
                <p14:cNvContentPartPr/>
                <p14:nvPr/>
              </p14:nvContentPartPr>
              <p14:xfrm>
                <a:off x="8750846" y="1740097"/>
                <a:ext cx="2736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284821-A319-9075-3A4D-61B538CA10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32846" y="1722097"/>
                  <a:ext cx="63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0F70A2-D6A5-6FB2-7FC1-023FCA55D466}"/>
                    </a:ext>
                  </a:extLst>
                </p14:cNvPr>
                <p14:cNvContentPartPr/>
                <p14:nvPr/>
              </p14:nvContentPartPr>
              <p14:xfrm>
                <a:off x="8708726" y="1581337"/>
                <a:ext cx="37800" cy="4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0F70A2-D6A5-6FB2-7FC1-023FCA55D4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90726" y="1563337"/>
                  <a:ext cx="73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152F49-FF6B-6ADC-7650-1FAB21AF6639}"/>
                    </a:ext>
                  </a:extLst>
                </p14:cNvPr>
                <p14:cNvContentPartPr/>
                <p14:nvPr/>
              </p14:nvContentPartPr>
              <p14:xfrm>
                <a:off x="8850206" y="1679617"/>
                <a:ext cx="184680" cy="21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152F49-FF6B-6ADC-7650-1FAB21AF66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32206" y="1661617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7E164B-B296-ABEB-7E14-600D4B1390F1}"/>
                    </a:ext>
                  </a:extLst>
                </p14:cNvPr>
                <p14:cNvContentPartPr/>
                <p14:nvPr/>
              </p14:nvContentPartPr>
              <p14:xfrm>
                <a:off x="9060806" y="1651537"/>
                <a:ext cx="21024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7E164B-B296-ABEB-7E14-600D4B139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42806" y="1633537"/>
                  <a:ext cx="24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8B6513-62BB-95D6-43CD-A39A97E997F4}"/>
                    </a:ext>
                  </a:extLst>
                </p14:cNvPr>
                <p14:cNvContentPartPr/>
                <p14:nvPr/>
              </p14:nvContentPartPr>
              <p14:xfrm>
                <a:off x="9292646" y="1669177"/>
                <a:ext cx="119160" cy="23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8B6513-62BB-95D6-43CD-A39A97E997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4646" y="1651149"/>
                  <a:ext cx="154800" cy="269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0E0491-17F2-EE15-24C9-057B858FEBAF}"/>
                    </a:ext>
                  </a:extLst>
                </p14:cNvPr>
                <p14:cNvContentPartPr/>
                <p14:nvPr/>
              </p14:nvContentPartPr>
              <p14:xfrm>
                <a:off x="9477686" y="1664497"/>
                <a:ext cx="269640" cy="26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0E0491-17F2-EE15-24C9-057B858FEB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9686" y="1646497"/>
                  <a:ext cx="3052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BE91406-2E65-E389-CA48-CDEBD9AE57EA}"/>
                  </a:ext>
                </a:extLst>
              </p14:cNvPr>
              <p14:cNvContentPartPr/>
              <p14:nvPr/>
            </p14:nvContentPartPr>
            <p14:xfrm>
              <a:off x="6102326" y="1379017"/>
              <a:ext cx="35640" cy="451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BE91406-2E65-E389-CA48-CDEBD9AE57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84326" y="1361017"/>
                <a:ext cx="712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F467ED4-7E46-4E6A-17C4-2429D287C531}"/>
                  </a:ext>
                </a:extLst>
              </p14:cNvPr>
              <p14:cNvContentPartPr/>
              <p14:nvPr/>
            </p14:nvContentPartPr>
            <p14:xfrm>
              <a:off x="6149846" y="2090017"/>
              <a:ext cx="45000" cy="50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F467ED4-7E46-4E6A-17C4-2429D287C5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31846" y="2072017"/>
                <a:ext cx="80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494FB0-02C4-536E-C523-AB3DFF865D78}"/>
                  </a:ext>
                </a:extLst>
              </p14:cNvPr>
              <p14:cNvContentPartPr/>
              <p14:nvPr/>
            </p14:nvContentPartPr>
            <p14:xfrm>
              <a:off x="6158486" y="2819737"/>
              <a:ext cx="20520" cy="419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494FB0-02C4-536E-C523-AB3DFF865D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0486" y="2801737"/>
                <a:ext cx="5616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A2377B7-E712-6DE5-0621-5D4FF4C5EC2E}"/>
              </a:ext>
            </a:extLst>
          </p:cNvPr>
          <p:cNvGrpSpPr/>
          <p:nvPr/>
        </p:nvGrpSpPr>
        <p:grpSpPr>
          <a:xfrm>
            <a:off x="6161726" y="3411217"/>
            <a:ext cx="38160" cy="682200"/>
            <a:chOff x="6161726" y="3411217"/>
            <a:chExt cx="3816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B658E1-A61E-421F-9AAF-FDF4F1DF064C}"/>
                    </a:ext>
                  </a:extLst>
                </p14:cNvPr>
                <p14:cNvContentPartPr/>
                <p14:nvPr/>
              </p14:nvContentPartPr>
              <p14:xfrm>
                <a:off x="6161726" y="3411217"/>
                <a:ext cx="12960" cy="307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B658E1-A61E-421F-9AAF-FDF4F1DF06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44212" y="3393217"/>
                  <a:ext cx="47637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B85D02-D2C1-C53B-980A-5072889FFF04}"/>
                    </a:ext>
                  </a:extLst>
                </p14:cNvPr>
                <p14:cNvContentPartPr/>
                <p14:nvPr/>
              </p14:nvContentPartPr>
              <p14:xfrm>
                <a:off x="6182966" y="3829537"/>
                <a:ext cx="16920" cy="263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B85D02-D2C1-C53B-980A-5072889FFF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64966" y="3811537"/>
                  <a:ext cx="5256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69F2CC-936B-CDBA-728C-733F9D9B6517}"/>
              </a:ext>
            </a:extLst>
          </p:cNvPr>
          <p:cNvGrpSpPr/>
          <p:nvPr/>
        </p:nvGrpSpPr>
        <p:grpSpPr>
          <a:xfrm>
            <a:off x="6195206" y="4260817"/>
            <a:ext cx="12960" cy="646920"/>
            <a:chOff x="6195206" y="4260817"/>
            <a:chExt cx="1296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405174-0B64-2F01-F04E-1AA9BE6BF67D}"/>
                    </a:ext>
                  </a:extLst>
                </p14:cNvPr>
                <p14:cNvContentPartPr/>
                <p14:nvPr/>
              </p14:nvContentPartPr>
              <p14:xfrm>
                <a:off x="6204566" y="4260817"/>
                <a:ext cx="3600" cy="274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405174-0B64-2F01-F04E-1AA9BE6BF6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84566" y="4242817"/>
                  <a:ext cx="43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178FEB-5DFC-F276-6950-1CF47EC01F5C}"/>
                    </a:ext>
                  </a:extLst>
                </p14:cNvPr>
                <p14:cNvContentPartPr/>
                <p14:nvPr/>
              </p14:nvContentPartPr>
              <p14:xfrm>
                <a:off x="6195206" y="4696057"/>
                <a:ext cx="7560" cy="21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178FEB-5DFC-F276-6950-1CF47EC01F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7206" y="4678088"/>
                  <a:ext cx="43200" cy="2472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65E5A36-8565-268B-FDF0-9A9880AECB39}"/>
                  </a:ext>
                </a:extLst>
              </p14:cNvPr>
              <p14:cNvContentPartPr/>
              <p14:nvPr/>
            </p14:nvContentPartPr>
            <p14:xfrm>
              <a:off x="6186926" y="5083417"/>
              <a:ext cx="20160" cy="206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65E5A36-8565-268B-FDF0-9A9880AECB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68926" y="5065417"/>
                <a:ext cx="5580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BD196A6-3482-D71E-7952-569C8AEBF16B}"/>
              </a:ext>
            </a:extLst>
          </p:cNvPr>
          <p:cNvGrpSpPr/>
          <p:nvPr/>
        </p:nvGrpSpPr>
        <p:grpSpPr>
          <a:xfrm>
            <a:off x="6213926" y="5458897"/>
            <a:ext cx="30600" cy="821520"/>
            <a:chOff x="6213926" y="5458897"/>
            <a:chExt cx="3060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B2AD43-B648-9BC5-7D4C-B82032F659E5}"/>
                    </a:ext>
                  </a:extLst>
                </p14:cNvPr>
                <p14:cNvContentPartPr/>
                <p14:nvPr/>
              </p14:nvContentPartPr>
              <p14:xfrm>
                <a:off x="6213926" y="5458897"/>
                <a:ext cx="11880" cy="166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B2AD43-B648-9BC5-7D4C-B82032F659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95363" y="5440897"/>
                  <a:ext cx="48634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DC3911-0743-1CFC-FD9D-8A4707B4EB91}"/>
                    </a:ext>
                  </a:extLst>
                </p14:cNvPr>
                <p14:cNvContentPartPr/>
                <p14:nvPr/>
              </p14:nvContentPartPr>
              <p14:xfrm>
                <a:off x="6224366" y="5720977"/>
                <a:ext cx="20160" cy="55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DC3911-0743-1CFC-FD9D-8A4707B4EB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06366" y="5702977"/>
                  <a:ext cx="55800" cy="5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51032-BC44-2D38-C198-10D6C9DD2738}"/>
                  </a:ext>
                </a:extLst>
              </p14:cNvPr>
              <p14:cNvContentPartPr/>
              <p14:nvPr/>
            </p14:nvContentPartPr>
            <p14:xfrm>
              <a:off x="1857206" y="2621377"/>
              <a:ext cx="343800" cy="1406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51032-BC44-2D38-C198-10D6C9DD27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48206" y="2612377"/>
                <a:ext cx="361440" cy="142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8A9B343D-4813-EF5D-E946-ABCB9A7163EB}"/>
              </a:ext>
            </a:extLst>
          </p:cNvPr>
          <p:cNvGrpSpPr/>
          <p:nvPr/>
        </p:nvGrpSpPr>
        <p:grpSpPr>
          <a:xfrm>
            <a:off x="457886" y="2768257"/>
            <a:ext cx="3522240" cy="1208160"/>
            <a:chOff x="457886" y="2768257"/>
            <a:chExt cx="3522240" cy="12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BC75D5-FA22-964A-DCCD-8B6AB7FA3284}"/>
                    </a:ext>
                  </a:extLst>
                </p14:cNvPr>
                <p14:cNvContentPartPr/>
                <p14:nvPr/>
              </p14:nvContentPartPr>
              <p14:xfrm>
                <a:off x="929486" y="3096217"/>
                <a:ext cx="18000" cy="30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BC75D5-FA22-964A-DCCD-8B6AB7FA32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486" y="3078217"/>
                  <a:ext cx="5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A125056-892C-3504-3DBD-3F90E5B8E82F}"/>
                    </a:ext>
                  </a:extLst>
                </p14:cNvPr>
                <p14:cNvContentPartPr/>
                <p14:nvPr/>
              </p14:nvContentPartPr>
              <p14:xfrm>
                <a:off x="457886" y="2768257"/>
                <a:ext cx="1439640" cy="73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A125056-892C-3504-3DBD-3F90E5B8E8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9886" y="2750257"/>
                  <a:ext cx="1475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C67314-8152-D7EC-767F-526DE2D37A98}"/>
                    </a:ext>
                  </a:extLst>
                </p14:cNvPr>
                <p14:cNvContentPartPr/>
                <p14:nvPr/>
              </p14:nvContentPartPr>
              <p14:xfrm>
                <a:off x="513686" y="2992897"/>
                <a:ext cx="1488240" cy="59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C67314-8152-D7EC-767F-526DE2D37A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686" y="2974897"/>
                  <a:ext cx="1523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B7E9D7-6406-2985-0BA2-990E050A4B50}"/>
                    </a:ext>
                  </a:extLst>
                </p14:cNvPr>
                <p14:cNvContentPartPr/>
                <p14:nvPr/>
              </p14:nvContentPartPr>
              <p14:xfrm>
                <a:off x="534926" y="3240937"/>
                <a:ext cx="1522080" cy="3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B7E9D7-6406-2985-0BA2-990E050A4B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926" y="3222937"/>
                  <a:ext cx="1557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FA80EA-C06A-172B-41DF-C2B4CCCB4879}"/>
                    </a:ext>
                  </a:extLst>
                </p14:cNvPr>
                <p14:cNvContentPartPr/>
                <p14:nvPr/>
              </p14:nvContentPartPr>
              <p14:xfrm>
                <a:off x="499286" y="3478177"/>
                <a:ext cx="1620720" cy="19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FA80EA-C06A-172B-41DF-C2B4CCCB48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1282" y="3460144"/>
                  <a:ext cx="1656368" cy="232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A35155-99F8-60A8-DBCC-1175EDE6D594}"/>
                    </a:ext>
                  </a:extLst>
                </p14:cNvPr>
                <p14:cNvContentPartPr/>
                <p14:nvPr/>
              </p14:nvContentPartPr>
              <p14:xfrm>
                <a:off x="806006" y="3781297"/>
                <a:ext cx="1296720" cy="19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A35155-99F8-60A8-DBCC-1175EDE6D5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006" y="3763297"/>
                  <a:ext cx="1332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599EFB-9C58-BFDC-EBFF-8A46F3C7059C}"/>
                    </a:ext>
                  </a:extLst>
                </p14:cNvPr>
                <p14:cNvContentPartPr/>
                <p14:nvPr/>
              </p14:nvContentPartPr>
              <p14:xfrm>
                <a:off x="1891766" y="2810737"/>
                <a:ext cx="1894680" cy="382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599EFB-9C58-BFDC-EBFF-8A46F3C705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73766" y="2792737"/>
                  <a:ext cx="19303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5E20AF0-80F7-A473-2436-DD72F52DCDB9}"/>
                    </a:ext>
                  </a:extLst>
                </p14:cNvPr>
                <p14:cNvContentPartPr/>
                <p14:nvPr/>
              </p14:nvContentPartPr>
              <p14:xfrm>
                <a:off x="2008766" y="3013777"/>
                <a:ext cx="1886040" cy="21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5E20AF0-80F7-A473-2436-DD72F52DCD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0769" y="2995746"/>
                  <a:ext cx="1921673" cy="2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540865-41A7-35F3-5D33-5E3D55F0E772}"/>
                    </a:ext>
                  </a:extLst>
                </p14:cNvPr>
                <p14:cNvContentPartPr/>
                <p14:nvPr/>
              </p14:nvContentPartPr>
              <p14:xfrm>
                <a:off x="2046566" y="3203497"/>
                <a:ext cx="176940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540865-41A7-35F3-5D33-5E3D55F0E7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28566" y="3185373"/>
                  <a:ext cx="1805040" cy="88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196A07-2FD6-ADC1-938E-43D2FD029A3F}"/>
                    </a:ext>
                  </a:extLst>
                </p14:cNvPr>
                <p14:cNvContentPartPr/>
                <p14:nvPr/>
              </p14:nvContentPartPr>
              <p14:xfrm>
                <a:off x="2114966" y="3187297"/>
                <a:ext cx="1753200" cy="30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196A07-2FD6-ADC1-938E-43D2FD029A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96962" y="3169297"/>
                  <a:ext cx="1788847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37C420-122D-04AE-2651-0960CFD00671}"/>
                    </a:ext>
                  </a:extLst>
                </p14:cNvPr>
                <p14:cNvContentPartPr/>
                <p14:nvPr/>
              </p14:nvContentPartPr>
              <p14:xfrm>
                <a:off x="2108486" y="3183337"/>
                <a:ext cx="1871640" cy="61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837C420-122D-04AE-2651-0960CFD006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90486" y="3165337"/>
                  <a:ext cx="1907280" cy="65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398BDC1-AC13-7B7A-A317-14FBE9AF325B}"/>
                  </a:ext>
                </a:extLst>
              </p14:cNvPr>
              <p14:cNvContentPartPr/>
              <p14:nvPr/>
            </p14:nvContentPartPr>
            <p14:xfrm>
              <a:off x="3065006" y="4574737"/>
              <a:ext cx="758160" cy="1778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398BDC1-AC13-7B7A-A317-14FBE9AF325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56006" y="4565737"/>
                <a:ext cx="775800" cy="179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4EFA41-0E11-7348-8AEE-19804EEE971A}"/>
              </a:ext>
            </a:extLst>
          </p:cNvPr>
          <p:cNvGrpSpPr/>
          <p:nvPr/>
        </p:nvGrpSpPr>
        <p:grpSpPr>
          <a:xfrm>
            <a:off x="2119646" y="2463697"/>
            <a:ext cx="777960" cy="219240"/>
            <a:chOff x="2119646" y="2463697"/>
            <a:chExt cx="7779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F90FB74-91C8-0663-69C1-DE1490B1E64F}"/>
                    </a:ext>
                  </a:extLst>
                </p14:cNvPr>
                <p14:cNvContentPartPr/>
                <p14:nvPr/>
              </p14:nvContentPartPr>
              <p14:xfrm>
                <a:off x="2119646" y="2463697"/>
                <a:ext cx="117000" cy="20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F90FB74-91C8-0663-69C1-DE1490B1E6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0618" y="2454697"/>
                  <a:ext cx="134694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FB3AD34-A7F0-B6D0-62C5-904525FE77E6}"/>
                    </a:ext>
                  </a:extLst>
                </p14:cNvPr>
                <p14:cNvContentPartPr/>
                <p14:nvPr/>
              </p14:nvContentPartPr>
              <p14:xfrm>
                <a:off x="2246726" y="2580337"/>
                <a:ext cx="107280" cy="10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FB3AD34-A7F0-B6D0-62C5-904525FE77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7726" y="2571368"/>
                  <a:ext cx="124920" cy="12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20FE32-DEB5-60AF-D104-E3E2428BF7EF}"/>
                    </a:ext>
                  </a:extLst>
                </p14:cNvPr>
                <p14:cNvContentPartPr/>
                <p14:nvPr/>
              </p14:nvContentPartPr>
              <p14:xfrm>
                <a:off x="2365886" y="2585377"/>
                <a:ext cx="119160" cy="9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20FE32-DEB5-60AF-D104-E3E2428BF7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56886" y="2576377"/>
                  <a:ext cx="136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23F972-9DB8-D75F-46C7-4049380DBBDE}"/>
                    </a:ext>
                  </a:extLst>
                </p14:cNvPr>
                <p14:cNvContentPartPr/>
                <p14:nvPr/>
              </p14:nvContentPartPr>
              <p14:xfrm>
                <a:off x="2525726" y="2571697"/>
                <a:ext cx="87480" cy="9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23F972-9DB8-D75F-46C7-4049380DBB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16726" y="2562697"/>
                  <a:ext cx="105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6301DC-9A39-0CD1-EA09-1745003AAF56}"/>
                    </a:ext>
                  </a:extLst>
                </p14:cNvPr>
                <p14:cNvContentPartPr/>
                <p14:nvPr/>
              </p14:nvContentPartPr>
              <p14:xfrm>
                <a:off x="2641646" y="2558737"/>
                <a:ext cx="132840" cy="114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6301DC-9A39-0CD1-EA09-1745003AAF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2646" y="2549737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C03D20-4BE2-68E7-A971-3347FFDE9C9B}"/>
                    </a:ext>
                  </a:extLst>
                </p14:cNvPr>
                <p14:cNvContentPartPr/>
                <p14:nvPr/>
              </p14:nvContentPartPr>
              <p14:xfrm>
                <a:off x="2808326" y="2529937"/>
                <a:ext cx="6228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C03D20-4BE2-68E7-A971-3347FFDE9C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99326" y="2520937"/>
                  <a:ext cx="79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D99168-B553-7C3E-FDA5-181158F90F12}"/>
                    </a:ext>
                  </a:extLst>
                </p14:cNvPr>
                <p14:cNvContentPartPr/>
                <p14:nvPr/>
              </p14:nvContentPartPr>
              <p14:xfrm>
                <a:off x="2759366" y="2573857"/>
                <a:ext cx="138240" cy="9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D99168-B553-7C3E-FDA5-181158F90F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50389" y="2564857"/>
                  <a:ext cx="155834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FFB2179-C215-2835-F6C8-0202355B07D1}"/>
              </a:ext>
            </a:extLst>
          </p:cNvPr>
          <p:cNvGrpSpPr/>
          <p:nvPr/>
        </p:nvGrpSpPr>
        <p:grpSpPr>
          <a:xfrm>
            <a:off x="2891126" y="6483097"/>
            <a:ext cx="1148400" cy="293400"/>
            <a:chOff x="2891126" y="6483097"/>
            <a:chExt cx="11484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ED4733-FB9B-7EA0-58D3-B9ADD2C9209A}"/>
                    </a:ext>
                  </a:extLst>
                </p14:cNvPr>
                <p14:cNvContentPartPr/>
                <p14:nvPr/>
              </p14:nvContentPartPr>
              <p14:xfrm>
                <a:off x="2891126" y="6540697"/>
                <a:ext cx="151560" cy="23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ED4733-FB9B-7EA0-58D3-B9ADD2C920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82126" y="6531711"/>
                  <a:ext cx="169200" cy="253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B250D9-D2E2-FD1A-F5B2-BC91C4B6237B}"/>
                    </a:ext>
                  </a:extLst>
                </p14:cNvPr>
                <p14:cNvContentPartPr/>
                <p14:nvPr/>
              </p14:nvContentPartPr>
              <p14:xfrm>
                <a:off x="3051686" y="6584257"/>
                <a:ext cx="98280" cy="14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B250D9-D2E2-FD1A-F5B2-BC91C4B623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42653" y="6575235"/>
                  <a:ext cx="115985" cy="166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DBF203-7017-FD6D-ED24-1F4FE7A22835}"/>
                    </a:ext>
                  </a:extLst>
                </p14:cNvPr>
                <p14:cNvContentPartPr/>
                <p14:nvPr/>
              </p14:nvContentPartPr>
              <p14:xfrm>
                <a:off x="3201446" y="6577057"/>
                <a:ext cx="165960" cy="14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DBF203-7017-FD6D-ED24-1F4FE7A228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92446" y="6568080"/>
                  <a:ext cx="183600" cy="159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59CFD2-9E41-F38C-9AC4-BB02B464FEAA}"/>
                    </a:ext>
                  </a:extLst>
                </p14:cNvPr>
                <p14:cNvContentPartPr/>
                <p14:nvPr/>
              </p14:nvContentPartPr>
              <p14:xfrm>
                <a:off x="3430766" y="6553657"/>
                <a:ext cx="112680" cy="155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59CFD2-9E41-F38C-9AC4-BB02B464FE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21766" y="6544657"/>
                  <a:ext cx="13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98C9A4-E706-9E9A-C933-A2627DD9F196}"/>
                    </a:ext>
                  </a:extLst>
                </p14:cNvPr>
                <p14:cNvContentPartPr/>
                <p14:nvPr/>
              </p14:nvContentPartPr>
              <p14:xfrm>
                <a:off x="3550646" y="6513337"/>
                <a:ext cx="157680" cy="14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98C9A4-E706-9E9A-C933-A2627DD9F1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1646" y="6504337"/>
                  <a:ext cx="175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795A84-6B85-9068-DB12-7851E7DD2CCE}"/>
                    </a:ext>
                  </a:extLst>
                </p14:cNvPr>
                <p14:cNvContentPartPr/>
                <p14:nvPr/>
              </p14:nvContentPartPr>
              <p14:xfrm>
                <a:off x="3704726" y="6516217"/>
                <a:ext cx="120600" cy="122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795A84-6B85-9068-DB12-7851E7DD2C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95726" y="6507217"/>
                  <a:ext cx="138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C10D5B-47B5-8A48-73B9-309D652BD50B}"/>
                    </a:ext>
                  </a:extLst>
                </p14:cNvPr>
                <p14:cNvContentPartPr/>
                <p14:nvPr/>
              </p14:nvContentPartPr>
              <p14:xfrm>
                <a:off x="3857006" y="6483097"/>
                <a:ext cx="182520" cy="163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C10D5B-47B5-8A48-73B9-309D652BD5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8006" y="6474097"/>
                  <a:ext cx="2001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ECB49E-0A6E-7B8F-353B-D954B3972444}"/>
              </a:ext>
            </a:extLst>
          </p:cNvPr>
          <p:cNvGrpSpPr/>
          <p:nvPr/>
        </p:nvGrpSpPr>
        <p:grpSpPr>
          <a:xfrm>
            <a:off x="1031006" y="3933937"/>
            <a:ext cx="4309920" cy="2745000"/>
            <a:chOff x="1031006" y="3933937"/>
            <a:chExt cx="4309920" cy="27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483803-CDF7-B965-2578-32D8F4B11451}"/>
                    </a:ext>
                  </a:extLst>
                </p14:cNvPr>
                <p14:cNvContentPartPr/>
                <p14:nvPr/>
              </p14:nvContentPartPr>
              <p14:xfrm>
                <a:off x="1883846" y="5289337"/>
                <a:ext cx="18000" cy="1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483803-CDF7-B965-2578-32D8F4B114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74846" y="5277337"/>
                  <a:ext cx="35640" cy="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991222-778A-CA28-B820-DB63BFF2804C}"/>
                    </a:ext>
                  </a:extLst>
                </p14:cNvPr>
                <p14:cNvContentPartPr/>
                <p14:nvPr/>
              </p14:nvContentPartPr>
              <p14:xfrm>
                <a:off x="1072406" y="4766977"/>
                <a:ext cx="2264040" cy="265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991222-778A-CA28-B820-DB63BFF280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3406" y="4757977"/>
                  <a:ext cx="228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0E7DB2-86F3-2825-6D7D-F1AADFA6267B}"/>
                    </a:ext>
                  </a:extLst>
                </p14:cNvPr>
                <p14:cNvContentPartPr/>
                <p14:nvPr/>
              </p14:nvContentPartPr>
              <p14:xfrm>
                <a:off x="1046486" y="4936537"/>
                <a:ext cx="2347200" cy="31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0E7DB2-86F3-2825-6D7D-F1AADFA626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487" y="4927537"/>
                  <a:ext cx="2364837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38AFBF-E976-C9FE-7F44-BB6844DE763B}"/>
                    </a:ext>
                  </a:extLst>
                </p14:cNvPr>
                <p14:cNvContentPartPr/>
                <p14:nvPr/>
              </p14:nvContentPartPr>
              <p14:xfrm>
                <a:off x="1031006" y="5165857"/>
                <a:ext cx="2355480" cy="355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38AFBF-E976-C9FE-7F44-BB6844DE76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2006" y="5156857"/>
                  <a:ext cx="2373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F2BD91F-78B9-EFE6-E646-555F559AA66B}"/>
                    </a:ext>
                  </a:extLst>
                </p14:cNvPr>
                <p14:cNvContentPartPr/>
                <p14:nvPr/>
              </p14:nvContentPartPr>
              <p14:xfrm>
                <a:off x="1036046" y="5423617"/>
                <a:ext cx="2432880" cy="40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F2BD91F-78B9-EFE6-E646-555F559AA6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7046" y="5414609"/>
                  <a:ext cx="2450520" cy="421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A309CC7-71B7-AB68-6B0A-CE14A034CCFC}"/>
                    </a:ext>
                  </a:extLst>
                </p14:cNvPr>
                <p14:cNvContentPartPr/>
                <p14:nvPr/>
              </p14:nvContentPartPr>
              <p14:xfrm>
                <a:off x="1060886" y="5746897"/>
                <a:ext cx="2374560" cy="280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A309CC7-71B7-AB68-6B0A-CE14A034CC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1886" y="5737897"/>
                  <a:ext cx="2392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ED4DE0-68F3-5F5B-2E89-40D881496E9F}"/>
                    </a:ext>
                  </a:extLst>
                </p14:cNvPr>
                <p14:cNvContentPartPr/>
                <p14:nvPr/>
              </p14:nvContentPartPr>
              <p14:xfrm>
                <a:off x="1104446" y="6032017"/>
                <a:ext cx="2350800" cy="305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ED4DE0-68F3-5F5B-2E89-40D881496E9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5446" y="6023017"/>
                  <a:ext cx="2368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95747A-853A-4D29-350A-01CE3F9B11DF}"/>
                    </a:ext>
                  </a:extLst>
                </p14:cNvPr>
                <p14:cNvContentPartPr/>
                <p14:nvPr/>
              </p14:nvContentPartPr>
              <p14:xfrm>
                <a:off x="3325646" y="3933937"/>
                <a:ext cx="1274760" cy="84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95747A-853A-4D29-350A-01CE3F9B11D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6646" y="3924933"/>
                  <a:ext cx="1292400" cy="865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9525BD8-0EF1-B849-26A0-B1709455BF17}"/>
                    </a:ext>
                  </a:extLst>
                </p14:cNvPr>
                <p14:cNvContentPartPr/>
                <p14:nvPr/>
              </p14:nvContentPartPr>
              <p14:xfrm>
                <a:off x="3413486" y="4248217"/>
                <a:ext cx="1500120" cy="689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9525BD8-0EF1-B849-26A0-B1709455BF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04488" y="4239212"/>
                  <a:ext cx="1517756" cy="70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5BBC59-DC24-0A14-F804-BF7A084DE915}"/>
                    </a:ext>
                  </a:extLst>
                </p14:cNvPr>
                <p14:cNvContentPartPr/>
                <p14:nvPr/>
              </p14:nvContentPartPr>
              <p14:xfrm>
                <a:off x="3406646" y="4670857"/>
                <a:ext cx="1601640" cy="51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5BBC59-DC24-0A14-F804-BF7A084DE9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7646" y="4661857"/>
                  <a:ext cx="1619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F83A50-9649-83E9-2B50-C197D68736A2}"/>
                    </a:ext>
                  </a:extLst>
                </p14:cNvPr>
                <p14:cNvContentPartPr/>
                <p14:nvPr/>
              </p14:nvContentPartPr>
              <p14:xfrm>
                <a:off x="3446966" y="5142097"/>
                <a:ext cx="1661760" cy="302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F83A50-9649-83E9-2B50-C197D68736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37966" y="5133097"/>
                  <a:ext cx="1679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66B022-4587-16EE-25B8-D9C51EF0EB72}"/>
                    </a:ext>
                  </a:extLst>
                </p14:cNvPr>
                <p14:cNvContentPartPr/>
                <p14:nvPr/>
              </p14:nvContentPartPr>
              <p14:xfrm>
                <a:off x="3460646" y="5767417"/>
                <a:ext cx="1880280" cy="149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66B022-4587-16EE-25B8-D9C51EF0EB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1646" y="5758439"/>
                  <a:ext cx="1897920" cy="166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6144BF-947D-D0FA-8CD9-CD79860ED9BC}"/>
                    </a:ext>
                  </a:extLst>
                </p14:cNvPr>
                <p14:cNvContentPartPr/>
                <p14:nvPr/>
              </p14:nvContentPartPr>
              <p14:xfrm>
                <a:off x="3500606" y="6073777"/>
                <a:ext cx="1740240" cy="605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6144BF-947D-D0FA-8CD9-CD79860ED9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91606" y="6064772"/>
                  <a:ext cx="1757880" cy="62281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086D678-F6D8-7A12-55CA-BC9BE6898B76}"/>
                  </a:ext>
                </a:extLst>
              </p14:cNvPr>
              <p14:cNvContentPartPr/>
              <p14:nvPr/>
            </p14:nvContentPartPr>
            <p14:xfrm>
              <a:off x="10550846" y="2560537"/>
              <a:ext cx="319680" cy="1539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086D678-F6D8-7A12-55CA-BC9BE6898B7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541846" y="2551537"/>
                <a:ext cx="337320" cy="15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676EE7B-7421-7452-5366-618C28726AFC}"/>
              </a:ext>
            </a:extLst>
          </p:cNvPr>
          <p:cNvGrpSpPr/>
          <p:nvPr/>
        </p:nvGrpSpPr>
        <p:grpSpPr>
          <a:xfrm>
            <a:off x="7721246" y="1297297"/>
            <a:ext cx="2969640" cy="1766520"/>
            <a:chOff x="7721246" y="1297297"/>
            <a:chExt cx="2969640" cy="17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F4F769-33AB-6722-331C-18D61FE273DE}"/>
                    </a:ext>
                  </a:extLst>
                </p14:cNvPr>
                <p14:cNvContentPartPr/>
                <p14:nvPr/>
              </p14:nvContentPartPr>
              <p14:xfrm>
                <a:off x="7721246" y="2633617"/>
                <a:ext cx="2780280" cy="87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F4F769-33AB-6722-331C-18D61FE273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2246" y="2624654"/>
                  <a:ext cx="2797920" cy="105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5085E71-726F-BE98-3792-A39FF827A397}"/>
                    </a:ext>
                  </a:extLst>
                </p14:cNvPr>
                <p14:cNvContentPartPr/>
                <p14:nvPr/>
              </p14:nvContentPartPr>
              <p14:xfrm>
                <a:off x="7785326" y="3001177"/>
                <a:ext cx="2659680" cy="62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5085E71-726F-BE98-3792-A39FF827A3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76326" y="2992177"/>
                  <a:ext cx="2677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B1B23D-4010-5ED2-DDE5-0414C1FDE169}"/>
                    </a:ext>
                  </a:extLst>
                </p14:cNvPr>
                <p14:cNvContentPartPr/>
                <p14:nvPr/>
              </p14:nvContentPartPr>
              <p14:xfrm>
                <a:off x="10401446" y="3004057"/>
                <a:ext cx="163440" cy="16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B1B23D-4010-5ED2-DDE5-0414C1FDE1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92446" y="2995057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D99411-FE95-0F72-BD9F-A3E72EE4A79C}"/>
                    </a:ext>
                  </a:extLst>
                </p14:cNvPr>
                <p14:cNvContentPartPr/>
                <p14:nvPr/>
              </p14:nvContentPartPr>
              <p14:xfrm>
                <a:off x="10497566" y="2608057"/>
                <a:ext cx="193320" cy="53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D99411-FE95-0F72-BD9F-A3E72EE4A7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88566" y="2598996"/>
                  <a:ext cx="210960" cy="7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D7ACBC-E9C5-449E-18B3-41EBB66838DE}"/>
                    </a:ext>
                  </a:extLst>
                </p14:cNvPr>
                <p14:cNvContentPartPr/>
                <p14:nvPr/>
              </p14:nvContentPartPr>
              <p14:xfrm>
                <a:off x="10286246" y="1297297"/>
                <a:ext cx="396000" cy="1367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D7ACBC-E9C5-449E-18B3-41EBB66838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77246" y="1288297"/>
                  <a:ext cx="413640" cy="13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A43989-9E49-6C65-FC1D-B43E4D9DC342}"/>
                    </a:ext>
                  </a:extLst>
                </p14:cNvPr>
                <p14:cNvContentPartPr/>
                <p14:nvPr/>
              </p14:nvContentPartPr>
              <p14:xfrm>
                <a:off x="9861086" y="2130697"/>
                <a:ext cx="703080" cy="869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A43989-9E49-6C65-FC1D-B43E4D9DC3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52086" y="2121697"/>
                  <a:ext cx="720720" cy="88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E9C40DF-E88D-5C65-DA62-F92F49D29933}"/>
                  </a:ext>
                </a:extLst>
              </p14:cNvPr>
              <p14:cNvContentPartPr/>
              <p14:nvPr/>
            </p14:nvContentPartPr>
            <p14:xfrm>
              <a:off x="9504686" y="3370177"/>
              <a:ext cx="1084320" cy="46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E9C40DF-E88D-5C65-DA62-F92F49D2993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495686" y="3361177"/>
                <a:ext cx="110196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50D3B30-85A9-CEDC-1436-F29F56ECE2EE}"/>
              </a:ext>
            </a:extLst>
          </p:cNvPr>
          <p:cNvGrpSpPr/>
          <p:nvPr/>
        </p:nvGrpSpPr>
        <p:grpSpPr>
          <a:xfrm>
            <a:off x="7839326" y="3377737"/>
            <a:ext cx="2961360" cy="1679040"/>
            <a:chOff x="7839326" y="3377737"/>
            <a:chExt cx="2961360" cy="16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27187D-F5FC-F2C1-244B-9DB18452A9B9}"/>
                    </a:ext>
                  </a:extLst>
                </p14:cNvPr>
                <p14:cNvContentPartPr/>
                <p14:nvPr/>
              </p14:nvContentPartPr>
              <p14:xfrm>
                <a:off x="7839326" y="3377737"/>
                <a:ext cx="2748240" cy="76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27187D-F5FC-F2C1-244B-9DB18452A9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30326" y="3368737"/>
                  <a:ext cx="2765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F1A5B86-3FC8-D8C1-2150-B5D450AB8A4D}"/>
                    </a:ext>
                  </a:extLst>
                </p14:cNvPr>
                <p14:cNvContentPartPr/>
                <p14:nvPr/>
              </p14:nvContentPartPr>
              <p14:xfrm>
                <a:off x="7944806" y="3948697"/>
                <a:ext cx="2855880" cy="183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F1A5B86-3FC8-D8C1-2150-B5D450AB8A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35806" y="3939697"/>
                  <a:ext cx="2873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EEAECBC-AF2B-2427-E83E-523EA510BA6C}"/>
                    </a:ext>
                  </a:extLst>
                </p14:cNvPr>
                <p14:cNvContentPartPr/>
                <p14:nvPr/>
              </p14:nvContentPartPr>
              <p14:xfrm>
                <a:off x="7908446" y="3645217"/>
                <a:ext cx="2678400" cy="130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EEAECBC-AF2B-2427-E83E-523EA510BA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99446" y="3636217"/>
                  <a:ext cx="269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0E8D98-3DDA-B119-24B3-CC068187B2FE}"/>
                    </a:ext>
                  </a:extLst>
                </p14:cNvPr>
                <p14:cNvContentPartPr/>
                <p14:nvPr/>
              </p14:nvContentPartPr>
              <p14:xfrm>
                <a:off x="10511966" y="3654577"/>
                <a:ext cx="174600" cy="2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0E8D98-3DDA-B119-24B3-CC068187B2F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02966" y="3645577"/>
                  <a:ext cx="192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6B19248-4D24-212C-B560-F313DF4C1F2F}"/>
                    </a:ext>
                  </a:extLst>
                </p14:cNvPr>
                <p14:cNvContentPartPr/>
                <p14:nvPr/>
              </p14:nvContentPartPr>
              <p14:xfrm>
                <a:off x="9552566" y="3685177"/>
                <a:ext cx="1105200" cy="857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6B19248-4D24-212C-B560-F313DF4C1F2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43569" y="3676177"/>
                  <a:ext cx="1122834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E8DEFB-964C-AE02-6348-3CADD637AF2B}"/>
                    </a:ext>
                  </a:extLst>
                </p14:cNvPr>
                <p14:cNvContentPartPr/>
                <p14:nvPr/>
              </p14:nvContentPartPr>
              <p14:xfrm>
                <a:off x="10238726" y="3940417"/>
                <a:ext cx="555120" cy="111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E8DEFB-964C-AE02-6348-3CADD637AF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29732" y="3931417"/>
                  <a:ext cx="572749" cy="11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EC730DD-B777-B91E-E2FE-2641D8D62C8D}"/>
              </a:ext>
            </a:extLst>
          </p:cNvPr>
          <p:cNvGrpSpPr/>
          <p:nvPr/>
        </p:nvGrpSpPr>
        <p:grpSpPr>
          <a:xfrm>
            <a:off x="10813286" y="3134737"/>
            <a:ext cx="823320" cy="350640"/>
            <a:chOff x="10813286" y="3134737"/>
            <a:chExt cx="8233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5305AF5-7C26-A5A7-5D88-58470149C9DD}"/>
                    </a:ext>
                  </a:extLst>
                </p14:cNvPr>
                <p14:cNvContentPartPr/>
                <p14:nvPr/>
              </p14:nvContentPartPr>
              <p14:xfrm>
                <a:off x="10813286" y="3134737"/>
                <a:ext cx="170280" cy="228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5305AF5-7C26-A5A7-5D88-58470149C9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04286" y="3125751"/>
                  <a:ext cx="187920" cy="245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4812133-0991-A343-E925-D3013280F2C7}"/>
                    </a:ext>
                  </a:extLst>
                </p14:cNvPr>
                <p14:cNvContentPartPr/>
                <p14:nvPr/>
              </p14:nvContentPartPr>
              <p14:xfrm>
                <a:off x="10983206" y="3266497"/>
                <a:ext cx="90000" cy="9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4812133-0991-A343-E925-D3013280F2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74242" y="3257497"/>
                  <a:ext cx="10757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6D8A0BF-91BC-935A-D1F6-1AC55681D209}"/>
                    </a:ext>
                  </a:extLst>
                </p14:cNvPr>
                <p14:cNvContentPartPr/>
                <p14:nvPr/>
              </p14:nvContentPartPr>
              <p14:xfrm>
                <a:off x="11084366" y="3276577"/>
                <a:ext cx="146880" cy="121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6D8A0BF-91BC-935A-D1F6-1AC55681D2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75366" y="3267577"/>
                  <a:ext cx="16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2209D5-A61B-C635-0FA4-873EEFEC60C8}"/>
                    </a:ext>
                  </a:extLst>
                </p14:cNvPr>
                <p14:cNvContentPartPr/>
                <p14:nvPr/>
              </p14:nvContentPartPr>
              <p14:xfrm>
                <a:off x="11288486" y="3271537"/>
                <a:ext cx="97200" cy="132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2209D5-A61B-C635-0FA4-873EEFEC60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79486" y="3262537"/>
                  <a:ext cx="114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2E0DD33-1104-A77E-A143-E0A2836C60AA}"/>
                    </a:ext>
                  </a:extLst>
                </p14:cNvPr>
                <p14:cNvContentPartPr/>
                <p14:nvPr/>
              </p14:nvContentPartPr>
              <p14:xfrm>
                <a:off x="11402966" y="3280177"/>
                <a:ext cx="129960" cy="123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2E0DD33-1104-A77E-A143-E0A2836C60A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93966" y="3271177"/>
                  <a:ext cx="147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1F7D0BA-620D-7B9F-6B11-8ABE8DB6CC29}"/>
                    </a:ext>
                  </a:extLst>
                </p14:cNvPr>
                <p14:cNvContentPartPr/>
                <p14:nvPr/>
              </p14:nvContentPartPr>
              <p14:xfrm>
                <a:off x="11525366" y="3257497"/>
                <a:ext cx="111240" cy="13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1F7D0BA-620D-7B9F-6B11-8ABE8DB6CC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16337" y="3248497"/>
                  <a:ext cx="128937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9C0F06-435C-4213-F3D1-4C4815F149CE}"/>
                    </a:ext>
                  </a:extLst>
                </p14:cNvPr>
                <p14:cNvContentPartPr/>
                <p14:nvPr/>
              </p14:nvContentPartPr>
              <p14:xfrm>
                <a:off x="11473526" y="3276937"/>
                <a:ext cx="151560" cy="208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9C0F06-435C-4213-F3D1-4C4815F149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64526" y="3267937"/>
                  <a:ext cx="1692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9AC4440-D1E3-9000-E49D-695CFC1FD336}"/>
              </a:ext>
            </a:extLst>
          </p:cNvPr>
          <p:cNvGrpSpPr/>
          <p:nvPr/>
        </p:nvGrpSpPr>
        <p:grpSpPr>
          <a:xfrm>
            <a:off x="10792766" y="5179177"/>
            <a:ext cx="1372680" cy="1494720"/>
            <a:chOff x="10792766" y="5179177"/>
            <a:chExt cx="1372680" cy="14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A353BD1-D0D7-EC4A-91DD-7245AED70C0E}"/>
                    </a:ext>
                  </a:extLst>
                </p14:cNvPr>
                <p14:cNvContentPartPr/>
                <p14:nvPr/>
              </p14:nvContentPartPr>
              <p14:xfrm>
                <a:off x="10792766" y="5179177"/>
                <a:ext cx="266400" cy="149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A353BD1-D0D7-EC4A-91DD-7245AED70C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83766" y="5170175"/>
                  <a:ext cx="284040" cy="1512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EE2BAC-1D5C-6381-4924-A1C8E05ED237}"/>
                    </a:ext>
                  </a:extLst>
                </p14:cNvPr>
                <p14:cNvContentPartPr/>
                <p14:nvPr/>
              </p14:nvContentPartPr>
              <p14:xfrm>
                <a:off x="11208926" y="5724937"/>
                <a:ext cx="227160" cy="230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EE2BAC-1D5C-6381-4924-A1C8E05ED2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99926" y="5715937"/>
                  <a:ext cx="244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FB0EFE-F631-6551-06D4-9DEA10E6B04A}"/>
                    </a:ext>
                  </a:extLst>
                </p14:cNvPr>
                <p14:cNvContentPartPr/>
                <p14:nvPr/>
              </p14:nvContentPartPr>
              <p14:xfrm>
                <a:off x="11446886" y="5817097"/>
                <a:ext cx="174960" cy="119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FB0EFE-F631-6551-06D4-9DEA10E6B0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37886" y="5808097"/>
                  <a:ext cx="19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75D815-B959-C078-1338-68A7CCA47C9B}"/>
                    </a:ext>
                  </a:extLst>
                </p14:cNvPr>
                <p14:cNvContentPartPr/>
                <p14:nvPr/>
              </p14:nvContentPartPr>
              <p14:xfrm>
                <a:off x="11684126" y="5718457"/>
                <a:ext cx="481320" cy="194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75D815-B959-C078-1338-68A7CCA47C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75133" y="5709457"/>
                  <a:ext cx="498947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E328A71-395A-01E1-24E8-8E6568E6B088}"/>
              </a:ext>
            </a:extLst>
          </p:cNvPr>
          <p:cNvGrpSpPr/>
          <p:nvPr/>
        </p:nvGrpSpPr>
        <p:grpSpPr>
          <a:xfrm>
            <a:off x="7593806" y="5187817"/>
            <a:ext cx="3504600" cy="1536120"/>
            <a:chOff x="7593806" y="5187817"/>
            <a:chExt cx="3504600" cy="15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6BE8DD5-484D-2432-7749-196AC9D52236}"/>
                    </a:ext>
                  </a:extLst>
                </p14:cNvPr>
                <p14:cNvContentPartPr/>
                <p14:nvPr/>
              </p14:nvContentPartPr>
              <p14:xfrm>
                <a:off x="7674806" y="6206977"/>
                <a:ext cx="3410280" cy="108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6BE8DD5-484D-2432-7749-196AC9D522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65806" y="6197977"/>
                  <a:ext cx="342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747F56-0719-4FC8-3A7D-B6F90EEF41F1}"/>
                    </a:ext>
                  </a:extLst>
                </p14:cNvPr>
                <p14:cNvContentPartPr/>
                <p14:nvPr/>
              </p14:nvContentPartPr>
              <p14:xfrm>
                <a:off x="7634486" y="6628177"/>
                <a:ext cx="3244320" cy="9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747F56-0719-4FC8-3A7D-B6F90EEF41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25486" y="6619177"/>
                  <a:ext cx="326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F752E8C-7BDC-B784-C3F7-8A2BD33FBEF6}"/>
                    </a:ext>
                  </a:extLst>
                </p14:cNvPr>
                <p14:cNvContentPartPr/>
                <p14:nvPr/>
              </p14:nvContentPartPr>
              <p14:xfrm>
                <a:off x="7752206" y="5355577"/>
                <a:ext cx="11880" cy="2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F752E8C-7BDC-B784-C3F7-8A2BD33FBE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42925" y="5346577"/>
                  <a:ext cx="3007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453528B-AA18-66D7-7455-84A30BE96D91}"/>
                    </a:ext>
                  </a:extLst>
                </p14:cNvPr>
                <p14:cNvContentPartPr/>
                <p14:nvPr/>
              </p14:nvContentPartPr>
              <p14:xfrm>
                <a:off x="7593806" y="5187817"/>
                <a:ext cx="3225600" cy="4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453528B-AA18-66D7-7455-84A30BE96D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84806" y="5178817"/>
                  <a:ext cx="3243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1ECCCB2-4D10-0A81-A2FC-FFD148531560}"/>
                    </a:ext>
                  </a:extLst>
                </p14:cNvPr>
                <p14:cNvContentPartPr/>
                <p14:nvPr/>
              </p14:nvContentPartPr>
              <p14:xfrm>
                <a:off x="7628006" y="5441977"/>
                <a:ext cx="3372840" cy="13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1ECCCB2-4D10-0A81-A2FC-FFD1485315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9007" y="5432977"/>
                  <a:ext cx="3390478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F4A3056-7972-AA67-AE5A-0483667B6E5C}"/>
                    </a:ext>
                  </a:extLst>
                </p14:cNvPr>
                <p14:cNvContentPartPr/>
                <p14:nvPr/>
              </p14:nvContentPartPr>
              <p14:xfrm>
                <a:off x="7661486" y="5776777"/>
                <a:ext cx="3406680" cy="158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F4A3056-7972-AA67-AE5A-0483667B6E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52486" y="5767777"/>
                  <a:ext cx="3424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97E3A6-5C28-5A6B-D381-7A5ADA89A63B}"/>
                    </a:ext>
                  </a:extLst>
                </p14:cNvPr>
                <p14:cNvContentPartPr/>
                <p14:nvPr/>
              </p14:nvContentPartPr>
              <p14:xfrm>
                <a:off x="9744086" y="5201137"/>
                <a:ext cx="1128240" cy="623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97E3A6-5C28-5A6B-D381-7A5ADA89A6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35086" y="5192137"/>
                  <a:ext cx="11458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7B8C52F-6190-4FC7-4825-C707407F7F54}"/>
                    </a:ext>
                  </a:extLst>
                </p14:cNvPr>
                <p14:cNvContentPartPr/>
                <p14:nvPr/>
              </p14:nvContentPartPr>
              <p14:xfrm>
                <a:off x="9715646" y="5493097"/>
                <a:ext cx="1300680" cy="389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7B8C52F-6190-4FC7-4825-C707407F7F5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06646" y="5484097"/>
                  <a:ext cx="1318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BC0150-9C03-91E4-F9F0-571DA02B9852}"/>
                    </a:ext>
                  </a:extLst>
                </p14:cNvPr>
                <p14:cNvContentPartPr/>
                <p14:nvPr/>
              </p14:nvContentPartPr>
              <p14:xfrm>
                <a:off x="9780806" y="5818537"/>
                <a:ext cx="1317600" cy="35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BC0150-9C03-91E4-F9F0-571DA02B98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71806" y="5809444"/>
                  <a:ext cx="133524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46D3D67-EADC-B737-D816-61FC6D2474FF}"/>
                    </a:ext>
                  </a:extLst>
                </p14:cNvPr>
                <p14:cNvContentPartPr/>
                <p14:nvPr/>
              </p14:nvContentPartPr>
              <p14:xfrm>
                <a:off x="9800606" y="5796217"/>
                <a:ext cx="1235520" cy="428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46D3D67-EADC-B737-D816-61FC6D2474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91606" y="5787217"/>
                  <a:ext cx="1253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835E841-01D8-468A-CC5A-F8A743BD528E}"/>
                    </a:ext>
                  </a:extLst>
                </p14:cNvPr>
                <p14:cNvContentPartPr/>
                <p14:nvPr/>
              </p14:nvContentPartPr>
              <p14:xfrm>
                <a:off x="9824366" y="5761657"/>
                <a:ext cx="999720" cy="893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835E841-01D8-468A-CC5A-F8A743BD52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5366" y="5752657"/>
                  <a:ext cx="1017360" cy="9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FB9E911-272A-5590-38B6-9AA7BF3ADD97}"/>
              </a:ext>
            </a:extLst>
          </p:cNvPr>
          <p:cNvGrpSpPr/>
          <p:nvPr/>
        </p:nvGrpSpPr>
        <p:grpSpPr>
          <a:xfrm>
            <a:off x="4993886" y="2151937"/>
            <a:ext cx="2866320" cy="3222360"/>
            <a:chOff x="4993886" y="2151937"/>
            <a:chExt cx="2866320" cy="32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435B3B-4A6A-6D82-6C4E-DA97201CE7D0}"/>
                    </a:ext>
                  </a:extLst>
                </p14:cNvPr>
                <p14:cNvContentPartPr/>
                <p14:nvPr/>
              </p14:nvContentPartPr>
              <p14:xfrm>
                <a:off x="4993886" y="2570977"/>
                <a:ext cx="615600" cy="805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435B3B-4A6A-6D82-6C4E-DA97201CE7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30886" y="2507949"/>
                  <a:ext cx="741240" cy="931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2904F3-9FAF-FCA9-4C4E-FC401B7E6BF1}"/>
                    </a:ext>
                  </a:extLst>
                </p14:cNvPr>
                <p14:cNvContentPartPr/>
                <p14:nvPr/>
              </p14:nvContentPartPr>
              <p14:xfrm>
                <a:off x="5636486" y="2452897"/>
                <a:ext cx="489960" cy="82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2904F3-9FAF-FCA9-4C4E-FC401B7E6B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73440" y="2389897"/>
                  <a:ext cx="615692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79A188A-9EBA-3A2A-7689-392C7F620193}"/>
                    </a:ext>
                  </a:extLst>
                </p14:cNvPr>
                <p14:cNvContentPartPr/>
                <p14:nvPr/>
              </p14:nvContentPartPr>
              <p14:xfrm>
                <a:off x="5525606" y="2151937"/>
                <a:ext cx="1080720" cy="772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79A188A-9EBA-3A2A-7689-392C7F6201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62606" y="2088908"/>
                  <a:ext cx="1206360" cy="898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1F5F561-BEC9-2EEE-5ADE-D0A095DE6BE9}"/>
                    </a:ext>
                  </a:extLst>
                </p14:cNvPr>
                <p14:cNvContentPartPr/>
                <p14:nvPr/>
              </p14:nvContentPartPr>
              <p14:xfrm>
                <a:off x="5221766" y="4463497"/>
                <a:ext cx="751680" cy="910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1F5F561-BEC9-2EEE-5ADE-D0A095DE6B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58766" y="4400497"/>
                  <a:ext cx="87732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A400DCF-B5BD-5887-AD9C-6D0093C15052}"/>
                    </a:ext>
                  </a:extLst>
                </p14:cNvPr>
                <p14:cNvContentPartPr/>
                <p14:nvPr/>
              </p14:nvContentPartPr>
              <p14:xfrm>
                <a:off x="5170646" y="4269457"/>
                <a:ext cx="1049400" cy="1078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A400DCF-B5BD-5887-AD9C-6D0093C150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07646" y="4206478"/>
                  <a:ext cx="1175040" cy="1203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1B87B4A-5303-77D5-31C6-9E7DA9B449D3}"/>
                    </a:ext>
                  </a:extLst>
                </p14:cNvPr>
                <p14:cNvContentPartPr/>
                <p14:nvPr/>
              </p14:nvContentPartPr>
              <p14:xfrm>
                <a:off x="6112766" y="4003777"/>
                <a:ext cx="707400" cy="781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1B87B4A-5303-77D5-31C6-9E7DA9B449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49766" y="3940777"/>
                  <a:ext cx="833040" cy="90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32EE5F8-F219-E950-F4E7-9DEA59BA4D86}"/>
                    </a:ext>
                  </a:extLst>
                </p14:cNvPr>
                <p14:cNvContentPartPr/>
                <p14:nvPr/>
              </p14:nvContentPartPr>
              <p14:xfrm>
                <a:off x="6331646" y="3446857"/>
                <a:ext cx="426600" cy="435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32EE5F8-F219-E950-F4E7-9DEA59BA4D8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68646" y="3383857"/>
                  <a:ext cx="5522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20F6F1C-E45A-5DFE-29BF-85BFC775FD86}"/>
                    </a:ext>
                  </a:extLst>
                </p14:cNvPr>
                <p14:cNvContentPartPr/>
                <p14:nvPr/>
              </p14:nvContentPartPr>
              <p14:xfrm>
                <a:off x="6569246" y="3661777"/>
                <a:ext cx="735840" cy="624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20F6F1C-E45A-5DFE-29BF-85BFC775FD8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06215" y="3598777"/>
                  <a:ext cx="861541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70B6450-F63C-5D1D-7E5B-E52F589D9240}"/>
                    </a:ext>
                  </a:extLst>
                </p14:cNvPr>
                <p14:cNvContentPartPr/>
                <p14:nvPr/>
              </p14:nvContentPartPr>
              <p14:xfrm>
                <a:off x="6925286" y="3284497"/>
                <a:ext cx="569520" cy="538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70B6450-F63C-5D1D-7E5B-E52F589D924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62286" y="3221455"/>
                  <a:ext cx="695160" cy="664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00C3D23-D797-249F-67C2-006117C01ABA}"/>
                    </a:ext>
                  </a:extLst>
                </p14:cNvPr>
                <p14:cNvContentPartPr/>
                <p14:nvPr/>
              </p14:nvContentPartPr>
              <p14:xfrm>
                <a:off x="7113206" y="2845297"/>
                <a:ext cx="747000" cy="74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00C3D23-D797-249F-67C2-006117C01AB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50206" y="2782297"/>
                  <a:ext cx="872640" cy="867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BD545D0-5E72-94F4-713E-AFE1247FD0F4}"/>
              </a:ext>
            </a:extLst>
          </p:cNvPr>
          <p:cNvSpPr/>
          <p:nvPr/>
        </p:nvSpPr>
        <p:spPr>
          <a:xfrm>
            <a:off x="2332937" y="1826504"/>
            <a:ext cx="7526126" cy="39230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Why are all these rays parallel to each other?</a:t>
            </a:r>
          </a:p>
          <a:p>
            <a:pPr algn="ctr"/>
            <a:r>
              <a:rPr lang="en-SG" sz="4800" dirty="0">
                <a:solidFill>
                  <a:srgbClr val="FFFF0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object is placed at infinity!</a:t>
            </a:r>
          </a:p>
        </p:txBody>
      </p:sp>
    </p:spTree>
    <p:extLst>
      <p:ext uri="{BB962C8B-B14F-4D97-AF65-F5344CB8AC3E}">
        <p14:creationId xmlns:p14="http://schemas.microsoft.com/office/powerpoint/2010/main" val="17304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A7F0-2B0A-CB2C-611D-5CB781EF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ADB0-2770-EF3B-D863-9E4801AD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Focal Length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D8E9B4-39FC-A18D-F55A-B5C55646F127}"/>
                  </a:ext>
                </a:extLst>
              </p14:cNvPr>
              <p14:cNvContentPartPr/>
              <p14:nvPr/>
            </p14:nvContentPartPr>
            <p14:xfrm>
              <a:off x="3024326" y="1934857"/>
              <a:ext cx="599040" cy="263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D8E9B4-39FC-A18D-F55A-B5C55646F1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006" y="1930537"/>
                <a:ext cx="607680" cy="26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927A6E-D236-39A3-3A48-DAF64CAD2A8D}"/>
                  </a:ext>
                </a:extLst>
              </p14:cNvPr>
              <p14:cNvContentPartPr/>
              <p14:nvPr/>
            </p14:nvContentPartPr>
            <p14:xfrm>
              <a:off x="3144566" y="1441657"/>
              <a:ext cx="10440" cy="4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927A6E-D236-39A3-3A48-DAF64CAD2A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5926" y="1433017"/>
                <a:ext cx="28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27CC67-F997-D468-3318-6148F6DE97B7}"/>
                  </a:ext>
                </a:extLst>
              </p14:cNvPr>
              <p14:cNvContentPartPr/>
              <p14:nvPr/>
            </p14:nvContentPartPr>
            <p14:xfrm>
              <a:off x="3171566" y="1663417"/>
              <a:ext cx="11880" cy="69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27CC67-F997-D468-3318-6148F6DE97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2926" y="1654777"/>
                <a:ext cx="29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939D51-FC39-4B38-F12D-E540FA401119}"/>
                  </a:ext>
                </a:extLst>
              </p14:cNvPr>
              <p14:cNvContentPartPr/>
              <p14:nvPr/>
            </p14:nvContentPartPr>
            <p14:xfrm>
              <a:off x="3440846" y="4715497"/>
              <a:ext cx="12960" cy="88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939D51-FC39-4B38-F12D-E540FA4011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31846" y="4706857"/>
                <a:ext cx="30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135F1D-8577-C6DE-346B-CDC082784EE9}"/>
                  </a:ext>
                </a:extLst>
              </p14:cNvPr>
              <p14:cNvContentPartPr/>
              <p14:nvPr/>
            </p14:nvContentPartPr>
            <p14:xfrm>
              <a:off x="3456326" y="4892617"/>
              <a:ext cx="53280" cy="37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135F1D-8577-C6DE-346B-CDC082784E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7326" y="4883617"/>
                <a:ext cx="709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9E8E47-2EBE-FEBD-AAD0-8AA1CCA0780B}"/>
                  </a:ext>
                </a:extLst>
              </p14:cNvPr>
              <p14:cNvContentPartPr/>
              <p14:nvPr/>
            </p14:nvContentPartPr>
            <p14:xfrm>
              <a:off x="3523646" y="5339017"/>
              <a:ext cx="16920" cy="8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9E8E47-2EBE-FEBD-AAD0-8AA1CCA078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4646" y="5330017"/>
                <a:ext cx="345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AC657-4582-C737-C679-271ED5B3898D}"/>
              </a:ext>
            </a:extLst>
          </p:cNvPr>
          <p:cNvGrpSpPr/>
          <p:nvPr/>
        </p:nvGrpSpPr>
        <p:grpSpPr>
          <a:xfrm>
            <a:off x="2539406" y="5657257"/>
            <a:ext cx="1494360" cy="627120"/>
            <a:chOff x="2539406" y="5657257"/>
            <a:chExt cx="149436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4D011E-7A4F-697E-76CB-DC52B4DB8E49}"/>
                    </a:ext>
                  </a:extLst>
                </p14:cNvPr>
                <p14:cNvContentPartPr/>
                <p14:nvPr/>
              </p14:nvContentPartPr>
              <p14:xfrm>
                <a:off x="2572526" y="5741857"/>
                <a:ext cx="158400" cy="41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4D011E-7A4F-697E-76CB-DC52B4DB8E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63526" y="5733217"/>
                  <a:ext cx="1760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CBE9B2-CC5A-658F-77F0-0E82E2C39375}"/>
                    </a:ext>
                  </a:extLst>
                </p14:cNvPr>
                <p14:cNvContentPartPr/>
                <p14:nvPr/>
              </p14:nvContentPartPr>
              <p14:xfrm>
                <a:off x="2539406" y="5820697"/>
                <a:ext cx="205200" cy="18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CBE9B2-CC5A-658F-77F0-0E82E2C393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0766" y="5811697"/>
                  <a:ext cx="222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CAECAD-180B-1D57-DF97-14AE5EF3C664}"/>
                    </a:ext>
                  </a:extLst>
                </p14:cNvPr>
                <p14:cNvContentPartPr/>
                <p14:nvPr/>
              </p14:nvContentPartPr>
              <p14:xfrm>
                <a:off x="2809766" y="5962897"/>
                <a:ext cx="86760" cy="16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CAECAD-180B-1D57-DF97-14AE5EF3C6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01126" y="5954257"/>
                  <a:ext cx="104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A1E094-8161-646F-BF8D-C76D88CAF093}"/>
                    </a:ext>
                  </a:extLst>
                </p14:cNvPr>
                <p14:cNvContentPartPr/>
                <p14:nvPr/>
              </p14:nvContentPartPr>
              <p14:xfrm>
                <a:off x="2918846" y="5965057"/>
                <a:ext cx="75600" cy="12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A1E094-8161-646F-BF8D-C76D88CAF0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10206" y="5956057"/>
                  <a:ext cx="9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030951-06A6-EC87-726D-421D6D30D26C}"/>
                    </a:ext>
                  </a:extLst>
                </p14:cNvPr>
                <p14:cNvContentPartPr/>
                <p14:nvPr/>
              </p14:nvContentPartPr>
              <p14:xfrm>
                <a:off x="2800046" y="5813137"/>
                <a:ext cx="2304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030951-06A6-EC87-726D-421D6D30D2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91046" y="5804137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955982-ECEF-202C-EC07-342428A20054}"/>
                    </a:ext>
                  </a:extLst>
                </p14:cNvPr>
                <p14:cNvContentPartPr/>
                <p14:nvPr/>
              </p14:nvContentPartPr>
              <p14:xfrm>
                <a:off x="2944766" y="5896297"/>
                <a:ext cx="196920" cy="16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955982-ECEF-202C-EC07-342428A200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6126" y="5887297"/>
                  <a:ext cx="21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F9D268-294B-A67B-8F2A-082B77A9C277}"/>
                    </a:ext>
                  </a:extLst>
                </p14:cNvPr>
                <p14:cNvContentPartPr/>
                <p14:nvPr/>
              </p14:nvContentPartPr>
              <p14:xfrm>
                <a:off x="3130166" y="5808097"/>
                <a:ext cx="148320" cy="20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F9D268-294B-A67B-8F2A-082B77A9C2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1526" y="5799097"/>
                  <a:ext cx="16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3E39470-8320-53C3-988A-A400B1262F47}"/>
                    </a:ext>
                  </a:extLst>
                </p14:cNvPr>
                <p14:cNvContentPartPr/>
                <p14:nvPr/>
              </p14:nvContentPartPr>
              <p14:xfrm>
                <a:off x="3230966" y="5810257"/>
                <a:ext cx="102240" cy="14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3E39470-8320-53C3-988A-A400B1262F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2326" y="5801617"/>
                  <a:ext cx="11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72BE0A-CC7A-492A-5BD0-D6E055BFB896}"/>
                    </a:ext>
                  </a:extLst>
                </p14:cNvPr>
                <p14:cNvContentPartPr/>
                <p14:nvPr/>
              </p14:nvContentPartPr>
              <p14:xfrm>
                <a:off x="3140606" y="5728177"/>
                <a:ext cx="32400" cy="24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72BE0A-CC7A-492A-5BD0-D6E055BFB89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31606" y="5719537"/>
                  <a:ext cx="50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5C727F-9CA5-5067-FEC7-B4987BB872E5}"/>
                    </a:ext>
                  </a:extLst>
                </p14:cNvPr>
                <p14:cNvContentPartPr/>
                <p14:nvPr/>
              </p14:nvContentPartPr>
              <p14:xfrm>
                <a:off x="3289286" y="5790817"/>
                <a:ext cx="278280" cy="45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5C727F-9CA5-5067-FEC7-B4987BB872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80286" y="5781817"/>
                  <a:ext cx="2959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DA87DB-5A46-2224-B618-4A7EE8484296}"/>
                    </a:ext>
                  </a:extLst>
                </p14:cNvPr>
                <p14:cNvContentPartPr/>
                <p14:nvPr/>
              </p14:nvContentPartPr>
              <p14:xfrm>
                <a:off x="3312686" y="5808097"/>
                <a:ext cx="130320" cy="11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DA87DB-5A46-2224-B618-4A7EE84842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3686" y="5799457"/>
                  <a:ext cx="147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28611E-BAA3-0575-E954-7C011BCC46A7}"/>
                    </a:ext>
                  </a:extLst>
                </p14:cNvPr>
                <p14:cNvContentPartPr/>
                <p14:nvPr/>
              </p14:nvContentPartPr>
              <p14:xfrm>
                <a:off x="3378926" y="5657257"/>
                <a:ext cx="122040" cy="186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28611E-BAA3-0575-E954-7C011BCC46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70286" y="5648617"/>
                  <a:ext cx="139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141111-CDEE-24FD-4496-6D0F00DFA941}"/>
                    </a:ext>
                  </a:extLst>
                </p14:cNvPr>
                <p14:cNvContentPartPr/>
                <p14:nvPr/>
              </p14:nvContentPartPr>
              <p14:xfrm>
                <a:off x="3481886" y="5686777"/>
                <a:ext cx="137160" cy="12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141111-CDEE-24FD-4496-6D0F00DFA9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73246" y="5677777"/>
                  <a:ext cx="154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1785F6-8A9D-AFF1-00C5-8C36D879FEEE}"/>
                    </a:ext>
                  </a:extLst>
                </p14:cNvPr>
                <p14:cNvContentPartPr/>
                <p14:nvPr/>
              </p14:nvContentPartPr>
              <p14:xfrm>
                <a:off x="3605366" y="5963257"/>
                <a:ext cx="219600" cy="32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1785F6-8A9D-AFF1-00C5-8C36D879FEE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96366" y="5954257"/>
                  <a:ext cx="237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C5273D-F9D5-4B74-89EC-8782239DCBCF}"/>
                    </a:ext>
                  </a:extLst>
                </p14:cNvPr>
                <p14:cNvContentPartPr/>
                <p14:nvPr/>
              </p14:nvContentPartPr>
              <p14:xfrm>
                <a:off x="3691046" y="6119497"/>
                <a:ext cx="52200" cy="9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C5273D-F9D5-4B74-89EC-8782239DCB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82406" y="6110857"/>
                  <a:ext cx="69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76D0FF4-497C-8B35-CAA8-40F319124A0B}"/>
                    </a:ext>
                  </a:extLst>
                </p14:cNvPr>
                <p14:cNvContentPartPr/>
                <p14:nvPr/>
              </p14:nvContentPartPr>
              <p14:xfrm>
                <a:off x="3790766" y="6010057"/>
                <a:ext cx="26280" cy="19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76D0FF4-497C-8B35-CAA8-40F319124A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81766" y="6001057"/>
                  <a:ext cx="43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8EB75F-20FC-DE12-B228-3328576E61FB}"/>
                    </a:ext>
                  </a:extLst>
                </p14:cNvPr>
                <p14:cNvContentPartPr/>
                <p14:nvPr/>
              </p14:nvContentPartPr>
              <p14:xfrm>
                <a:off x="3699686" y="6092497"/>
                <a:ext cx="169920" cy="4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8EB75F-20FC-DE12-B228-3328576E61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91046" y="6083857"/>
                  <a:ext cx="187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2D9EA0-F016-0991-9D15-8AA97427A76B}"/>
                    </a:ext>
                  </a:extLst>
                </p14:cNvPr>
                <p14:cNvContentPartPr/>
                <p14:nvPr/>
              </p14:nvContentPartPr>
              <p14:xfrm>
                <a:off x="3843326" y="6003937"/>
                <a:ext cx="113040" cy="11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2D9EA0-F016-0991-9D15-8AA97427A7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34686" y="5995297"/>
                  <a:ext cx="130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54ADB5-9797-9667-FE40-94E7ADF78FC7}"/>
                    </a:ext>
                  </a:extLst>
                </p14:cNvPr>
                <p14:cNvContentPartPr/>
                <p14:nvPr/>
              </p14:nvContentPartPr>
              <p14:xfrm>
                <a:off x="3768806" y="5901697"/>
                <a:ext cx="2412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54ADB5-9797-9667-FE40-94E7ADF78F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60166" y="5892697"/>
                  <a:ext cx="41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185FD1-8E63-01A8-DAE8-F1A7F52718D8}"/>
                    </a:ext>
                  </a:extLst>
                </p14:cNvPr>
                <p14:cNvContentPartPr/>
                <p14:nvPr/>
              </p14:nvContentPartPr>
              <p14:xfrm>
                <a:off x="3918926" y="5915017"/>
                <a:ext cx="114840" cy="252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185FD1-8E63-01A8-DAE8-F1A7F52718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09926" y="5906017"/>
                  <a:ext cx="13248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F0C497F-B639-8E7C-8D95-5A1718BD048F}"/>
                  </a:ext>
                </a:extLst>
              </p14:cNvPr>
              <p14:cNvContentPartPr/>
              <p14:nvPr/>
            </p14:nvContentPartPr>
            <p14:xfrm>
              <a:off x="1276166" y="3353617"/>
              <a:ext cx="4888800" cy="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F0C497F-B639-8E7C-8D95-5A1718BD04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67166" y="3335617"/>
                <a:ext cx="490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A128BC-5BB8-789D-1481-9B2FA2FF1DD9}"/>
                  </a:ext>
                </a:extLst>
              </p14:cNvPr>
              <p14:cNvContentPartPr/>
              <p14:nvPr/>
            </p14:nvContentPartPr>
            <p14:xfrm>
              <a:off x="1114526" y="2212057"/>
              <a:ext cx="5090040" cy="1125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A128BC-5BB8-789D-1481-9B2FA2FF1D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05886" y="2203417"/>
                <a:ext cx="5107680" cy="11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8C1801B-EC54-10B8-80F7-89B5D281350E}"/>
                  </a:ext>
                </a:extLst>
              </p14:cNvPr>
              <p14:cNvContentPartPr/>
              <p14:nvPr/>
            </p14:nvContentPartPr>
            <p14:xfrm>
              <a:off x="1102646" y="2646217"/>
              <a:ext cx="5068440" cy="673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8C1801B-EC54-10B8-80F7-89B5D28135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93646" y="2637577"/>
                <a:ext cx="508608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70E75B-1509-687D-C1A8-E3E1F021F1E8}"/>
                  </a:ext>
                </a:extLst>
              </p14:cNvPr>
              <p14:cNvContentPartPr/>
              <p14:nvPr/>
            </p14:nvContentPartPr>
            <p14:xfrm>
              <a:off x="1227566" y="2967697"/>
              <a:ext cx="4965840" cy="384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70E75B-1509-687D-C1A8-E3E1F021F1E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18566" y="2959057"/>
                <a:ext cx="49834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857D493-4C62-6FC0-9FE5-B843D098D29E}"/>
                  </a:ext>
                </a:extLst>
              </p14:cNvPr>
              <p14:cNvContentPartPr/>
              <p14:nvPr/>
            </p14:nvContentPartPr>
            <p14:xfrm>
              <a:off x="1284446" y="3293857"/>
              <a:ext cx="4924440" cy="500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857D493-4C62-6FC0-9FE5-B843D098D29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75806" y="3285217"/>
                <a:ext cx="494208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889CA25-029E-A67F-ED8A-4BB41C3162A1}"/>
              </a:ext>
            </a:extLst>
          </p:cNvPr>
          <p:cNvGrpSpPr/>
          <p:nvPr/>
        </p:nvGrpSpPr>
        <p:grpSpPr>
          <a:xfrm>
            <a:off x="1298126" y="1906777"/>
            <a:ext cx="4888440" cy="2619000"/>
            <a:chOff x="1298126" y="1906777"/>
            <a:chExt cx="4888440" cy="26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2BE628-7929-03DC-1F1C-26B85244777D}"/>
                    </a:ext>
                  </a:extLst>
                </p14:cNvPr>
                <p14:cNvContentPartPr/>
                <p14:nvPr/>
              </p14:nvContentPartPr>
              <p14:xfrm>
                <a:off x="3382886" y="3692737"/>
                <a:ext cx="8640" cy="128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2BE628-7929-03DC-1F1C-26B8524477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73886" y="3683737"/>
                  <a:ext cx="26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4264A2-7371-93A2-23E3-039BD2F069DE}"/>
                    </a:ext>
                  </a:extLst>
                </p14:cNvPr>
                <p14:cNvContentPartPr/>
                <p14:nvPr/>
              </p14:nvContentPartPr>
              <p14:xfrm>
                <a:off x="3405566" y="3928177"/>
                <a:ext cx="42840" cy="59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4264A2-7371-93A2-23E3-039BD2F069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96566" y="3919537"/>
                  <a:ext cx="6048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4E9EA7-30E9-18CF-5D99-B316FCA7154D}"/>
                    </a:ext>
                  </a:extLst>
                </p14:cNvPr>
                <p14:cNvContentPartPr/>
                <p14:nvPr/>
              </p14:nvContentPartPr>
              <p14:xfrm>
                <a:off x="3209006" y="1906777"/>
                <a:ext cx="4680" cy="6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4E9EA7-30E9-18CF-5D99-B316FCA715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0006" y="1897777"/>
                  <a:ext cx="22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20BFCE-9EE1-1576-7588-6CB7D5F49480}"/>
                    </a:ext>
                  </a:extLst>
                </p14:cNvPr>
                <p14:cNvContentPartPr/>
                <p14:nvPr/>
              </p14:nvContentPartPr>
              <p14:xfrm>
                <a:off x="3235646" y="2105857"/>
                <a:ext cx="13680" cy="11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20BFCE-9EE1-1576-7588-6CB7D5F494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7006" y="2097217"/>
                  <a:ext cx="31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F3FA22-2311-C595-45F5-3FE908FF65BF}"/>
                    </a:ext>
                  </a:extLst>
                </p14:cNvPr>
                <p14:cNvContentPartPr/>
                <p14:nvPr/>
              </p14:nvContentPartPr>
              <p14:xfrm>
                <a:off x="3273086" y="2357497"/>
                <a:ext cx="25920" cy="13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F3FA22-2311-C595-45F5-3FE908FF65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4446" y="2348857"/>
                  <a:ext cx="4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7B4A05-6524-2344-E892-D1F37011385E}"/>
                    </a:ext>
                  </a:extLst>
                </p14:cNvPr>
                <p14:cNvContentPartPr/>
                <p14:nvPr/>
              </p14:nvContentPartPr>
              <p14:xfrm>
                <a:off x="3327806" y="2594017"/>
                <a:ext cx="20160" cy="13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7B4A05-6524-2344-E892-D1F3701138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19166" y="2585377"/>
                  <a:ext cx="3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EE7A77-7C65-A468-410B-7D7164B1397C}"/>
                    </a:ext>
                  </a:extLst>
                </p14:cNvPr>
                <p14:cNvContentPartPr/>
                <p14:nvPr/>
              </p14:nvContentPartPr>
              <p14:xfrm>
                <a:off x="3347606" y="2821537"/>
                <a:ext cx="10800" cy="21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EE7A77-7C65-A468-410B-7D7164B139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38606" y="2812537"/>
                  <a:ext cx="2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5DDECF-FF1E-4BC8-8BF2-4E54577E2F96}"/>
                    </a:ext>
                  </a:extLst>
                </p14:cNvPr>
                <p14:cNvContentPartPr/>
                <p14:nvPr/>
              </p14:nvContentPartPr>
              <p14:xfrm>
                <a:off x="3362366" y="3177577"/>
                <a:ext cx="7560" cy="12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5DDECF-FF1E-4BC8-8BF2-4E54577E2F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53366" y="3168577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51529-7861-31CD-6FD3-A0E8B4ACD97C}"/>
                    </a:ext>
                  </a:extLst>
                </p14:cNvPr>
                <p14:cNvContentPartPr/>
                <p14:nvPr/>
              </p14:nvContentPartPr>
              <p14:xfrm>
                <a:off x="3379646" y="3428857"/>
                <a:ext cx="5760" cy="10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51529-7861-31CD-6FD3-A0E8B4ACD9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70646" y="3420217"/>
                  <a:ext cx="23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F23636-31B8-C2A2-86AC-6DE5C4A8BE37}"/>
                    </a:ext>
                  </a:extLst>
                </p14:cNvPr>
                <p14:cNvContentPartPr/>
                <p14:nvPr/>
              </p14:nvContentPartPr>
              <p14:xfrm>
                <a:off x="1298126" y="3319057"/>
                <a:ext cx="4888440" cy="1018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F23636-31B8-C2A2-86AC-6DE5C4A8BE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89486" y="3310057"/>
                  <a:ext cx="4906080" cy="10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E0D3026-A34D-F9DF-5819-3E702A2BACAA}"/>
                  </a:ext>
                </a:extLst>
              </p14:cNvPr>
              <p14:cNvContentPartPr/>
              <p14:nvPr/>
            </p14:nvContentPartPr>
            <p14:xfrm>
              <a:off x="6063806" y="1434817"/>
              <a:ext cx="37800" cy="173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E0D3026-A34D-F9DF-5819-3E702A2BACA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5166" y="1426177"/>
                <a:ext cx="5544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58D9903-43B9-52DA-A0EA-F8A55F337490}"/>
              </a:ext>
            </a:extLst>
          </p:cNvPr>
          <p:cNvGrpSpPr/>
          <p:nvPr/>
        </p:nvGrpSpPr>
        <p:grpSpPr>
          <a:xfrm>
            <a:off x="6018446" y="1818937"/>
            <a:ext cx="57240" cy="284760"/>
            <a:chOff x="6018446" y="1818937"/>
            <a:chExt cx="572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3F36A52-A470-3CF4-4F96-4390D7FE7416}"/>
                    </a:ext>
                  </a:extLst>
                </p14:cNvPr>
                <p14:cNvContentPartPr/>
                <p14:nvPr/>
              </p14:nvContentPartPr>
              <p14:xfrm>
                <a:off x="6018446" y="1818937"/>
                <a:ext cx="13680" cy="77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3F36A52-A470-3CF4-4F96-4390D7FE74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09806" y="1810297"/>
                  <a:ext cx="3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C3580C-874A-3D70-A6E5-68C7E4E6613B}"/>
                    </a:ext>
                  </a:extLst>
                </p14:cNvPr>
                <p14:cNvContentPartPr/>
                <p14:nvPr/>
              </p14:nvContentPartPr>
              <p14:xfrm>
                <a:off x="6051566" y="1997137"/>
                <a:ext cx="24120" cy="10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C3580C-874A-3D70-A6E5-68C7E4E6613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42566" y="1988137"/>
                  <a:ext cx="417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F6EA929-E3AE-5497-D087-D5DEDCD2A2F4}"/>
                  </a:ext>
                </a:extLst>
              </p14:cNvPr>
              <p14:cNvContentPartPr/>
              <p14:nvPr/>
            </p14:nvContentPartPr>
            <p14:xfrm>
              <a:off x="6072086" y="2285857"/>
              <a:ext cx="2880" cy="115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F6EA929-E3AE-5497-D087-D5DEDCD2A2F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063446" y="2276857"/>
                <a:ext cx="20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7A71324-C5A7-0058-0EB8-F090C5874702}"/>
                  </a:ext>
                </a:extLst>
              </p14:cNvPr>
              <p14:cNvContentPartPr/>
              <p14:nvPr/>
            </p14:nvContentPartPr>
            <p14:xfrm>
              <a:off x="6069926" y="2529937"/>
              <a:ext cx="9720" cy="153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7A71324-C5A7-0058-0EB8-F090C587470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61286" y="2520937"/>
                <a:ext cx="273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55FCC37-99A4-4F89-C250-584254EB6B27}"/>
                  </a:ext>
                </a:extLst>
              </p14:cNvPr>
              <p14:cNvContentPartPr/>
              <p14:nvPr/>
            </p14:nvContentPartPr>
            <p14:xfrm>
              <a:off x="6098006" y="2849617"/>
              <a:ext cx="19080" cy="158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55FCC37-99A4-4F89-C250-584254EB6B2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89006" y="2840617"/>
                <a:ext cx="36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23B9D3D-FD61-7D20-36B6-F16D2DB4D44B}"/>
                  </a:ext>
                </a:extLst>
              </p14:cNvPr>
              <p14:cNvContentPartPr/>
              <p14:nvPr/>
            </p14:nvContentPartPr>
            <p14:xfrm>
              <a:off x="6128966" y="3143017"/>
              <a:ext cx="3600" cy="12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23B9D3D-FD61-7D20-36B6-F16D2DB4D44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20326" y="3134017"/>
                <a:ext cx="212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0E77E15-1D2D-5F9F-60E4-5410B0D38319}"/>
                  </a:ext>
                </a:extLst>
              </p14:cNvPr>
              <p14:cNvContentPartPr/>
              <p14:nvPr/>
            </p14:nvContentPartPr>
            <p14:xfrm>
              <a:off x="6155966" y="3422377"/>
              <a:ext cx="8640" cy="125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0E77E15-1D2D-5F9F-60E4-5410B0D3831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47326" y="3413737"/>
                <a:ext cx="26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2A5397C-3BB0-6B45-006D-6318BF07EE44}"/>
                  </a:ext>
                </a:extLst>
              </p14:cNvPr>
              <p14:cNvContentPartPr/>
              <p14:nvPr/>
            </p14:nvContentPartPr>
            <p14:xfrm>
              <a:off x="6171446" y="3729817"/>
              <a:ext cx="9000" cy="130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2A5397C-3BB0-6B45-006D-6318BF07EE4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62446" y="3721177"/>
                <a:ext cx="26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3A6B961-85BC-76A3-D18F-126F61E76731}"/>
                  </a:ext>
                </a:extLst>
              </p14:cNvPr>
              <p14:cNvContentPartPr/>
              <p14:nvPr/>
            </p14:nvContentPartPr>
            <p14:xfrm>
              <a:off x="6180086" y="4058857"/>
              <a:ext cx="5040" cy="155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3A6B961-85BC-76A3-D18F-126F61E7673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1446" y="4049857"/>
                <a:ext cx="22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A90F3EA-044E-A9BF-5874-912674F6F6AD}"/>
                  </a:ext>
                </a:extLst>
              </p14:cNvPr>
              <p14:cNvContentPartPr/>
              <p14:nvPr/>
            </p14:nvContentPartPr>
            <p14:xfrm>
              <a:off x="6205646" y="4398697"/>
              <a:ext cx="1800" cy="188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A90F3EA-044E-A9BF-5874-912674F6F6A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96646" y="4390057"/>
                <a:ext cx="19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225128A-0AA7-4957-7DD5-5D664498F0D5}"/>
                  </a:ext>
                </a:extLst>
              </p14:cNvPr>
              <p14:cNvContentPartPr/>
              <p14:nvPr/>
            </p14:nvContentPartPr>
            <p14:xfrm>
              <a:off x="6199526" y="4805137"/>
              <a:ext cx="10800" cy="130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225128A-0AA7-4957-7DD5-5D664498F0D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190526" y="4796137"/>
                <a:ext cx="284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B1EE128-C0B1-D8A4-9B64-9CB4DC96C556}"/>
              </a:ext>
            </a:extLst>
          </p:cNvPr>
          <p:cNvGrpSpPr/>
          <p:nvPr/>
        </p:nvGrpSpPr>
        <p:grpSpPr>
          <a:xfrm>
            <a:off x="5686886" y="5115097"/>
            <a:ext cx="1110240" cy="1493640"/>
            <a:chOff x="5686886" y="5115097"/>
            <a:chExt cx="1110240" cy="14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3A09C9-9BA3-56F2-E566-465D21E8541B}"/>
                    </a:ext>
                  </a:extLst>
                </p14:cNvPr>
                <p14:cNvContentPartPr/>
                <p14:nvPr/>
              </p14:nvContentPartPr>
              <p14:xfrm>
                <a:off x="6225446" y="5115097"/>
                <a:ext cx="2520" cy="141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3A09C9-9BA3-56F2-E566-465D21E854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16446" y="5106457"/>
                  <a:ext cx="20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49FAF53-450B-8DFF-047D-AB9D02B8EEAC}"/>
                    </a:ext>
                  </a:extLst>
                </p14:cNvPr>
                <p14:cNvContentPartPr/>
                <p14:nvPr/>
              </p14:nvContentPartPr>
              <p14:xfrm>
                <a:off x="6207806" y="5366017"/>
                <a:ext cx="14760" cy="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49FAF53-450B-8DFF-047D-AB9D02B8EE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8806" y="5357017"/>
                  <a:ext cx="3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867CFD-25FE-1CDF-7263-3C9B2D4EE412}"/>
                    </a:ext>
                  </a:extLst>
                </p14:cNvPr>
                <p14:cNvContentPartPr/>
                <p14:nvPr/>
              </p14:nvContentPartPr>
              <p14:xfrm>
                <a:off x="5686886" y="5512897"/>
                <a:ext cx="329760" cy="600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867CFD-25FE-1CDF-7263-3C9B2D4EE4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77886" y="5503897"/>
                  <a:ext cx="3474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FDA40BE-7DEF-CE28-C26F-30B83473B7C1}"/>
                    </a:ext>
                  </a:extLst>
                </p14:cNvPr>
                <p14:cNvContentPartPr/>
                <p14:nvPr/>
              </p14:nvContentPartPr>
              <p14:xfrm>
                <a:off x="5699486" y="5828977"/>
                <a:ext cx="218520" cy="63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FDA40BE-7DEF-CE28-C26F-30B83473B7C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90846" y="5820337"/>
                  <a:ext cx="236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5EC7DA-15F3-05C5-01FB-9A5089B777F2}"/>
                    </a:ext>
                  </a:extLst>
                </p14:cNvPr>
                <p14:cNvContentPartPr/>
                <p14:nvPr/>
              </p14:nvContentPartPr>
              <p14:xfrm>
                <a:off x="5919446" y="5831857"/>
                <a:ext cx="157680" cy="209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5EC7DA-15F3-05C5-01FB-9A5089B777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10806" y="5822857"/>
                  <a:ext cx="175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0F910FA-745D-69DE-4340-6E34A9C12E3B}"/>
                    </a:ext>
                  </a:extLst>
                </p14:cNvPr>
                <p14:cNvContentPartPr/>
                <p14:nvPr/>
              </p14:nvContentPartPr>
              <p14:xfrm>
                <a:off x="6136166" y="5762017"/>
                <a:ext cx="197280" cy="244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0F910FA-745D-69DE-4340-6E34A9C12E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27166" y="5753377"/>
                  <a:ext cx="214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6685AE-87F1-9C7E-98ED-218418F31FA1}"/>
                    </a:ext>
                  </a:extLst>
                </p14:cNvPr>
                <p14:cNvContentPartPr/>
                <p14:nvPr/>
              </p14:nvContentPartPr>
              <p14:xfrm>
                <a:off x="6275486" y="5373217"/>
                <a:ext cx="360000" cy="551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6685AE-87F1-9C7E-98ED-218418F31F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66486" y="5364577"/>
                  <a:ext cx="3776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C9C2DDB-FBF8-2E39-87B1-7DC11FAEE380}"/>
                    </a:ext>
                  </a:extLst>
                </p14:cNvPr>
                <p14:cNvContentPartPr/>
                <p14:nvPr/>
              </p14:nvContentPartPr>
              <p14:xfrm>
                <a:off x="5822606" y="6299497"/>
                <a:ext cx="91440" cy="30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C9C2DDB-FBF8-2E39-87B1-7DC11FAEE3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13966" y="6290497"/>
                  <a:ext cx="109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AE863C4-939B-91F9-C38C-DCB844718492}"/>
                    </a:ext>
                  </a:extLst>
                </p14:cNvPr>
                <p14:cNvContentPartPr/>
                <p14:nvPr/>
              </p14:nvContentPartPr>
              <p14:xfrm>
                <a:off x="5790566" y="6260257"/>
                <a:ext cx="198720" cy="242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AE863C4-939B-91F9-C38C-DCB8447184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81566" y="6251617"/>
                  <a:ext cx="216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8B9BEE-327C-EF8C-61D5-D6BDF52A8332}"/>
                    </a:ext>
                  </a:extLst>
                </p14:cNvPr>
                <p14:cNvContentPartPr/>
                <p14:nvPr/>
              </p14:nvContentPartPr>
              <p14:xfrm>
                <a:off x="6107366" y="6195457"/>
                <a:ext cx="689760" cy="310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8B9BEE-327C-EF8C-61D5-D6BDF52A83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98366" y="6186817"/>
                  <a:ext cx="70740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1BAF9B0-EEDC-F0EB-98E1-A5E2AB1F1424}"/>
              </a:ext>
            </a:extLst>
          </p:cNvPr>
          <p:cNvGrpSpPr/>
          <p:nvPr/>
        </p:nvGrpSpPr>
        <p:grpSpPr>
          <a:xfrm>
            <a:off x="3239606" y="1263817"/>
            <a:ext cx="2707200" cy="1142280"/>
            <a:chOff x="3239606" y="1263817"/>
            <a:chExt cx="270720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CDF69E-B3E9-9337-F6C8-0B3C7D4DE86D}"/>
                    </a:ext>
                  </a:extLst>
                </p14:cNvPr>
                <p14:cNvContentPartPr/>
                <p14:nvPr/>
              </p14:nvContentPartPr>
              <p14:xfrm>
                <a:off x="3307646" y="1737577"/>
                <a:ext cx="2639160" cy="184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CDF69E-B3E9-9337-F6C8-0B3C7D4DE8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98646" y="1728577"/>
                  <a:ext cx="2656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8C679F-1B70-5E12-25E1-B5E8DCEFA32D}"/>
                    </a:ext>
                  </a:extLst>
                </p14:cNvPr>
                <p14:cNvContentPartPr/>
                <p14:nvPr/>
              </p14:nvContentPartPr>
              <p14:xfrm>
                <a:off x="3239606" y="1643617"/>
                <a:ext cx="120600" cy="30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8C679F-1B70-5E12-25E1-B5E8DCEFA3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30606" y="1634617"/>
                  <a:ext cx="138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3E4807-130C-FA8C-B754-B7A5C9B521BA}"/>
                    </a:ext>
                  </a:extLst>
                </p14:cNvPr>
                <p14:cNvContentPartPr/>
                <p14:nvPr/>
              </p14:nvContentPartPr>
              <p14:xfrm>
                <a:off x="4533086" y="1263817"/>
                <a:ext cx="159840" cy="397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3E4807-130C-FA8C-B754-B7A5C9B521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24086" y="1255177"/>
                  <a:ext cx="177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B426F8F-3345-8A5C-CB51-EDC8583DF661}"/>
                    </a:ext>
                  </a:extLst>
                </p14:cNvPr>
                <p14:cNvContentPartPr/>
                <p14:nvPr/>
              </p14:nvContentPartPr>
              <p14:xfrm>
                <a:off x="4492766" y="1446337"/>
                <a:ext cx="275040" cy="1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B426F8F-3345-8A5C-CB51-EDC8583DF6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83766" y="1437697"/>
                  <a:ext cx="29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95D28CB-6C2C-B46B-08E1-E4752D89A416}"/>
                    </a:ext>
                  </a:extLst>
                </p14:cNvPr>
                <p14:cNvContentPartPr/>
                <p14:nvPr/>
              </p14:nvContentPartPr>
              <p14:xfrm>
                <a:off x="3682046" y="1812097"/>
                <a:ext cx="122400" cy="398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95D28CB-6C2C-B46B-08E1-E4752D89A4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73046" y="1803097"/>
                  <a:ext cx="140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046C473-D188-DB27-4FCD-77CA7F63AFF0}"/>
                    </a:ext>
                  </a:extLst>
                </p14:cNvPr>
                <p14:cNvContentPartPr/>
                <p14:nvPr/>
              </p14:nvContentPartPr>
              <p14:xfrm>
                <a:off x="3645326" y="1959697"/>
                <a:ext cx="278640" cy="9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046C473-D188-DB27-4FCD-77CA7F63AF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36326" y="1951057"/>
                  <a:ext cx="29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CC3714C-2C07-C577-285A-87E3EFAB9DC1}"/>
                    </a:ext>
                  </a:extLst>
                </p14:cNvPr>
                <p14:cNvContentPartPr/>
                <p14:nvPr/>
              </p14:nvContentPartPr>
              <p14:xfrm>
                <a:off x="3962486" y="1979137"/>
                <a:ext cx="111960" cy="111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CC3714C-2C07-C577-285A-87E3EFAB9D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53846" y="1970497"/>
                  <a:ext cx="129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3722FE2-10EF-6E8A-D5AD-71F65B16831D}"/>
                    </a:ext>
                  </a:extLst>
                </p14:cNvPr>
                <p14:cNvContentPartPr/>
                <p14:nvPr/>
              </p14:nvContentPartPr>
              <p14:xfrm>
                <a:off x="4065806" y="1872937"/>
                <a:ext cx="195120" cy="217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3722FE2-10EF-6E8A-D5AD-71F65B1683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57166" y="1864297"/>
                  <a:ext cx="212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C3AE57F-F6CD-7AF4-3DB2-AD8E960BD09D}"/>
                    </a:ext>
                  </a:extLst>
                </p14:cNvPr>
                <p14:cNvContentPartPr/>
                <p14:nvPr/>
              </p14:nvContentPartPr>
              <p14:xfrm>
                <a:off x="4554686" y="1859977"/>
                <a:ext cx="26280" cy="237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C3AE57F-F6CD-7AF4-3DB2-AD8E960BD09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45686" y="1851337"/>
                  <a:ext cx="43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6902617-3D19-3DFA-8C7A-FF6D09F2DA3E}"/>
                    </a:ext>
                  </a:extLst>
                </p14:cNvPr>
                <p14:cNvContentPartPr/>
                <p14:nvPr/>
              </p14:nvContentPartPr>
              <p14:xfrm>
                <a:off x="4634246" y="1948177"/>
                <a:ext cx="106920" cy="117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6902617-3D19-3DFA-8C7A-FF6D09F2DA3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25606" y="1939537"/>
                  <a:ext cx="124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81CC554-6301-29D9-6653-CCF29986DA69}"/>
                    </a:ext>
                  </a:extLst>
                </p14:cNvPr>
                <p14:cNvContentPartPr/>
                <p14:nvPr/>
              </p14:nvContentPartPr>
              <p14:xfrm>
                <a:off x="4759886" y="1946017"/>
                <a:ext cx="144720" cy="129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81CC554-6301-29D9-6653-CCF29986DA6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51246" y="1937017"/>
                  <a:ext cx="162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BE848A0-9BFD-F83C-BF30-18FFC2AED5C3}"/>
                    </a:ext>
                  </a:extLst>
                </p14:cNvPr>
                <p14:cNvContentPartPr/>
                <p14:nvPr/>
              </p14:nvContentPartPr>
              <p14:xfrm>
                <a:off x="4894886" y="1948897"/>
                <a:ext cx="91440" cy="457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BE848A0-9BFD-F83C-BF30-18FFC2AED5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85886" y="1940257"/>
                  <a:ext cx="1090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DCC79A-E591-9091-4990-6B978EACB706}"/>
                    </a:ext>
                  </a:extLst>
                </p14:cNvPr>
                <p14:cNvContentPartPr/>
                <p14:nvPr/>
              </p14:nvContentPartPr>
              <p14:xfrm>
                <a:off x="5015126" y="1882297"/>
                <a:ext cx="237960" cy="248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DCC79A-E591-9091-4990-6B978EACB70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06486" y="1873657"/>
                  <a:ext cx="255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4309294-73C8-3B18-B91B-0D49EF3869F3}"/>
                    </a:ext>
                  </a:extLst>
                </p14:cNvPr>
                <p14:cNvContentPartPr/>
                <p14:nvPr/>
              </p14:nvContentPartPr>
              <p14:xfrm>
                <a:off x="5122766" y="1936297"/>
                <a:ext cx="170280" cy="21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4309294-73C8-3B18-B91B-0D49EF3869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14126" y="1927297"/>
                  <a:ext cx="18792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7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B7AF9-8A72-68C0-48F6-A8610081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E10F-E9AC-EE37-F5E0-F1C9B96D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Focal Length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C4ED4A-E2E7-C085-7501-1E15AB42350A}"/>
                  </a:ext>
                </a:extLst>
              </p14:cNvPr>
              <p14:cNvContentPartPr/>
              <p14:nvPr/>
            </p14:nvContentPartPr>
            <p14:xfrm>
              <a:off x="2629345" y="2422657"/>
              <a:ext cx="693000" cy="2148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C4ED4A-E2E7-C085-7501-1E15AB4235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5025" y="2418337"/>
                <a:ext cx="701640" cy="21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CA6F49-E5F9-B266-9A92-CBE7BF8F851E}"/>
                  </a:ext>
                </a:extLst>
              </p14:cNvPr>
              <p14:cNvContentPartPr/>
              <p14:nvPr/>
            </p14:nvContentPartPr>
            <p14:xfrm>
              <a:off x="5400625" y="1544977"/>
              <a:ext cx="720" cy="4316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CA6F49-E5F9-B266-9A92-CBE7BF8F85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2625" y="1535977"/>
                <a:ext cx="36000" cy="43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9201E7-BA8A-11F6-FDD1-E51777DFEA62}"/>
                  </a:ext>
                </a:extLst>
              </p14:cNvPr>
              <p14:cNvContentPartPr/>
              <p14:nvPr/>
            </p14:nvContentPartPr>
            <p14:xfrm>
              <a:off x="9166585" y="1469737"/>
              <a:ext cx="720" cy="4374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9201E7-BA8A-11F6-FDD1-E51777DFEA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8585" y="1460737"/>
                <a:ext cx="36000" cy="43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E0C48CC-4BD7-1139-0AB3-8FA78592C683}"/>
              </a:ext>
            </a:extLst>
          </p:cNvPr>
          <p:cNvGrpSpPr/>
          <p:nvPr/>
        </p:nvGrpSpPr>
        <p:grpSpPr>
          <a:xfrm>
            <a:off x="4639945" y="5931577"/>
            <a:ext cx="1437840" cy="459360"/>
            <a:chOff x="4639945" y="5931577"/>
            <a:chExt cx="143784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FCD2C8-52D8-6BDF-EE0F-BE4118D4722D}"/>
                    </a:ext>
                  </a:extLst>
                </p14:cNvPr>
                <p14:cNvContentPartPr/>
                <p14:nvPr/>
              </p14:nvContentPartPr>
              <p14:xfrm>
                <a:off x="4640665" y="5975497"/>
                <a:ext cx="167400" cy="406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FCD2C8-52D8-6BDF-EE0F-BE4118D472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31665" y="5966497"/>
                  <a:ext cx="185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B4B639-6841-74EF-3DB2-B03A276EB78C}"/>
                    </a:ext>
                  </a:extLst>
                </p14:cNvPr>
                <p14:cNvContentPartPr/>
                <p14:nvPr/>
              </p14:nvContentPartPr>
              <p14:xfrm>
                <a:off x="4639945" y="6232177"/>
                <a:ext cx="147240" cy="3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B4B639-6841-74EF-3DB2-B03A276EB7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30945" y="6223537"/>
                  <a:ext cx="16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D600614-407B-A4D7-E6DE-53F0FC2293B9}"/>
                    </a:ext>
                  </a:extLst>
                </p14:cNvPr>
                <p14:cNvContentPartPr/>
                <p14:nvPr/>
              </p14:nvContentPartPr>
              <p14:xfrm>
                <a:off x="4796905" y="6201577"/>
                <a:ext cx="86760" cy="14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D600614-407B-A4D7-E6DE-53F0FC2293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87905" y="6192577"/>
                  <a:ext cx="104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9E700F-EDB2-9F02-56C4-9E8E8614CDA9}"/>
                    </a:ext>
                  </a:extLst>
                </p14:cNvPr>
                <p14:cNvContentPartPr/>
                <p14:nvPr/>
              </p14:nvContentPartPr>
              <p14:xfrm>
                <a:off x="4939465" y="6201577"/>
                <a:ext cx="90000" cy="12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9E700F-EDB2-9F02-56C4-9E8E8614CD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30465" y="6192577"/>
                  <a:ext cx="10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F90DD6-3628-943F-110C-73CE3B44C57D}"/>
                    </a:ext>
                  </a:extLst>
                </p14:cNvPr>
                <p14:cNvContentPartPr/>
                <p14:nvPr/>
              </p14:nvContentPartPr>
              <p14:xfrm>
                <a:off x="5063305" y="5931577"/>
                <a:ext cx="237240" cy="390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F90DD6-3628-943F-110C-73CE3B44C5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4665" y="5922937"/>
                  <a:ext cx="2548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DF67CF-2EFA-48AA-729D-DE2CF2D42059}"/>
                    </a:ext>
                  </a:extLst>
                </p14:cNvPr>
                <p14:cNvContentPartPr/>
                <p14:nvPr/>
              </p14:nvContentPartPr>
              <p14:xfrm>
                <a:off x="5378665" y="5938057"/>
                <a:ext cx="127080" cy="452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DF67CF-2EFA-48AA-729D-DE2CF2D420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9665" y="5929057"/>
                  <a:ext cx="144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4E0F36-1F94-87DD-DFDA-CCBD1352EF0D}"/>
                    </a:ext>
                  </a:extLst>
                </p14:cNvPr>
                <p14:cNvContentPartPr/>
                <p14:nvPr/>
              </p14:nvContentPartPr>
              <p14:xfrm>
                <a:off x="5361025" y="5988457"/>
                <a:ext cx="140040" cy="163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4E0F36-1F94-87DD-DFDA-CCBD1352EF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52385" y="5979457"/>
                  <a:ext cx="157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7BEB12F-A53C-84B7-9640-DAA0D3D7A550}"/>
                    </a:ext>
                  </a:extLst>
                </p14:cNvPr>
                <p14:cNvContentPartPr/>
                <p14:nvPr/>
              </p14:nvContentPartPr>
              <p14:xfrm>
                <a:off x="5555065" y="6002137"/>
                <a:ext cx="69840" cy="24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7BEB12F-A53C-84B7-9640-DAA0D3D7A5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6065" y="5993497"/>
                  <a:ext cx="87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E31664-BA6A-DEBD-9A76-B00B7CA79DA8}"/>
                    </a:ext>
                  </a:extLst>
                </p14:cNvPr>
                <p14:cNvContentPartPr/>
                <p14:nvPr/>
              </p14:nvContentPartPr>
              <p14:xfrm>
                <a:off x="5614105" y="5997457"/>
                <a:ext cx="463680" cy="261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E31664-BA6A-DEBD-9A76-B00B7CA79D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05465" y="5988457"/>
                  <a:ext cx="4813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4ED00D3-B5C2-FBAC-80FD-BA83EEE46467}"/>
                  </a:ext>
                </a:extLst>
              </p14:cNvPr>
              <p14:cNvContentPartPr/>
              <p14:nvPr/>
            </p14:nvContentPartPr>
            <p14:xfrm>
              <a:off x="5219905" y="6531337"/>
              <a:ext cx="261720" cy="29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4ED00D3-B5C2-FBAC-80FD-BA83EEE464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11265" y="6522697"/>
                <a:ext cx="27936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2DB4564-DDBA-BB71-6539-FECB7BA421EB}"/>
              </a:ext>
            </a:extLst>
          </p:cNvPr>
          <p:cNvGrpSpPr/>
          <p:nvPr/>
        </p:nvGrpSpPr>
        <p:grpSpPr>
          <a:xfrm>
            <a:off x="8701825" y="5794417"/>
            <a:ext cx="1258200" cy="901800"/>
            <a:chOff x="8701825" y="5794417"/>
            <a:chExt cx="1258200" cy="9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AAD1BF-E0FF-9C6F-8DE6-2BA0486CB311}"/>
                    </a:ext>
                  </a:extLst>
                </p14:cNvPr>
                <p14:cNvContentPartPr/>
                <p14:nvPr/>
              </p14:nvContentPartPr>
              <p14:xfrm>
                <a:off x="8701825" y="5939857"/>
                <a:ext cx="144000" cy="40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AAD1BF-E0FF-9C6F-8DE6-2BA0486CB3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93185" y="5930857"/>
                  <a:ext cx="161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613528-6490-23DA-E139-D0C78DF07921}"/>
                    </a:ext>
                  </a:extLst>
                </p14:cNvPr>
                <p14:cNvContentPartPr/>
                <p14:nvPr/>
              </p14:nvContentPartPr>
              <p14:xfrm>
                <a:off x="8718385" y="6083137"/>
                <a:ext cx="220680" cy="127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613528-6490-23DA-E139-D0C78DF079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09385" y="6074497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1F6ED5A-E5CF-CC37-4441-FE32D452F703}"/>
                    </a:ext>
                  </a:extLst>
                </p14:cNvPr>
                <p14:cNvContentPartPr/>
                <p14:nvPr/>
              </p14:nvContentPartPr>
              <p14:xfrm>
                <a:off x="8939065" y="5926177"/>
                <a:ext cx="370800" cy="288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1F6ED5A-E5CF-CC37-4441-FE32D452F7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30065" y="5917537"/>
                  <a:ext cx="388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1AEDFF-982E-D4DE-E956-2F474202D8FA}"/>
                    </a:ext>
                  </a:extLst>
                </p14:cNvPr>
                <p14:cNvContentPartPr/>
                <p14:nvPr/>
              </p14:nvContentPartPr>
              <p14:xfrm>
                <a:off x="9244705" y="5881897"/>
                <a:ext cx="140760" cy="37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1AEDFF-982E-D4DE-E956-2F474202D8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35705" y="5873257"/>
                  <a:ext cx="158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02320F-D7B7-749F-E795-D5865FE0C664}"/>
                    </a:ext>
                  </a:extLst>
                </p14:cNvPr>
                <p14:cNvContentPartPr/>
                <p14:nvPr/>
              </p14:nvContentPartPr>
              <p14:xfrm>
                <a:off x="9219505" y="5966137"/>
                <a:ext cx="152640" cy="13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02320F-D7B7-749F-E795-D5865FE0C6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10865" y="5957497"/>
                  <a:ext cx="170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D5A2064-60D5-6CB5-EFC3-4B06B277CB42}"/>
                    </a:ext>
                  </a:extLst>
                </p14:cNvPr>
                <p14:cNvContentPartPr/>
                <p14:nvPr/>
              </p14:nvContentPartPr>
              <p14:xfrm>
                <a:off x="9436225" y="5794417"/>
                <a:ext cx="523800" cy="306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D5A2064-60D5-6CB5-EFC3-4B06B277CB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7225" y="5785777"/>
                  <a:ext cx="541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F49E9BF-1DAD-5FCB-FF47-31335423BE24}"/>
                    </a:ext>
                  </a:extLst>
                </p14:cNvPr>
                <p14:cNvContentPartPr/>
                <p14:nvPr/>
              </p14:nvContentPartPr>
              <p14:xfrm>
                <a:off x="9111145" y="6474817"/>
                <a:ext cx="362160" cy="221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F49E9BF-1DAD-5FCB-FF47-31335423BE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02145" y="6465817"/>
                  <a:ext cx="37980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B61AA8-D64A-59B5-7F98-0535D6863DAF}"/>
                  </a:ext>
                </a:extLst>
              </p14:cNvPr>
              <p14:cNvContentPartPr/>
              <p14:nvPr/>
            </p14:nvContentPartPr>
            <p14:xfrm>
              <a:off x="356305" y="2858617"/>
              <a:ext cx="8827560" cy="1936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B61AA8-D64A-59B5-7F98-0535D6863DA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7305" y="2849617"/>
                <a:ext cx="8845200" cy="19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704893A-7895-BC19-55C9-CE04DAFF3074}"/>
                  </a:ext>
                </a:extLst>
              </p14:cNvPr>
              <p14:cNvContentPartPr/>
              <p14:nvPr/>
            </p14:nvContentPartPr>
            <p14:xfrm>
              <a:off x="506425" y="1957897"/>
              <a:ext cx="4893480" cy="2007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704893A-7895-BC19-55C9-CE04DAFF307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425" y="1948897"/>
                <a:ext cx="4911120" cy="20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2CCF0A2-F575-AA08-E7E5-AA003B0513C3}"/>
                  </a:ext>
                </a:extLst>
              </p14:cNvPr>
              <p14:cNvContentPartPr/>
              <p14:nvPr/>
            </p14:nvContentPartPr>
            <p14:xfrm>
              <a:off x="196825" y="3824137"/>
              <a:ext cx="5214240" cy="675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2CCF0A2-F575-AA08-E7E5-AA003B0513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185" y="3815137"/>
                <a:ext cx="523188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ADED7E7-DCF5-E2A1-9BE8-AFD2123FEDDF}"/>
                  </a:ext>
                </a:extLst>
              </p14:cNvPr>
              <p14:cNvContentPartPr/>
              <p14:nvPr/>
            </p14:nvContentPartPr>
            <p14:xfrm>
              <a:off x="3035785" y="2489977"/>
              <a:ext cx="379440" cy="150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ADED7E7-DCF5-E2A1-9BE8-AFD2123FEDD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27145" y="2480977"/>
                <a:ext cx="3970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9F33972-455B-9C48-0800-7D33374410D4}"/>
                  </a:ext>
                </a:extLst>
              </p14:cNvPr>
              <p14:cNvContentPartPr/>
              <p14:nvPr/>
            </p14:nvContentPartPr>
            <p14:xfrm>
              <a:off x="3527185" y="2687617"/>
              <a:ext cx="368280" cy="116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9F33972-455B-9C48-0800-7D33374410D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18185" y="2678977"/>
                <a:ext cx="3859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9CEDC89-15DA-B8DE-287D-632A33320021}"/>
                  </a:ext>
                </a:extLst>
              </p14:cNvPr>
              <p14:cNvContentPartPr/>
              <p14:nvPr/>
            </p14:nvContentPartPr>
            <p14:xfrm>
              <a:off x="3067105" y="4531897"/>
              <a:ext cx="199440" cy="27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9CEDC89-15DA-B8DE-287D-632A333200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58465" y="4523257"/>
                <a:ext cx="217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A095941-CB15-DD57-7440-4E63C1FB3D54}"/>
                  </a:ext>
                </a:extLst>
              </p14:cNvPr>
              <p14:cNvContentPartPr/>
              <p14:nvPr/>
            </p14:nvContentPartPr>
            <p14:xfrm>
              <a:off x="3582985" y="4504897"/>
              <a:ext cx="247680" cy="14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A095941-CB15-DD57-7440-4E63C1FB3D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3985" y="4496257"/>
                <a:ext cx="265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48D68F8-C250-D04D-37F5-988BFA470ED5}"/>
                  </a:ext>
                </a:extLst>
              </p14:cNvPr>
              <p14:cNvContentPartPr/>
              <p14:nvPr/>
            </p14:nvContentPartPr>
            <p14:xfrm>
              <a:off x="4188505" y="4521817"/>
              <a:ext cx="245520" cy="6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48D68F8-C250-D04D-37F5-988BFA470E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79505" y="4512817"/>
                <a:ext cx="263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4791B5-3B30-682D-FEE6-D1D049261D8A}"/>
                  </a:ext>
                </a:extLst>
              </p14:cNvPr>
              <p14:cNvContentPartPr/>
              <p14:nvPr/>
            </p14:nvContentPartPr>
            <p14:xfrm>
              <a:off x="4868545" y="4523617"/>
              <a:ext cx="215640" cy="104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4791B5-3B30-682D-FEE6-D1D049261D8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59905" y="4514977"/>
                <a:ext cx="233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075EB0B-032C-4EC0-8530-D916185BE891}"/>
                  </a:ext>
                </a:extLst>
              </p14:cNvPr>
              <p14:cNvContentPartPr/>
              <p14:nvPr/>
            </p14:nvContentPartPr>
            <p14:xfrm>
              <a:off x="5462905" y="4522897"/>
              <a:ext cx="276840" cy="9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075EB0B-032C-4EC0-8530-D916185BE8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53905" y="4513897"/>
                <a:ext cx="2944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1FBBB18-F40B-F037-A961-F51A4B29EBCD}"/>
                  </a:ext>
                </a:extLst>
              </p14:cNvPr>
              <p14:cNvContentPartPr/>
              <p14:nvPr/>
            </p14:nvContentPartPr>
            <p14:xfrm>
              <a:off x="6286585" y="3790297"/>
              <a:ext cx="627840" cy="187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1FBBB18-F40B-F037-A961-F51A4B29EBC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77945" y="3781657"/>
                <a:ext cx="645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E6DBB8D-4D06-9F77-DBD0-E0AAF2E08FFB}"/>
                  </a:ext>
                </a:extLst>
              </p14:cNvPr>
              <p14:cNvContentPartPr/>
              <p14:nvPr/>
            </p14:nvContentPartPr>
            <p14:xfrm>
              <a:off x="7100545" y="3986857"/>
              <a:ext cx="360360" cy="130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E6DBB8D-4D06-9F77-DBD0-E0AAF2E08F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91905" y="3978217"/>
                <a:ext cx="378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4C53605-C08C-6231-0FAB-FD62E1FD8B77}"/>
                  </a:ext>
                </a:extLst>
              </p14:cNvPr>
              <p14:cNvContentPartPr/>
              <p14:nvPr/>
            </p14:nvContentPartPr>
            <p14:xfrm>
              <a:off x="7494745" y="4147417"/>
              <a:ext cx="241560" cy="86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4C53605-C08C-6231-0FAB-FD62E1FD8B7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86105" y="4138417"/>
                <a:ext cx="259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4E4D9A-EE3A-7B2B-5E52-80DC08336DF8}"/>
                  </a:ext>
                </a:extLst>
              </p14:cNvPr>
              <p14:cNvContentPartPr/>
              <p14:nvPr/>
            </p14:nvContentPartPr>
            <p14:xfrm>
              <a:off x="7868425" y="4287817"/>
              <a:ext cx="171000" cy="579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4E4D9A-EE3A-7B2B-5E52-80DC08336DF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59785" y="4279177"/>
                <a:ext cx="188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D3EFC4B-475E-2A66-58AE-AD261C9157D7}"/>
                  </a:ext>
                </a:extLst>
              </p14:cNvPr>
              <p14:cNvContentPartPr/>
              <p14:nvPr/>
            </p14:nvContentPartPr>
            <p14:xfrm>
              <a:off x="8148865" y="4381057"/>
              <a:ext cx="127800" cy="41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D3EFC4B-475E-2A66-58AE-AD261C9157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40225" y="4372417"/>
                <a:ext cx="145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19A7260-6C03-12A5-F9D3-DB489A715DE8}"/>
                  </a:ext>
                </a:extLst>
              </p14:cNvPr>
              <p14:cNvContentPartPr/>
              <p14:nvPr/>
            </p14:nvContentPartPr>
            <p14:xfrm>
              <a:off x="8400505" y="4466737"/>
              <a:ext cx="112320" cy="41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19A7260-6C03-12A5-F9D3-DB489A715DE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91865" y="4458097"/>
                <a:ext cx="1299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B7A3A58-09B5-D0CC-CB68-217656BC7051}"/>
                  </a:ext>
                </a:extLst>
              </p14:cNvPr>
              <p14:cNvContentPartPr/>
              <p14:nvPr/>
            </p14:nvContentPartPr>
            <p14:xfrm>
              <a:off x="8624065" y="4581577"/>
              <a:ext cx="113040" cy="28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B7A3A58-09B5-D0CC-CB68-217656BC70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15425" y="4572577"/>
                <a:ext cx="130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D27C57D-A453-EB06-B11A-55E855A8D9E9}"/>
                  </a:ext>
                </a:extLst>
              </p14:cNvPr>
              <p14:cNvContentPartPr/>
              <p14:nvPr/>
            </p14:nvContentPartPr>
            <p14:xfrm>
              <a:off x="8829265" y="4652137"/>
              <a:ext cx="96480" cy="26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D27C57D-A453-EB06-B11A-55E855A8D9E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820265" y="4643497"/>
                <a:ext cx="114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22515B8-425B-C0D5-8311-CC724158BC44}"/>
                  </a:ext>
                </a:extLst>
              </p14:cNvPr>
              <p14:cNvContentPartPr/>
              <p14:nvPr/>
            </p14:nvContentPartPr>
            <p14:xfrm>
              <a:off x="8997745" y="4710097"/>
              <a:ext cx="174240" cy="45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22515B8-425B-C0D5-8311-CC724158BC4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989105" y="4701097"/>
                <a:ext cx="191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4296471-788E-8557-21E3-ECA688FBDE2A}"/>
                  </a:ext>
                </a:extLst>
              </p14:cNvPr>
              <p14:cNvContentPartPr/>
              <p14:nvPr/>
            </p14:nvContentPartPr>
            <p14:xfrm>
              <a:off x="6035305" y="4526497"/>
              <a:ext cx="151560" cy="11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4296471-788E-8557-21E3-ECA688FBDE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26305" y="4517497"/>
                <a:ext cx="1692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102163C-B9D4-497A-78B3-5B07D53801B0}"/>
                  </a:ext>
                </a:extLst>
              </p14:cNvPr>
              <p14:cNvContentPartPr/>
              <p14:nvPr/>
            </p14:nvContentPartPr>
            <p14:xfrm>
              <a:off x="6448225" y="4547737"/>
              <a:ext cx="148320" cy="4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102163C-B9D4-497A-78B3-5B07D53801B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39585" y="4539097"/>
                <a:ext cx="165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3753B97-BBAF-5716-5786-6F8B65FA49FF}"/>
                  </a:ext>
                </a:extLst>
              </p14:cNvPr>
              <p14:cNvContentPartPr/>
              <p14:nvPr/>
            </p14:nvContentPartPr>
            <p14:xfrm>
              <a:off x="6816865" y="4564657"/>
              <a:ext cx="148320" cy="9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3753B97-BBAF-5716-5786-6F8B65FA49F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07865" y="4555657"/>
                <a:ext cx="165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2444D3F-B49F-1BF4-DCF3-D0FD6ABB06E3}"/>
                  </a:ext>
                </a:extLst>
              </p14:cNvPr>
              <p14:cNvContentPartPr/>
              <p14:nvPr/>
            </p14:nvContentPartPr>
            <p14:xfrm>
              <a:off x="7163545" y="4597417"/>
              <a:ext cx="137160" cy="16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2444D3F-B49F-1BF4-DCF3-D0FD6ABB06E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54545" y="4588417"/>
                <a:ext cx="154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E5224DB-397B-71C4-FB1B-CFC98FE15F21}"/>
                  </a:ext>
                </a:extLst>
              </p14:cNvPr>
              <p14:cNvContentPartPr/>
              <p14:nvPr/>
            </p14:nvContentPartPr>
            <p14:xfrm>
              <a:off x="7506265" y="4643857"/>
              <a:ext cx="132840" cy="6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E5224DB-397B-71C4-FB1B-CFC98FE15F2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97265" y="4634857"/>
                <a:ext cx="150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520D73C-E9C9-D068-FE6A-61D906A91012}"/>
                  </a:ext>
                </a:extLst>
              </p14:cNvPr>
              <p14:cNvContentPartPr/>
              <p14:nvPr/>
            </p14:nvContentPartPr>
            <p14:xfrm>
              <a:off x="7865545" y="4674457"/>
              <a:ext cx="158760" cy="37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520D73C-E9C9-D068-FE6A-61D906A9101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56545" y="4665817"/>
                <a:ext cx="176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0805F4F-022B-3FED-039E-B15A81B8A701}"/>
                  </a:ext>
                </a:extLst>
              </p14:cNvPr>
              <p14:cNvContentPartPr/>
              <p14:nvPr/>
            </p14:nvContentPartPr>
            <p14:xfrm>
              <a:off x="8221585" y="4750057"/>
              <a:ext cx="111240" cy="17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0805F4F-022B-3FED-039E-B15A81B8A70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212585" y="4741057"/>
                <a:ext cx="12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30CD476-25E0-32F0-9B87-158BE5874B22}"/>
                  </a:ext>
                </a:extLst>
              </p14:cNvPr>
              <p14:cNvContentPartPr/>
              <p14:nvPr/>
            </p14:nvContentPartPr>
            <p14:xfrm>
              <a:off x="8572585" y="4809817"/>
              <a:ext cx="156600" cy="30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30CD476-25E0-32F0-9B87-158BE5874B2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563585" y="4800817"/>
                <a:ext cx="174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4CB1415-C0FF-53F7-F563-ED9417CFF121}"/>
                  </a:ext>
                </a:extLst>
              </p14:cNvPr>
              <p14:cNvContentPartPr/>
              <p14:nvPr/>
            </p14:nvContentPartPr>
            <p14:xfrm>
              <a:off x="8807305" y="4845097"/>
              <a:ext cx="433080" cy="17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4CB1415-C0FF-53F7-F563-ED9417CFF12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798665" y="4836097"/>
                <a:ext cx="450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A12F495-98C0-81A6-5DEF-48F6920D672D}"/>
                  </a:ext>
                </a:extLst>
              </p14:cNvPr>
              <p14:cNvContentPartPr/>
              <p14:nvPr/>
            </p14:nvContentPartPr>
            <p14:xfrm>
              <a:off x="9314545" y="4864537"/>
              <a:ext cx="60480" cy="50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A12F495-98C0-81A6-5DEF-48F6920D672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05905" y="4855897"/>
                <a:ext cx="781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9BAB36A-3225-5E8C-2BB4-ADA82F371768}"/>
              </a:ext>
            </a:extLst>
          </p:cNvPr>
          <p:cNvGrpSpPr/>
          <p:nvPr/>
        </p:nvGrpSpPr>
        <p:grpSpPr>
          <a:xfrm>
            <a:off x="244345" y="2892457"/>
            <a:ext cx="6591240" cy="784440"/>
            <a:chOff x="244345" y="2892457"/>
            <a:chExt cx="659124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5C825E-B991-EE8E-8E07-8D2CF98909D2}"/>
                    </a:ext>
                  </a:extLst>
                </p14:cNvPr>
                <p14:cNvContentPartPr/>
                <p14:nvPr/>
              </p14:nvContentPartPr>
              <p14:xfrm>
                <a:off x="4000945" y="2892457"/>
                <a:ext cx="493200" cy="20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5C825E-B991-EE8E-8E07-8D2CF98909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2305" y="2883457"/>
                  <a:ext cx="510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01F8F5-E676-1733-AAFC-465B18A3F86F}"/>
                    </a:ext>
                  </a:extLst>
                </p14:cNvPr>
                <p14:cNvContentPartPr/>
                <p14:nvPr/>
              </p14:nvContentPartPr>
              <p14:xfrm>
                <a:off x="4631665" y="3127897"/>
                <a:ext cx="589320" cy="28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01F8F5-E676-1733-AAFC-465B18A3F8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22665" y="3119257"/>
                  <a:ext cx="606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A5141E-2D73-B1D2-3D83-0C59DDABDFA6}"/>
                    </a:ext>
                  </a:extLst>
                </p14:cNvPr>
                <p14:cNvContentPartPr/>
                <p14:nvPr/>
              </p14:nvContentPartPr>
              <p14:xfrm>
                <a:off x="5390185" y="3496897"/>
                <a:ext cx="638280" cy="180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A5141E-2D73-B1D2-3D83-0C59DDABDF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81185" y="3488257"/>
                  <a:ext cx="655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351551-9934-1228-A56B-91A1A1BB7579}"/>
                    </a:ext>
                  </a:extLst>
                </p14:cNvPr>
                <p14:cNvContentPartPr/>
                <p14:nvPr/>
              </p14:nvContentPartPr>
              <p14:xfrm>
                <a:off x="1737265" y="3197377"/>
                <a:ext cx="152640" cy="288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351551-9934-1228-A56B-91A1A1BB75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8265" y="3188377"/>
                  <a:ext cx="170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F2C511-CD4E-3639-DB8A-4EC048B20F31}"/>
                    </a:ext>
                  </a:extLst>
                </p14:cNvPr>
                <p14:cNvContentPartPr/>
                <p14:nvPr/>
              </p14:nvContentPartPr>
              <p14:xfrm>
                <a:off x="1428385" y="3184417"/>
                <a:ext cx="177840" cy="20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F2C511-CD4E-3639-DB8A-4EC048B20F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19385" y="3175777"/>
                  <a:ext cx="195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AB664E-531D-E328-2261-97B46AED38FD}"/>
                    </a:ext>
                  </a:extLst>
                </p14:cNvPr>
                <p14:cNvContentPartPr/>
                <p14:nvPr/>
              </p14:nvContentPartPr>
              <p14:xfrm>
                <a:off x="244345" y="3411217"/>
                <a:ext cx="3596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AB664E-531D-E328-2261-97B46AED38F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705" y="3402577"/>
                  <a:ext cx="377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11CDA9-AD86-B61B-3BB1-6C96DC1467F1}"/>
                    </a:ext>
                  </a:extLst>
                </p14:cNvPr>
                <p14:cNvContentPartPr/>
                <p14:nvPr/>
              </p14:nvContentPartPr>
              <p14:xfrm>
                <a:off x="773545" y="3444697"/>
                <a:ext cx="51696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11CDA9-AD86-B61B-3BB1-6C96DC1467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4545" y="3436057"/>
                  <a:ext cx="534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893E13-3F8E-4DA8-F95C-6C176F4089BA}"/>
                    </a:ext>
                  </a:extLst>
                </p14:cNvPr>
                <p14:cNvContentPartPr/>
                <p14:nvPr/>
              </p14:nvContentPartPr>
              <p14:xfrm>
                <a:off x="1486705" y="3447577"/>
                <a:ext cx="425880" cy="2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893E13-3F8E-4DA8-F95C-6C176F4089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77705" y="3438937"/>
                  <a:ext cx="443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0AAFE15-C523-7018-E4D3-01BE0522F398}"/>
                    </a:ext>
                  </a:extLst>
                </p14:cNvPr>
                <p14:cNvContentPartPr/>
                <p14:nvPr/>
              </p14:nvContentPartPr>
              <p14:xfrm>
                <a:off x="2075665" y="3451177"/>
                <a:ext cx="295560" cy="1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0AAFE15-C523-7018-E4D3-01BE0522F3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67025" y="3442537"/>
                  <a:ext cx="313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80893A4-4232-6D22-C151-2DD17DF4F47A}"/>
                    </a:ext>
                  </a:extLst>
                </p14:cNvPr>
                <p14:cNvContentPartPr/>
                <p14:nvPr/>
              </p14:nvContentPartPr>
              <p14:xfrm>
                <a:off x="2554105" y="3447577"/>
                <a:ext cx="34416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80893A4-4232-6D22-C151-2DD17DF4F4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45105" y="3438937"/>
                  <a:ext cx="361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17BD67-22E9-E6EC-8DF1-C57140FC1D44}"/>
                    </a:ext>
                  </a:extLst>
                </p14:cNvPr>
                <p14:cNvContentPartPr/>
                <p14:nvPr/>
              </p14:nvContentPartPr>
              <p14:xfrm>
                <a:off x="3052705" y="3443977"/>
                <a:ext cx="290160" cy="6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17BD67-22E9-E6EC-8DF1-C57140FC1D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44065" y="3434977"/>
                  <a:ext cx="307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9463033-25CC-ED7B-78FE-9F211C224F7C}"/>
                    </a:ext>
                  </a:extLst>
                </p14:cNvPr>
                <p14:cNvContentPartPr/>
                <p14:nvPr/>
              </p14:nvContentPartPr>
              <p14:xfrm>
                <a:off x="3577585" y="3444697"/>
                <a:ext cx="282960" cy="20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9463033-25CC-ED7B-78FE-9F211C224F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68945" y="3436057"/>
                  <a:ext cx="30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CB16197-5CDF-95CA-1D79-F21076555948}"/>
                    </a:ext>
                  </a:extLst>
                </p14:cNvPr>
                <p14:cNvContentPartPr/>
                <p14:nvPr/>
              </p14:nvContentPartPr>
              <p14:xfrm>
                <a:off x="3992665" y="3458737"/>
                <a:ext cx="268560" cy="1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CB16197-5CDF-95CA-1D79-F210765559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84025" y="3450097"/>
                  <a:ext cx="286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29F734-8882-6A36-DB7A-8E6C64D3CF4E}"/>
                    </a:ext>
                  </a:extLst>
                </p14:cNvPr>
                <p14:cNvContentPartPr/>
                <p14:nvPr/>
              </p14:nvContentPartPr>
              <p14:xfrm>
                <a:off x="4470025" y="3460537"/>
                <a:ext cx="217800" cy="18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29F734-8882-6A36-DB7A-8E6C64D3CF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61385" y="3451897"/>
                  <a:ext cx="23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7D81C42-ABF5-0117-ED23-F7B55FF00894}"/>
                    </a:ext>
                  </a:extLst>
                </p14:cNvPr>
                <p14:cNvContentPartPr/>
                <p14:nvPr/>
              </p14:nvContentPartPr>
              <p14:xfrm>
                <a:off x="4909945" y="3417697"/>
                <a:ext cx="27036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7D81C42-ABF5-0117-ED23-F7B55FF008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01305" y="3409057"/>
                  <a:ext cx="28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2F01F7-6447-1490-9CD2-8D1F3B6745E2}"/>
                    </a:ext>
                  </a:extLst>
                </p14:cNvPr>
                <p14:cNvContentPartPr/>
                <p14:nvPr/>
              </p14:nvContentPartPr>
              <p14:xfrm>
                <a:off x="5155465" y="3412297"/>
                <a:ext cx="317880" cy="40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2F01F7-6447-1490-9CD2-8D1F3B6745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46465" y="3403297"/>
                  <a:ext cx="335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AEF6C3-5891-55F7-BF80-D8A148BA6D6F}"/>
                    </a:ext>
                  </a:extLst>
                </p14:cNvPr>
                <p14:cNvContentPartPr/>
                <p14:nvPr/>
              </p14:nvContentPartPr>
              <p14:xfrm>
                <a:off x="5684305" y="3444697"/>
                <a:ext cx="272520" cy="10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AEF6C3-5891-55F7-BF80-D8A148BA6D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75305" y="3436057"/>
                  <a:ext cx="290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C8C5721-F830-4BB7-6182-B8C0F0126184}"/>
                    </a:ext>
                  </a:extLst>
                </p14:cNvPr>
                <p14:cNvContentPartPr/>
                <p14:nvPr/>
              </p14:nvContentPartPr>
              <p14:xfrm>
                <a:off x="6142945" y="3455857"/>
                <a:ext cx="233280" cy="20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C8C5721-F830-4BB7-6182-B8C0F01261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33945" y="3447217"/>
                  <a:ext cx="250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6AA713-8AA3-E399-64DF-D1A88C17A083}"/>
                    </a:ext>
                  </a:extLst>
                </p14:cNvPr>
                <p14:cNvContentPartPr/>
                <p14:nvPr/>
              </p14:nvContentPartPr>
              <p14:xfrm>
                <a:off x="6610585" y="3416977"/>
                <a:ext cx="225000" cy="19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6AA713-8AA3-E399-64DF-D1A88C17A0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01945" y="3407977"/>
                  <a:ext cx="242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EEF6A32-BCEC-88EC-2FE0-630BC9468760}"/>
              </a:ext>
            </a:extLst>
          </p:cNvPr>
          <p:cNvGrpSpPr/>
          <p:nvPr/>
        </p:nvGrpSpPr>
        <p:grpSpPr>
          <a:xfrm>
            <a:off x="7095145" y="3410497"/>
            <a:ext cx="4826160" cy="87840"/>
            <a:chOff x="7095145" y="3410497"/>
            <a:chExt cx="482616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34A014-9A96-BFBD-C54E-7A282FC916E1}"/>
                    </a:ext>
                  </a:extLst>
                </p14:cNvPr>
                <p14:cNvContentPartPr/>
                <p14:nvPr/>
              </p14:nvContentPartPr>
              <p14:xfrm>
                <a:off x="7095145" y="3410497"/>
                <a:ext cx="239400" cy="6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34A014-9A96-BFBD-C54E-7A282FC916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86505" y="3401497"/>
                  <a:ext cx="25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D0690A-443C-3099-99C1-292FE7863457}"/>
                    </a:ext>
                  </a:extLst>
                </p14:cNvPr>
                <p14:cNvContentPartPr/>
                <p14:nvPr/>
              </p14:nvContentPartPr>
              <p14:xfrm>
                <a:off x="7541545" y="3427057"/>
                <a:ext cx="181440" cy="1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D0690A-443C-3099-99C1-292FE78634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32545" y="3418417"/>
                  <a:ext cx="19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FC212B-2C7C-297E-B3E0-07630E7C6327}"/>
                    </a:ext>
                  </a:extLst>
                </p14:cNvPr>
                <p14:cNvContentPartPr/>
                <p14:nvPr/>
              </p14:nvContentPartPr>
              <p14:xfrm>
                <a:off x="7967785" y="3461617"/>
                <a:ext cx="192960" cy="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FC212B-2C7C-297E-B3E0-07630E7C63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59145" y="3452617"/>
                  <a:ext cx="21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BE5A02-19BF-6179-0C7E-09AA079E9440}"/>
                    </a:ext>
                  </a:extLst>
                </p14:cNvPr>
                <p14:cNvContentPartPr/>
                <p14:nvPr/>
              </p14:nvContentPartPr>
              <p14:xfrm>
                <a:off x="8344705" y="3430657"/>
                <a:ext cx="195120" cy="14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BE5A02-19BF-6179-0C7E-09AA079E94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35705" y="3422017"/>
                  <a:ext cx="212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FDDDA90-48AC-0FF2-C784-C5C5AEA68FBF}"/>
                    </a:ext>
                  </a:extLst>
                </p14:cNvPr>
                <p14:cNvContentPartPr/>
                <p14:nvPr/>
              </p14:nvContentPartPr>
              <p14:xfrm>
                <a:off x="8662585" y="3425257"/>
                <a:ext cx="157680" cy="3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FDDDA90-48AC-0FF2-C784-C5C5AEA68F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53585" y="3416257"/>
                  <a:ext cx="17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7494CA-009A-E33F-F83E-9119C49FD90B}"/>
                    </a:ext>
                  </a:extLst>
                </p14:cNvPr>
                <p14:cNvContentPartPr/>
                <p14:nvPr/>
              </p14:nvContentPartPr>
              <p14:xfrm>
                <a:off x="9019705" y="3418417"/>
                <a:ext cx="267480" cy="12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7494CA-009A-E33F-F83E-9119C49FD9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10705" y="3409777"/>
                  <a:ext cx="28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055A7AF-6499-A69A-8109-07C453386FDB}"/>
                    </a:ext>
                  </a:extLst>
                </p14:cNvPr>
                <p14:cNvContentPartPr/>
                <p14:nvPr/>
              </p14:nvContentPartPr>
              <p14:xfrm>
                <a:off x="9390145" y="3435337"/>
                <a:ext cx="228960" cy="19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055A7AF-6499-A69A-8109-07C453386FD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81505" y="3426697"/>
                  <a:ext cx="24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D5A4D0-7756-853A-4803-0AA35E45A0BA}"/>
                    </a:ext>
                  </a:extLst>
                </p14:cNvPr>
                <p14:cNvContentPartPr/>
                <p14:nvPr/>
              </p14:nvContentPartPr>
              <p14:xfrm>
                <a:off x="9737905" y="3454057"/>
                <a:ext cx="163800" cy="6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D5A4D0-7756-853A-4803-0AA35E45A0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29265" y="3445417"/>
                  <a:ext cx="181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12FD80A-5174-8A29-C03C-E0F53D32FE0F}"/>
                    </a:ext>
                  </a:extLst>
                </p14:cNvPr>
                <p14:cNvContentPartPr/>
                <p14:nvPr/>
              </p14:nvContentPartPr>
              <p14:xfrm>
                <a:off x="10091065" y="3424177"/>
                <a:ext cx="167040" cy="1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12FD80A-5174-8A29-C03C-E0F53D32FE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82065" y="3415537"/>
                  <a:ext cx="18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9ECAA54-08D9-F9E2-D959-3B61DBDC78E4}"/>
                    </a:ext>
                  </a:extLst>
                </p14:cNvPr>
                <p14:cNvContentPartPr/>
                <p14:nvPr/>
              </p14:nvContentPartPr>
              <p14:xfrm>
                <a:off x="10393105" y="3414097"/>
                <a:ext cx="133920" cy="3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9ECAA54-08D9-F9E2-D959-3B61DBDC78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84465" y="3405097"/>
                  <a:ext cx="151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4A8E44E-B401-BC8B-8CC4-2F9410313918}"/>
                    </a:ext>
                  </a:extLst>
                </p14:cNvPr>
                <p14:cNvContentPartPr/>
                <p14:nvPr/>
              </p14:nvContentPartPr>
              <p14:xfrm>
                <a:off x="10686145" y="3412297"/>
                <a:ext cx="149400" cy="6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4A8E44E-B401-BC8B-8CC4-2F94103139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77505" y="3403297"/>
                  <a:ext cx="167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546A93E-2262-C5CD-BC90-F2F24E9FAC46}"/>
                    </a:ext>
                  </a:extLst>
                </p14:cNvPr>
                <p14:cNvContentPartPr/>
                <p14:nvPr/>
              </p14:nvContentPartPr>
              <p14:xfrm>
                <a:off x="10891345" y="3411217"/>
                <a:ext cx="180360" cy="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546A93E-2262-C5CD-BC90-F2F24E9FAC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82345" y="3402577"/>
                  <a:ext cx="19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4015F9-9971-82F0-B7B9-DC97836B657E}"/>
                    </a:ext>
                  </a:extLst>
                </p14:cNvPr>
                <p14:cNvContentPartPr/>
                <p14:nvPr/>
              </p14:nvContentPartPr>
              <p14:xfrm>
                <a:off x="11189425" y="3428497"/>
                <a:ext cx="170280" cy="6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4015F9-9971-82F0-B7B9-DC97836B65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80425" y="3419857"/>
                  <a:ext cx="187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E93779-E1C2-1A80-FA55-93D159811695}"/>
                    </a:ext>
                  </a:extLst>
                </p14:cNvPr>
                <p14:cNvContentPartPr/>
                <p14:nvPr/>
              </p14:nvContentPartPr>
              <p14:xfrm>
                <a:off x="11422345" y="3420577"/>
                <a:ext cx="171000" cy="13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E93779-E1C2-1A80-FA55-93D1598116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13345" y="3411937"/>
                  <a:ext cx="188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714ED3-2130-5E69-3293-6C0A500354A9}"/>
                    </a:ext>
                  </a:extLst>
                </p14:cNvPr>
                <p14:cNvContentPartPr/>
                <p14:nvPr/>
              </p14:nvContentPartPr>
              <p14:xfrm>
                <a:off x="11698465" y="3446857"/>
                <a:ext cx="222840" cy="51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714ED3-2130-5E69-3293-6C0A500354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89825" y="3437857"/>
                  <a:ext cx="24048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7692957-E3FE-F924-07AF-8EA0F75EC4BA}"/>
                  </a:ext>
                </a:extLst>
              </p14:cNvPr>
              <p14:cNvContentPartPr/>
              <p14:nvPr/>
            </p14:nvContentPartPr>
            <p14:xfrm>
              <a:off x="7454425" y="1543177"/>
              <a:ext cx="60480" cy="979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7692957-E3FE-F924-07AF-8EA0F75EC4B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45425" y="1534537"/>
                <a:ext cx="781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E1967BB-E614-5815-2F11-B60A507649C3}"/>
              </a:ext>
            </a:extLst>
          </p:cNvPr>
          <p:cNvGrpSpPr/>
          <p:nvPr/>
        </p:nvGrpSpPr>
        <p:grpSpPr>
          <a:xfrm>
            <a:off x="5419345" y="1737217"/>
            <a:ext cx="2549880" cy="2215440"/>
            <a:chOff x="5419345" y="1737217"/>
            <a:chExt cx="2549880" cy="22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FD6E7D7-8754-B8B3-2D1C-573B49C7EF92}"/>
                    </a:ext>
                  </a:extLst>
                </p14:cNvPr>
                <p14:cNvContentPartPr/>
                <p14:nvPr/>
              </p14:nvContentPartPr>
              <p14:xfrm>
                <a:off x="5419345" y="3474577"/>
                <a:ext cx="159120" cy="47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FD6E7D7-8754-B8B3-2D1C-573B49C7EF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10345" y="3465937"/>
                  <a:ext cx="176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5EE6E00-E1DB-1DB7-B431-9B5BD86A4D37}"/>
                    </a:ext>
                  </a:extLst>
                </p14:cNvPr>
                <p14:cNvContentPartPr/>
                <p14:nvPr/>
              </p14:nvContentPartPr>
              <p14:xfrm>
                <a:off x="5665945" y="2664937"/>
                <a:ext cx="855000" cy="1014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5EE6E00-E1DB-1DB7-B431-9B5BD86A4D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57305" y="2656297"/>
                  <a:ext cx="872640" cy="10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7E9D927-EA9B-6D9A-47D6-FA99590485B3}"/>
                    </a:ext>
                  </a:extLst>
                </p14:cNvPr>
                <p14:cNvContentPartPr/>
                <p14:nvPr/>
              </p14:nvContentPartPr>
              <p14:xfrm>
                <a:off x="6277225" y="2090377"/>
                <a:ext cx="119880" cy="35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7E9D927-EA9B-6D9A-47D6-FA99590485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68225" y="2081737"/>
                  <a:ext cx="1375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2BB1994-D72F-B56A-2A92-3EBD21060A62}"/>
                    </a:ext>
                  </a:extLst>
                </p14:cNvPr>
                <p14:cNvContentPartPr/>
                <p14:nvPr/>
              </p14:nvContentPartPr>
              <p14:xfrm>
                <a:off x="6384865" y="1932337"/>
                <a:ext cx="799560" cy="528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2BB1994-D72F-B56A-2A92-3EBD21060A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76225" y="1923697"/>
                  <a:ext cx="8172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18357B4-BF18-06CF-B9A9-2F974C4F6636}"/>
                    </a:ext>
                  </a:extLst>
                </p14:cNvPr>
                <p14:cNvContentPartPr/>
                <p14:nvPr/>
              </p14:nvContentPartPr>
              <p14:xfrm>
                <a:off x="7364785" y="1816057"/>
                <a:ext cx="103320" cy="19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18357B4-BF18-06CF-B9A9-2F974C4F66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55785" y="1807057"/>
                  <a:ext cx="120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76B9149-D478-B5E7-71CE-2608637074C6}"/>
                    </a:ext>
                  </a:extLst>
                </p14:cNvPr>
                <p14:cNvContentPartPr/>
                <p14:nvPr/>
              </p14:nvContentPartPr>
              <p14:xfrm>
                <a:off x="7540465" y="1788337"/>
                <a:ext cx="59400" cy="141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76B9149-D478-B5E7-71CE-2608637074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31465" y="1779337"/>
                  <a:ext cx="77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A8B1EB-B61F-F38F-97DD-4788D19EF1CB}"/>
                    </a:ext>
                  </a:extLst>
                </p14:cNvPr>
                <p14:cNvContentPartPr/>
                <p14:nvPr/>
              </p14:nvContentPartPr>
              <p14:xfrm>
                <a:off x="7599865" y="1737217"/>
                <a:ext cx="369360" cy="180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A8B1EB-B61F-F38F-97DD-4788D19EF1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91225" y="1728217"/>
                  <a:ext cx="387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688B09-A622-1834-89E6-906AA6E4716B}"/>
                    </a:ext>
                  </a:extLst>
                </p14:cNvPr>
                <p14:cNvContentPartPr/>
                <p14:nvPr/>
              </p14:nvContentPartPr>
              <p14:xfrm>
                <a:off x="6581785" y="2603377"/>
                <a:ext cx="147600" cy="120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688B09-A622-1834-89E6-906AA6E471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73145" y="2594737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52D46E8-6CC4-E48F-174A-18E87AE4734B}"/>
                    </a:ext>
                  </a:extLst>
                </p14:cNvPr>
                <p14:cNvContentPartPr/>
                <p14:nvPr/>
              </p14:nvContentPartPr>
              <p14:xfrm>
                <a:off x="6781585" y="2605897"/>
                <a:ext cx="50760" cy="59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52D46E8-6CC4-E48F-174A-18E87AE473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72945" y="2596897"/>
                  <a:ext cx="68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A5C9669-849E-913F-BA00-A0CF03BA2629}"/>
                    </a:ext>
                  </a:extLst>
                </p14:cNvPr>
                <p14:cNvContentPartPr/>
                <p14:nvPr/>
              </p14:nvContentPartPr>
              <p14:xfrm>
                <a:off x="6756745" y="2498257"/>
                <a:ext cx="18000" cy="19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A5C9669-849E-913F-BA00-A0CF03BA26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47745" y="2489257"/>
                  <a:ext cx="35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59C8AEF-9234-8933-455F-D21E90B8B49B}"/>
                    </a:ext>
                  </a:extLst>
                </p14:cNvPr>
                <p14:cNvContentPartPr/>
                <p14:nvPr/>
              </p14:nvContentPartPr>
              <p14:xfrm>
                <a:off x="6838465" y="2486017"/>
                <a:ext cx="100800" cy="173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59C8AEF-9234-8933-455F-D21E90B8B49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29465" y="2477377"/>
                  <a:ext cx="11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B448E8-70CB-2201-39CE-37038B19C29E}"/>
                    </a:ext>
                  </a:extLst>
                </p14:cNvPr>
                <p14:cNvContentPartPr/>
                <p14:nvPr/>
              </p14:nvContentPartPr>
              <p14:xfrm>
                <a:off x="6875185" y="2447137"/>
                <a:ext cx="324000" cy="163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B448E8-70CB-2201-39CE-37038B19C2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66185" y="2438497"/>
                  <a:ext cx="341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ECAD98-DDFD-66E1-E878-762E960D17F9}"/>
                    </a:ext>
                  </a:extLst>
                </p14:cNvPr>
                <p14:cNvContentPartPr/>
                <p14:nvPr/>
              </p14:nvContentPartPr>
              <p14:xfrm>
                <a:off x="7325905" y="2147257"/>
                <a:ext cx="132120" cy="578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ECAD98-DDFD-66E1-E878-762E960D17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16905" y="2138257"/>
                  <a:ext cx="1497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8CC37B1-38F7-F2E6-0BAD-58ADCF0AA3FC}"/>
                    </a:ext>
                  </a:extLst>
                </p14:cNvPr>
                <p14:cNvContentPartPr/>
                <p14:nvPr/>
              </p14:nvContentPartPr>
              <p14:xfrm>
                <a:off x="7273345" y="2381617"/>
                <a:ext cx="154440" cy="49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8CC37B1-38F7-F2E6-0BAD-58ADCF0AA3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64705" y="2372977"/>
                  <a:ext cx="172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6E6970E-0478-86DD-387C-59D434AB4ADF}"/>
                    </a:ext>
                  </a:extLst>
                </p14:cNvPr>
                <p14:cNvContentPartPr/>
                <p14:nvPr/>
              </p14:nvContentPartPr>
              <p14:xfrm>
                <a:off x="7467745" y="2341657"/>
                <a:ext cx="83160" cy="119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6E6970E-0478-86DD-387C-59D434AB4A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59105" y="2333017"/>
                  <a:ext cx="100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3D0CAAA-0A94-9453-32EE-2643D642971C}"/>
                    </a:ext>
                  </a:extLst>
                </p14:cNvPr>
                <p14:cNvContentPartPr/>
                <p14:nvPr/>
              </p14:nvContentPartPr>
              <p14:xfrm>
                <a:off x="7511305" y="2238337"/>
                <a:ext cx="21960" cy="7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3D0CAAA-0A94-9453-32EE-2643D64297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02665" y="2229337"/>
                  <a:ext cx="39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FF7F137-EB92-65C8-57AA-106E1D020208}"/>
                    </a:ext>
                  </a:extLst>
                </p14:cNvPr>
                <p14:cNvContentPartPr/>
                <p14:nvPr/>
              </p14:nvContentPartPr>
              <p14:xfrm>
                <a:off x="7413025" y="2346337"/>
                <a:ext cx="78840" cy="83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FF7F137-EB92-65C8-57AA-106E1D02020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04025" y="2337337"/>
                  <a:ext cx="96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737B88B-373A-AF36-03DD-EF10DEB5C813}"/>
                    </a:ext>
                  </a:extLst>
                </p14:cNvPr>
                <p14:cNvContentPartPr/>
                <p14:nvPr/>
              </p14:nvContentPartPr>
              <p14:xfrm>
                <a:off x="7486465" y="2447497"/>
                <a:ext cx="152280" cy="75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737B88B-373A-AF36-03DD-EF10DEB5C8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77825" y="2438497"/>
                  <a:ext cx="1699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BADED2D-576E-1293-B867-B8C31E67DCB2}"/>
              </a:ext>
            </a:extLst>
          </p:cNvPr>
          <p:cNvGrpSpPr/>
          <p:nvPr/>
        </p:nvGrpSpPr>
        <p:grpSpPr>
          <a:xfrm>
            <a:off x="9141385" y="3450457"/>
            <a:ext cx="2613600" cy="1401120"/>
            <a:chOff x="9141385" y="3450457"/>
            <a:chExt cx="261360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9EB5B7B-377A-0289-FCF8-738821AE72CC}"/>
                    </a:ext>
                  </a:extLst>
                </p14:cNvPr>
                <p14:cNvContentPartPr/>
                <p14:nvPr/>
              </p14:nvContentPartPr>
              <p14:xfrm>
                <a:off x="9141385" y="3450457"/>
                <a:ext cx="236520" cy="1298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9EB5B7B-377A-0289-FCF8-738821AE72C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32745" y="3441817"/>
                  <a:ext cx="254160" cy="13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BB38FE-3A53-8CFB-E69C-DA4AAEB773E9}"/>
                    </a:ext>
                  </a:extLst>
                </p14:cNvPr>
                <p14:cNvContentPartPr/>
                <p14:nvPr/>
              </p14:nvContentPartPr>
              <p14:xfrm>
                <a:off x="9585265" y="3995137"/>
                <a:ext cx="700200" cy="129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BB38FE-3A53-8CFB-E69C-DA4AAEB773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76265" y="3986137"/>
                  <a:ext cx="717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A37DD2-97D3-2FCC-539E-4587153DA035}"/>
                    </a:ext>
                  </a:extLst>
                </p14:cNvPr>
                <p14:cNvContentPartPr/>
                <p14:nvPr/>
              </p14:nvContentPartPr>
              <p14:xfrm>
                <a:off x="10473025" y="3805057"/>
                <a:ext cx="90360" cy="335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A37DD2-97D3-2FCC-539E-4587153DA0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64025" y="3796417"/>
                  <a:ext cx="108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42C8086-7DC3-8E72-9936-85741586670F}"/>
                    </a:ext>
                  </a:extLst>
                </p14:cNvPr>
                <p14:cNvContentPartPr/>
                <p14:nvPr/>
              </p14:nvContentPartPr>
              <p14:xfrm>
                <a:off x="10500745" y="3969577"/>
                <a:ext cx="658800" cy="333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42C8086-7DC3-8E72-9936-8574158667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92105" y="3960577"/>
                  <a:ext cx="6764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3A6DE5A-78C7-FAD8-DD82-553E885D37DF}"/>
                    </a:ext>
                  </a:extLst>
                </p14:cNvPr>
                <p14:cNvContentPartPr/>
                <p14:nvPr/>
              </p14:nvContentPartPr>
              <p14:xfrm>
                <a:off x="11330185" y="3945097"/>
                <a:ext cx="58320" cy="164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3A6DE5A-78C7-FAD8-DD82-553E885D37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321545" y="3936097"/>
                  <a:ext cx="75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096C031-5F7D-098A-54E9-34A2A0EC9A12}"/>
                    </a:ext>
                  </a:extLst>
                </p14:cNvPr>
                <p14:cNvContentPartPr/>
                <p14:nvPr/>
              </p14:nvContentPartPr>
              <p14:xfrm>
                <a:off x="11436745" y="3984697"/>
                <a:ext cx="21240" cy="79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096C031-5F7D-098A-54E9-34A2A0EC9A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427745" y="3975697"/>
                  <a:ext cx="3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AFB51C1-9E49-3091-5B9F-765B8C9407B7}"/>
                    </a:ext>
                  </a:extLst>
                </p14:cNvPr>
                <p14:cNvContentPartPr/>
                <p14:nvPr/>
              </p14:nvContentPartPr>
              <p14:xfrm>
                <a:off x="11453305" y="3840697"/>
                <a:ext cx="11880" cy="60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AFB51C1-9E49-3091-5B9F-765B8C9407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44305" y="3832057"/>
                  <a:ext cx="29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8477B6F-5208-F592-04CC-14C525AA429A}"/>
                    </a:ext>
                  </a:extLst>
                </p14:cNvPr>
                <p14:cNvContentPartPr/>
                <p14:nvPr/>
              </p14:nvContentPartPr>
              <p14:xfrm>
                <a:off x="11514505" y="3879937"/>
                <a:ext cx="240480" cy="257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8477B6F-5208-F592-04CC-14C525AA42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05505" y="3870937"/>
                  <a:ext cx="258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DF8FED9-C7CA-A860-AF5F-C1DA21800B34}"/>
                    </a:ext>
                  </a:extLst>
                </p14:cNvPr>
                <p14:cNvContentPartPr/>
                <p14:nvPr/>
              </p14:nvContentPartPr>
              <p14:xfrm>
                <a:off x="10532065" y="4338577"/>
                <a:ext cx="177840" cy="132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DF8FED9-C7CA-A860-AF5F-C1DA21800B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23065" y="4329937"/>
                  <a:ext cx="19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F27FB0E-9F6C-50FD-F8D0-1D50BDA6B2D5}"/>
                    </a:ext>
                  </a:extLst>
                </p14:cNvPr>
                <p14:cNvContentPartPr/>
                <p14:nvPr/>
              </p14:nvContentPartPr>
              <p14:xfrm>
                <a:off x="10790905" y="4431457"/>
                <a:ext cx="32400" cy="92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F27FB0E-9F6C-50FD-F8D0-1D50BDA6B2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781905" y="4422457"/>
                  <a:ext cx="50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17FDD8D-C2BE-D105-F50A-82D99A4926A9}"/>
                    </a:ext>
                  </a:extLst>
                </p14:cNvPr>
                <p14:cNvContentPartPr/>
                <p14:nvPr/>
              </p14:nvContentPartPr>
              <p14:xfrm>
                <a:off x="10783705" y="4346497"/>
                <a:ext cx="34560" cy="60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17FDD8D-C2BE-D105-F50A-82D99A4926A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74705" y="4337857"/>
                  <a:ext cx="52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B0BFA77-4D59-DA62-E1E4-22C782EBF0CC}"/>
                    </a:ext>
                  </a:extLst>
                </p14:cNvPr>
                <p14:cNvContentPartPr/>
                <p14:nvPr/>
              </p14:nvContentPartPr>
              <p14:xfrm>
                <a:off x="10960105" y="4307977"/>
                <a:ext cx="25920" cy="197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B0BFA77-4D59-DA62-E1E4-22C782EBF0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51105" y="4299337"/>
                  <a:ext cx="43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BF1A306-93BD-4456-ED68-DA10E38BFD63}"/>
                    </a:ext>
                  </a:extLst>
                </p14:cNvPr>
                <p14:cNvContentPartPr/>
                <p14:nvPr/>
              </p14:nvContentPartPr>
              <p14:xfrm>
                <a:off x="10944625" y="4282417"/>
                <a:ext cx="233640" cy="237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BF1A306-93BD-4456-ED68-DA10E38BFD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35985" y="4273777"/>
                  <a:ext cx="251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D1DC515-C9C3-8AE2-E280-16C245C6A3E1}"/>
                    </a:ext>
                  </a:extLst>
                </p14:cNvPr>
                <p14:cNvContentPartPr/>
                <p14:nvPr/>
              </p14:nvContentPartPr>
              <p14:xfrm>
                <a:off x="11361145" y="4162177"/>
                <a:ext cx="113760" cy="689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D1DC515-C9C3-8AE2-E280-16C245C6A3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52505" y="4153177"/>
                  <a:ext cx="13140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39743EB-EEAB-0A88-BDD5-3381CF5E923E}"/>
                    </a:ext>
                  </a:extLst>
                </p14:cNvPr>
                <p14:cNvContentPartPr/>
                <p14:nvPr/>
              </p14:nvContentPartPr>
              <p14:xfrm>
                <a:off x="11322985" y="4340017"/>
                <a:ext cx="194400" cy="15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39743EB-EEAB-0A88-BDD5-3381CF5E923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13985" y="4331017"/>
                  <a:ext cx="21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4268D7F-64DE-E2CE-D5DA-627E37D0BAA7}"/>
                    </a:ext>
                  </a:extLst>
                </p14:cNvPr>
                <p14:cNvContentPartPr/>
                <p14:nvPr/>
              </p14:nvContentPartPr>
              <p14:xfrm>
                <a:off x="11510545" y="4486177"/>
                <a:ext cx="174240" cy="255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4268D7F-64DE-E2CE-D5DA-627E37D0BA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01545" y="4477537"/>
                  <a:ext cx="1918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2B45DA7-E032-C5CC-8A1C-996FA151EDEE}"/>
              </a:ext>
            </a:extLst>
          </p:cNvPr>
          <p:cNvGrpSpPr/>
          <p:nvPr/>
        </p:nvGrpSpPr>
        <p:grpSpPr>
          <a:xfrm>
            <a:off x="10047505" y="1429057"/>
            <a:ext cx="364680" cy="751680"/>
            <a:chOff x="10047505" y="1429057"/>
            <a:chExt cx="36468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3DACD84-1501-C0A2-E2A3-7D089220E6C9}"/>
                    </a:ext>
                  </a:extLst>
                </p14:cNvPr>
                <p14:cNvContentPartPr/>
                <p14:nvPr/>
              </p14:nvContentPartPr>
              <p14:xfrm>
                <a:off x="10056145" y="1429057"/>
                <a:ext cx="258840" cy="709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3DACD84-1501-C0A2-E2A3-7D089220E6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47505" y="1420057"/>
                  <a:ext cx="2764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8FE1260-30E7-5BD7-2F2F-B07C44C69401}"/>
                    </a:ext>
                  </a:extLst>
                </p14:cNvPr>
                <p14:cNvContentPartPr/>
                <p14:nvPr/>
              </p14:nvContentPartPr>
              <p14:xfrm>
                <a:off x="10047505" y="1741177"/>
                <a:ext cx="269640" cy="61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8FE1260-30E7-5BD7-2F2F-B07C44C694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38505" y="1732177"/>
                  <a:ext cx="28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451E2C6-6344-16F9-2379-83BB57413274}"/>
                    </a:ext>
                  </a:extLst>
                </p14:cNvPr>
                <p14:cNvContentPartPr/>
                <p14:nvPr/>
              </p14:nvContentPartPr>
              <p14:xfrm>
                <a:off x="10390225" y="1967257"/>
                <a:ext cx="21960" cy="213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451E2C6-6344-16F9-2379-83BB574132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1225" y="1958617"/>
                  <a:ext cx="396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6427B0C-F3D3-0979-3660-D89E7AC1FDDA}"/>
              </a:ext>
            </a:extLst>
          </p:cNvPr>
          <p:cNvGrpSpPr/>
          <p:nvPr/>
        </p:nvGrpSpPr>
        <p:grpSpPr>
          <a:xfrm>
            <a:off x="10653745" y="1474057"/>
            <a:ext cx="914040" cy="785160"/>
            <a:chOff x="10653745" y="1474057"/>
            <a:chExt cx="91404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5C5F425-AA0E-68B2-736F-7CFE411A9F22}"/>
                    </a:ext>
                  </a:extLst>
                </p14:cNvPr>
                <p14:cNvContentPartPr/>
                <p14:nvPr/>
              </p14:nvContentPartPr>
              <p14:xfrm>
                <a:off x="10653745" y="1690417"/>
                <a:ext cx="256680" cy="342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5C5F425-AA0E-68B2-736F-7CFE411A9F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45105" y="1681417"/>
                  <a:ext cx="274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611CFAC-D2F1-6EF2-A8CC-8613D6E79532}"/>
                    </a:ext>
                  </a:extLst>
                </p14:cNvPr>
                <p14:cNvContentPartPr/>
                <p14:nvPr/>
              </p14:nvContentPartPr>
              <p14:xfrm>
                <a:off x="11119945" y="1474057"/>
                <a:ext cx="264960" cy="785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611CFAC-D2F1-6EF2-A8CC-8613D6E7953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11305" y="1465057"/>
                  <a:ext cx="28260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17F09C5-3FE9-06E0-51C3-99F17DE6C6FC}"/>
                    </a:ext>
                  </a:extLst>
                </p14:cNvPr>
                <p14:cNvContentPartPr/>
                <p14:nvPr/>
              </p14:nvContentPartPr>
              <p14:xfrm>
                <a:off x="11152705" y="1793377"/>
                <a:ext cx="165600" cy="8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17F09C5-3FE9-06E0-51C3-99F17DE6C6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43705" y="1784377"/>
                  <a:ext cx="183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E94A30F-D478-A441-36A3-026B5209B093}"/>
                    </a:ext>
                  </a:extLst>
                </p14:cNvPr>
                <p14:cNvContentPartPr/>
                <p14:nvPr/>
              </p14:nvContentPartPr>
              <p14:xfrm>
                <a:off x="11411545" y="1859977"/>
                <a:ext cx="156240" cy="241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E94A30F-D478-A441-36A3-026B5209B0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02545" y="1851337"/>
                  <a:ext cx="173880" cy="25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82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CC7FE-E77D-4B33-F2B8-9A96FBC3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237D-5456-2EBD-CE44-C6DAB210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Focal Length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FC3A90-4B58-58BA-7665-0D6F1E4CC823}"/>
              </a:ext>
            </a:extLst>
          </p:cNvPr>
          <p:cNvSpPr txBox="1"/>
          <p:nvPr/>
        </p:nvSpPr>
        <p:spPr>
          <a:xfrm>
            <a:off x="351111" y="1760607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Illuminance </a:t>
            </a:r>
            <a:r>
              <a:rPr lang="en-SG" sz="2400" i="1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J </a:t>
            </a:r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(How bright the image looks)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237852-57DA-8737-F754-176D7A900EEC}"/>
                  </a:ext>
                </a:extLst>
              </p14:cNvPr>
              <p14:cNvContentPartPr/>
              <p14:nvPr/>
            </p14:nvContentPartPr>
            <p14:xfrm>
              <a:off x="5088865" y="2753857"/>
              <a:ext cx="1152000" cy="1152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237852-57DA-8737-F754-176D7A900E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9865" y="2744857"/>
                <a:ext cx="116964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6E93D1-E634-5E2A-3DF7-361C493A06C7}"/>
                  </a:ext>
                </a:extLst>
              </p14:cNvPr>
              <p14:cNvContentPartPr/>
              <p14:nvPr/>
            </p14:nvContentPartPr>
            <p14:xfrm>
              <a:off x="7407985" y="1890937"/>
              <a:ext cx="3481920" cy="3155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6E93D1-E634-5E2A-3DF7-361C493A06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8985" y="1881937"/>
                <a:ext cx="3499560" cy="31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4082FD-35C1-E94F-9F57-9885033AE782}"/>
                  </a:ext>
                </a:extLst>
              </p14:cNvPr>
              <p14:cNvContentPartPr/>
              <p14:nvPr/>
            </p14:nvContentPartPr>
            <p14:xfrm>
              <a:off x="5631025" y="3275497"/>
              <a:ext cx="60840" cy="43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4082FD-35C1-E94F-9F57-9885033AE7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2385" y="3266857"/>
                <a:ext cx="78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811AD7-E8BB-0F40-9E8F-2340594C9048}"/>
                  </a:ext>
                </a:extLst>
              </p14:cNvPr>
              <p14:cNvContentPartPr/>
              <p14:nvPr/>
            </p14:nvContentPartPr>
            <p14:xfrm>
              <a:off x="9064345" y="3387457"/>
              <a:ext cx="113760" cy="63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811AD7-E8BB-0F40-9E8F-2340594C90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55705" y="3378817"/>
                <a:ext cx="13140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54A5DDA-D8DE-D790-981C-4E72DB800DC7}"/>
              </a:ext>
            </a:extLst>
          </p:cNvPr>
          <p:cNvGrpSpPr/>
          <p:nvPr/>
        </p:nvGrpSpPr>
        <p:grpSpPr>
          <a:xfrm>
            <a:off x="5455345" y="2894257"/>
            <a:ext cx="585360" cy="380520"/>
            <a:chOff x="5455345" y="2894257"/>
            <a:chExt cx="5853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79003E-89D3-3218-1D7F-570C3499BABD}"/>
                    </a:ext>
                  </a:extLst>
                </p14:cNvPr>
                <p14:cNvContentPartPr/>
                <p14:nvPr/>
              </p14:nvContentPartPr>
              <p14:xfrm>
                <a:off x="5627065" y="2894257"/>
                <a:ext cx="413640" cy="38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79003E-89D3-3218-1D7F-570C3499BA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18425" y="2885617"/>
                  <a:ext cx="4312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74B7D0-5176-9244-DC17-64A4B9942376}"/>
                    </a:ext>
                  </a:extLst>
                </p14:cNvPr>
                <p14:cNvContentPartPr/>
                <p14:nvPr/>
              </p14:nvContentPartPr>
              <p14:xfrm>
                <a:off x="5540305" y="2924497"/>
                <a:ext cx="45720" cy="28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74B7D0-5176-9244-DC17-64A4B99423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31665" y="2915857"/>
                  <a:ext cx="63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46FB3C-2136-75EA-D209-6E5B9A86E571}"/>
                    </a:ext>
                  </a:extLst>
                </p14:cNvPr>
                <p14:cNvContentPartPr/>
                <p14:nvPr/>
              </p14:nvContentPartPr>
              <p14:xfrm>
                <a:off x="5455345" y="3073897"/>
                <a:ext cx="117360" cy="79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46FB3C-2136-75EA-D209-6E5B9A86E5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46705" y="3065257"/>
                  <a:ext cx="135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6251431-3642-D4F1-EA58-63B2EAD529AC}"/>
                    </a:ext>
                  </a:extLst>
                </p14:cNvPr>
                <p14:cNvContentPartPr/>
                <p14:nvPr/>
              </p14:nvContentPartPr>
              <p14:xfrm>
                <a:off x="5681065" y="3047977"/>
                <a:ext cx="42840" cy="16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6251431-3642-D4F1-EA58-63B2EAD529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2425" y="3038977"/>
                  <a:ext cx="604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F92A2B-513D-40B7-322A-A1C00CC91B3C}"/>
              </a:ext>
            </a:extLst>
          </p:cNvPr>
          <p:cNvGrpSpPr/>
          <p:nvPr/>
        </p:nvGrpSpPr>
        <p:grpSpPr>
          <a:xfrm>
            <a:off x="9116905" y="2598337"/>
            <a:ext cx="1275120" cy="861480"/>
            <a:chOff x="9116905" y="2598337"/>
            <a:chExt cx="127512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2A396D-BF8E-7CE6-A1DC-BB4064EBF14F}"/>
                    </a:ext>
                  </a:extLst>
                </p14:cNvPr>
                <p14:cNvContentPartPr/>
                <p14:nvPr/>
              </p14:nvContentPartPr>
              <p14:xfrm>
                <a:off x="9116905" y="2598337"/>
                <a:ext cx="1275120" cy="86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2A396D-BF8E-7CE6-A1DC-BB4064EBF1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08265" y="2589337"/>
                  <a:ext cx="129276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A0332F-57F2-4C9B-6913-180F0C79B20F}"/>
                    </a:ext>
                  </a:extLst>
                </p14:cNvPr>
                <p14:cNvContentPartPr/>
                <p14:nvPr/>
              </p14:nvContentPartPr>
              <p14:xfrm>
                <a:off x="9427585" y="2645137"/>
                <a:ext cx="68040" cy="44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A0332F-57F2-4C9B-6913-180F0C79B2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18585" y="2636137"/>
                  <a:ext cx="856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258E00F-95D2-81C0-3182-28A9A8889991}"/>
                    </a:ext>
                  </a:extLst>
                </p14:cNvPr>
                <p14:cNvContentPartPr/>
                <p14:nvPr/>
              </p14:nvContentPartPr>
              <p14:xfrm>
                <a:off x="9302305" y="2792737"/>
                <a:ext cx="163800" cy="76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258E00F-95D2-81C0-3182-28A9A88899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93305" y="2783737"/>
                  <a:ext cx="181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7445A9-3EA1-8459-9A28-A6F9172440CC}"/>
                    </a:ext>
                  </a:extLst>
                </p14:cNvPr>
                <p14:cNvContentPartPr/>
                <p14:nvPr/>
              </p14:nvContentPartPr>
              <p14:xfrm>
                <a:off x="9603265" y="2790217"/>
                <a:ext cx="363960" cy="13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7445A9-3EA1-8459-9A28-A6F9172440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94625" y="2781217"/>
                  <a:ext cx="3816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3B1748E-D1FD-9486-FD7E-FB3E0DF5E005}"/>
              </a:ext>
            </a:extLst>
          </p:cNvPr>
          <p:cNvGrpSpPr/>
          <p:nvPr/>
        </p:nvGrpSpPr>
        <p:grpSpPr>
          <a:xfrm>
            <a:off x="4973665" y="4012057"/>
            <a:ext cx="1299960" cy="802440"/>
            <a:chOff x="4973665" y="4012057"/>
            <a:chExt cx="129996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2672C6-B74D-69EA-2905-B72056859EA2}"/>
                    </a:ext>
                  </a:extLst>
                </p14:cNvPr>
                <p14:cNvContentPartPr/>
                <p14:nvPr/>
              </p14:nvContentPartPr>
              <p14:xfrm>
                <a:off x="4998865" y="4138417"/>
                <a:ext cx="195840" cy="40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2672C6-B74D-69EA-2905-B72056859E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9865" y="4129777"/>
                  <a:ext cx="2134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E3F0F4-40BA-3F66-DFA5-4A273D39B807}"/>
                    </a:ext>
                  </a:extLst>
                </p14:cNvPr>
                <p14:cNvContentPartPr/>
                <p14:nvPr/>
              </p14:nvContentPartPr>
              <p14:xfrm>
                <a:off x="4973665" y="4352977"/>
                <a:ext cx="199440" cy="2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E3F0F4-40BA-3F66-DFA5-4A273D39B8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5025" y="4344337"/>
                  <a:ext cx="217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21543F-96A8-F31B-ECCF-0E08A7E663D0}"/>
                    </a:ext>
                  </a:extLst>
                </p14:cNvPr>
                <p14:cNvContentPartPr/>
                <p14:nvPr/>
              </p14:nvContentPartPr>
              <p14:xfrm>
                <a:off x="5354905" y="4203217"/>
                <a:ext cx="2559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21543F-96A8-F31B-ECCF-0E08A7E663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6265" y="4194217"/>
                  <a:ext cx="273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4DCC39-E593-91D8-45F6-50F5151427C2}"/>
                    </a:ext>
                  </a:extLst>
                </p14:cNvPr>
                <p14:cNvContentPartPr/>
                <p14:nvPr/>
              </p14:nvContentPartPr>
              <p14:xfrm>
                <a:off x="5798065" y="4150657"/>
                <a:ext cx="158760" cy="58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4DCC39-E593-91D8-45F6-50F5151427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9425" y="4141657"/>
                  <a:ext cx="1764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39E550-EFB3-EC76-F7EE-29AECE0CBB9D}"/>
                    </a:ext>
                  </a:extLst>
                </p14:cNvPr>
                <p14:cNvContentPartPr/>
                <p14:nvPr/>
              </p14:nvContentPartPr>
              <p14:xfrm>
                <a:off x="5718145" y="4342897"/>
                <a:ext cx="203760" cy="2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39E550-EFB3-EC76-F7EE-29AECE0CBB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9145" y="4334257"/>
                  <a:ext cx="221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0D2F5F-282A-4986-8C70-E8E2A3BFAB0E}"/>
                    </a:ext>
                  </a:extLst>
                </p14:cNvPr>
                <p14:cNvContentPartPr/>
                <p14:nvPr/>
              </p14:nvContentPartPr>
              <p14:xfrm>
                <a:off x="6033865" y="4389337"/>
                <a:ext cx="6840" cy="20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0D2F5F-282A-4986-8C70-E8E2A3BFAB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25225" y="4380337"/>
                  <a:ext cx="24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E8E274-06B2-E91D-E518-6F5C1F79CDC8}"/>
                    </a:ext>
                  </a:extLst>
                </p14:cNvPr>
                <p14:cNvContentPartPr/>
                <p14:nvPr/>
              </p14:nvContentPartPr>
              <p14:xfrm>
                <a:off x="6139345" y="4012057"/>
                <a:ext cx="134280" cy="24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E8E274-06B2-E91D-E518-6F5C1F79CD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30345" y="4003057"/>
                  <a:ext cx="151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6A6487-1435-7BF6-F4AA-C1F7BC3689BB}"/>
                    </a:ext>
                  </a:extLst>
                </p14:cNvPr>
                <p14:cNvContentPartPr/>
                <p14:nvPr/>
              </p14:nvContentPartPr>
              <p14:xfrm>
                <a:off x="5299105" y="4505257"/>
                <a:ext cx="39600" cy="30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6A6487-1435-7BF6-F4AA-C1F7BC3689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0465" y="4496617"/>
                  <a:ext cx="5724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14D61FD-3C95-A1F4-4810-9193450B227B}"/>
              </a:ext>
            </a:extLst>
          </p:cNvPr>
          <p:cNvGrpSpPr/>
          <p:nvPr/>
        </p:nvGrpSpPr>
        <p:grpSpPr>
          <a:xfrm>
            <a:off x="8820265" y="5010697"/>
            <a:ext cx="1373760" cy="723240"/>
            <a:chOff x="8820265" y="5010697"/>
            <a:chExt cx="137376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FD50EC-620E-7DB8-8B9B-E2E439CEA95A}"/>
                    </a:ext>
                  </a:extLst>
                </p14:cNvPr>
                <p14:cNvContentPartPr/>
                <p14:nvPr/>
              </p14:nvContentPartPr>
              <p14:xfrm>
                <a:off x="8820265" y="5221297"/>
                <a:ext cx="216000" cy="39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FD50EC-620E-7DB8-8B9B-E2E439CEA9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11265" y="5212297"/>
                  <a:ext cx="233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8A4579-1B53-7A90-9BBC-410D3A616E4E}"/>
                    </a:ext>
                  </a:extLst>
                </p14:cNvPr>
                <p14:cNvContentPartPr/>
                <p14:nvPr/>
              </p14:nvContentPartPr>
              <p14:xfrm>
                <a:off x="8840425" y="5463577"/>
                <a:ext cx="162000" cy="2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8A4579-1B53-7A90-9BBC-410D3A616E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31785" y="5454937"/>
                  <a:ext cx="179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1DECB4-3F1F-97DF-9721-AF3F22E39AEF}"/>
                    </a:ext>
                  </a:extLst>
                </p14:cNvPr>
                <p14:cNvContentPartPr/>
                <p14:nvPr/>
              </p14:nvContentPartPr>
              <p14:xfrm>
                <a:off x="9134545" y="5325337"/>
                <a:ext cx="336960" cy="209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1DECB4-3F1F-97DF-9721-AF3F22E39A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25545" y="5316697"/>
                  <a:ext cx="354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D83BB3-DD6C-53E7-0D5D-B029B90A3444}"/>
                    </a:ext>
                  </a:extLst>
                </p14:cNvPr>
                <p14:cNvContentPartPr/>
                <p14:nvPr/>
              </p14:nvContentPartPr>
              <p14:xfrm>
                <a:off x="9119785" y="5594977"/>
                <a:ext cx="187920" cy="13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D83BB3-DD6C-53E7-0D5D-B029B90A34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0785" y="5585977"/>
                  <a:ext cx="205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125D0E-1549-CE31-EB6A-8AE01BBE48CE}"/>
                    </a:ext>
                  </a:extLst>
                </p14:cNvPr>
                <p14:cNvContentPartPr/>
                <p14:nvPr/>
              </p14:nvContentPartPr>
              <p14:xfrm>
                <a:off x="9682105" y="5145697"/>
                <a:ext cx="164880" cy="58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125D0E-1549-CE31-EB6A-8AE01BBE48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73465" y="5137057"/>
                  <a:ext cx="182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509FE7-5E8F-08CB-C452-D14D87E990A2}"/>
                    </a:ext>
                  </a:extLst>
                </p14:cNvPr>
                <p14:cNvContentPartPr/>
                <p14:nvPr/>
              </p14:nvContentPartPr>
              <p14:xfrm>
                <a:off x="9610465" y="5395537"/>
                <a:ext cx="219240" cy="3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509FE7-5E8F-08CB-C452-D14D87E990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01465" y="5386537"/>
                  <a:ext cx="236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FA4728-6CA8-BEEB-E488-C31F8F021D2B}"/>
                    </a:ext>
                  </a:extLst>
                </p14:cNvPr>
                <p14:cNvContentPartPr/>
                <p14:nvPr/>
              </p14:nvContentPartPr>
              <p14:xfrm>
                <a:off x="9907825" y="5466817"/>
                <a:ext cx="152280" cy="12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FA4728-6CA8-BEEB-E488-C31F8F021D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9185" y="5458177"/>
                  <a:ext cx="169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87C952-109E-778B-0B03-7469A1A851F7}"/>
                    </a:ext>
                  </a:extLst>
                </p14:cNvPr>
                <p14:cNvContentPartPr/>
                <p14:nvPr/>
              </p14:nvContentPartPr>
              <p14:xfrm>
                <a:off x="10055425" y="5010697"/>
                <a:ext cx="138600" cy="18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87C952-109E-778B-0B03-7469A1A851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6425" y="5002057"/>
                  <a:ext cx="1562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4199316-A4B5-F6F8-8C24-F652A95C22D0}"/>
              </a:ext>
            </a:extLst>
          </p:cNvPr>
          <p:cNvGrpSpPr/>
          <p:nvPr/>
        </p:nvGrpSpPr>
        <p:grpSpPr>
          <a:xfrm>
            <a:off x="1464025" y="3144817"/>
            <a:ext cx="851400" cy="527040"/>
            <a:chOff x="1464025" y="3144817"/>
            <a:chExt cx="8514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8480A7-BA66-449E-1AD3-8810FFD4E76F}"/>
                    </a:ext>
                  </a:extLst>
                </p14:cNvPr>
                <p14:cNvContentPartPr/>
                <p14:nvPr/>
              </p14:nvContentPartPr>
              <p14:xfrm>
                <a:off x="1464025" y="3144817"/>
                <a:ext cx="545400" cy="3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8480A7-BA66-449E-1AD3-8810FFD4E7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55385" y="3135817"/>
                  <a:ext cx="563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E31976-BC7C-0871-726A-B51FF68C2BDB}"/>
                    </a:ext>
                  </a:extLst>
                </p14:cNvPr>
                <p14:cNvContentPartPr/>
                <p14:nvPr/>
              </p14:nvContentPartPr>
              <p14:xfrm>
                <a:off x="1500025" y="3160657"/>
                <a:ext cx="287640" cy="51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E31976-BC7C-0871-726A-B51FF68C2B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91025" y="3151657"/>
                  <a:ext cx="305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1EC5FB-EFB4-6BBD-F05F-9CA738A118B0}"/>
                    </a:ext>
                  </a:extLst>
                </p14:cNvPr>
                <p14:cNvContentPartPr/>
                <p14:nvPr/>
              </p14:nvContentPartPr>
              <p14:xfrm>
                <a:off x="1974865" y="3298897"/>
                <a:ext cx="340560" cy="330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1EC5FB-EFB4-6BBD-F05F-9CA738A118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5865" y="3289897"/>
                  <a:ext cx="35820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4C57C4C-6DF6-E619-62F6-A8C3070CC524}"/>
              </a:ext>
            </a:extLst>
          </p:cNvPr>
          <p:cNvGrpSpPr/>
          <p:nvPr/>
        </p:nvGrpSpPr>
        <p:grpSpPr>
          <a:xfrm>
            <a:off x="2693425" y="3051577"/>
            <a:ext cx="225000" cy="768600"/>
            <a:chOff x="2693425" y="3051577"/>
            <a:chExt cx="225000" cy="7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8C39063-B75F-5600-3589-1700BA1426FC}"/>
                    </a:ext>
                  </a:extLst>
                </p14:cNvPr>
                <p14:cNvContentPartPr/>
                <p14:nvPr/>
              </p14:nvContentPartPr>
              <p14:xfrm>
                <a:off x="2693425" y="3051577"/>
                <a:ext cx="225000" cy="527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8C39063-B75F-5600-3589-1700BA1426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84425" y="3042577"/>
                  <a:ext cx="2426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A109E0-8AF7-B598-EA7C-C8EBDC7EC3F6}"/>
                    </a:ext>
                  </a:extLst>
                </p14:cNvPr>
                <p14:cNvContentPartPr/>
                <p14:nvPr/>
              </p14:nvContentPartPr>
              <p14:xfrm>
                <a:off x="2726905" y="3721177"/>
                <a:ext cx="126720" cy="9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A109E0-8AF7-B598-EA7C-C8EBDC7EC3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17905" y="3712177"/>
                  <a:ext cx="144360" cy="11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54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137C-05AB-2377-08F3-8A662A73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7DC-A970-8BCF-3ACA-7913CE2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Focal Length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0FB20-7A67-BF4E-136D-FB3C67D2281E}"/>
              </a:ext>
            </a:extLst>
          </p:cNvPr>
          <p:cNvSpPr txBox="1"/>
          <p:nvPr/>
        </p:nvSpPr>
        <p:spPr>
          <a:xfrm>
            <a:off x="351111" y="1760607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Illuminance </a:t>
            </a:r>
            <a:r>
              <a:rPr lang="en-SG" sz="2400" i="1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J </a:t>
            </a:r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(How bright the image looks)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A39032-AE0F-E315-1B6F-ABEC49D2B058}"/>
                  </a:ext>
                </a:extLst>
              </p14:cNvPr>
              <p14:cNvContentPartPr/>
              <p14:nvPr/>
            </p14:nvContentPartPr>
            <p14:xfrm>
              <a:off x="5088865" y="2753857"/>
              <a:ext cx="1152000" cy="1152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A39032-AE0F-E315-1B6F-ABEC49D2B0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9865" y="2744857"/>
                <a:ext cx="116964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33E2BF9-8449-8956-5D23-8695622694EE}"/>
                  </a:ext>
                </a:extLst>
              </p14:cNvPr>
              <p14:cNvContentPartPr/>
              <p14:nvPr/>
            </p14:nvContentPartPr>
            <p14:xfrm>
              <a:off x="7407985" y="1890937"/>
              <a:ext cx="3481920" cy="3155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33E2BF9-8449-8956-5D23-8695622694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8986" y="1881937"/>
                <a:ext cx="3499558" cy="31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21DB17-52E0-06BF-A129-71A38EC69ED2}"/>
                  </a:ext>
                </a:extLst>
              </p14:cNvPr>
              <p14:cNvContentPartPr/>
              <p14:nvPr/>
            </p14:nvContentPartPr>
            <p14:xfrm>
              <a:off x="5631025" y="3275497"/>
              <a:ext cx="60840" cy="43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21DB17-52E0-06BF-A129-71A38EC69E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2025" y="3266497"/>
                <a:ext cx="78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156096E-D678-343F-4DB8-20EF57248290}"/>
                  </a:ext>
                </a:extLst>
              </p14:cNvPr>
              <p14:cNvContentPartPr/>
              <p14:nvPr/>
            </p14:nvContentPartPr>
            <p14:xfrm>
              <a:off x="9064345" y="3387457"/>
              <a:ext cx="113760" cy="63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156096E-D678-343F-4DB8-20EF572482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55345" y="3378457"/>
                <a:ext cx="13140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0DF05BE-10B1-442F-ADA1-72A00F024A83}"/>
              </a:ext>
            </a:extLst>
          </p:cNvPr>
          <p:cNvGrpSpPr/>
          <p:nvPr/>
        </p:nvGrpSpPr>
        <p:grpSpPr>
          <a:xfrm>
            <a:off x="5455345" y="2894257"/>
            <a:ext cx="585360" cy="380520"/>
            <a:chOff x="5455345" y="2894257"/>
            <a:chExt cx="5853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B6B417-391B-2E84-CAAD-475AA3653EF3}"/>
                    </a:ext>
                  </a:extLst>
                </p14:cNvPr>
                <p14:cNvContentPartPr/>
                <p14:nvPr/>
              </p14:nvContentPartPr>
              <p14:xfrm>
                <a:off x="5627065" y="2894257"/>
                <a:ext cx="413640" cy="38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B6B417-391B-2E84-CAAD-475AA3653E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18065" y="2885248"/>
                  <a:ext cx="431280" cy="398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BDD30F-211A-1C17-2C6B-78E69EB44C41}"/>
                    </a:ext>
                  </a:extLst>
                </p14:cNvPr>
                <p14:cNvContentPartPr/>
                <p14:nvPr/>
              </p14:nvContentPartPr>
              <p14:xfrm>
                <a:off x="5540305" y="2924497"/>
                <a:ext cx="45720" cy="28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BDD30F-211A-1C17-2C6B-78E69EB44C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31305" y="2915497"/>
                  <a:ext cx="63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F7FCCC-16BB-A69B-7D39-3596CD973F92}"/>
                    </a:ext>
                  </a:extLst>
                </p14:cNvPr>
                <p14:cNvContentPartPr/>
                <p14:nvPr/>
              </p14:nvContentPartPr>
              <p14:xfrm>
                <a:off x="5455345" y="3073897"/>
                <a:ext cx="117360" cy="79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F7FCCC-16BB-A69B-7D39-3596CD973F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46345" y="3064897"/>
                  <a:ext cx="135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1E2440-45F4-1ABC-8D74-ECCEBF2C7491}"/>
                    </a:ext>
                  </a:extLst>
                </p14:cNvPr>
                <p14:cNvContentPartPr/>
                <p14:nvPr/>
              </p14:nvContentPartPr>
              <p14:xfrm>
                <a:off x="5681065" y="3047977"/>
                <a:ext cx="42840" cy="16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1E2440-45F4-1ABC-8D74-ECCEBF2C74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2065" y="3038997"/>
                  <a:ext cx="60480" cy="1799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3B681-5E5C-E206-8884-9FB0093AF2A2}"/>
              </a:ext>
            </a:extLst>
          </p:cNvPr>
          <p:cNvGrpSpPr/>
          <p:nvPr/>
        </p:nvGrpSpPr>
        <p:grpSpPr>
          <a:xfrm>
            <a:off x="9116905" y="2598337"/>
            <a:ext cx="1275120" cy="861480"/>
            <a:chOff x="9116905" y="2598337"/>
            <a:chExt cx="127512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2DB53A-8C9F-7FDD-8F75-28C1CDC2C8E0}"/>
                    </a:ext>
                  </a:extLst>
                </p14:cNvPr>
                <p14:cNvContentPartPr/>
                <p14:nvPr/>
              </p14:nvContentPartPr>
              <p14:xfrm>
                <a:off x="9116905" y="2598337"/>
                <a:ext cx="1275120" cy="86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2DB53A-8C9F-7FDD-8F75-28C1CDC2C8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07905" y="2589337"/>
                  <a:ext cx="129276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51FED5-45F3-D3C1-14DC-7A26F6021D32}"/>
                    </a:ext>
                  </a:extLst>
                </p14:cNvPr>
                <p14:cNvContentPartPr/>
                <p14:nvPr/>
              </p14:nvContentPartPr>
              <p14:xfrm>
                <a:off x="9427585" y="2645137"/>
                <a:ext cx="68040" cy="44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51FED5-45F3-D3C1-14DC-7A26F6021D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18585" y="2636137"/>
                  <a:ext cx="856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C0F53C-536D-E57C-160F-9E316E92DCC9}"/>
                    </a:ext>
                  </a:extLst>
                </p14:cNvPr>
                <p14:cNvContentPartPr/>
                <p14:nvPr/>
              </p14:nvContentPartPr>
              <p14:xfrm>
                <a:off x="9302305" y="2792737"/>
                <a:ext cx="163800" cy="76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C0F53C-536D-E57C-160F-9E316E92DC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93325" y="2783737"/>
                  <a:ext cx="181401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B3EE7D-EF7F-91D1-6E98-0FA148F5A121}"/>
                    </a:ext>
                  </a:extLst>
                </p14:cNvPr>
                <p14:cNvContentPartPr/>
                <p14:nvPr/>
              </p14:nvContentPartPr>
              <p14:xfrm>
                <a:off x="9603265" y="2790217"/>
                <a:ext cx="363960" cy="13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B3EE7D-EF7F-91D1-6E98-0FA148F5A1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94256" y="2781217"/>
                  <a:ext cx="381617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3026145-8805-EAB1-6AAE-9624D515B683}"/>
              </a:ext>
            </a:extLst>
          </p:cNvPr>
          <p:cNvGrpSpPr/>
          <p:nvPr/>
        </p:nvGrpSpPr>
        <p:grpSpPr>
          <a:xfrm>
            <a:off x="4973665" y="4012057"/>
            <a:ext cx="1299960" cy="802440"/>
            <a:chOff x="4973665" y="4012057"/>
            <a:chExt cx="129996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966BAB-DD55-A82F-327B-82BE9DE4F63B}"/>
                    </a:ext>
                  </a:extLst>
                </p14:cNvPr>
                <p14:cNvContentPartPr/>
                <p14:nvPr/>
              </p14:nvContentPartPr>
              <p14:xfrm>
                <a:off x="4998865" y="4138417"/>
                <a:ext cx="195840" cy="40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966BAB-DD55-A82F-327B-82BE9DE4F6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9865" y="4129417"/>
                  <a:ext cx="2134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FFCC61-8FEC-8C9C-0940-D747B36ECFB7}"/>
                    </a:ext>
                  </a:extLst>
                </p14:cNvPr>
                <p14:cNvContentPartPr/>
                <p14:nvPr/>
              </p14:nvContentPartPr>
              <p14:xfrm>
                <a:off x="4973665" y="4352977"/>
                <a:ext cx="199440" cy="2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FFCC61-8FEC-8C9C-0940-D747B36ECF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4665" y="4343977"/>
                  <a:ext cx="217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F3B3A5-F032-3456-39E5-C7D09F4F7FF5}"/>
                    </a:ext>
                  </a:extLst>
                </p14:cNvPr>
                <p14:cNvContentPartPr/>
                <p14:nvPr/>
              </p14:nvContentPartPr>
              <p14:xfrm>
                <a:off x="5354905" y="4203217"/>
                <a:ext cx="2559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F3B3A5-F032-3456-39E5-C7D09F4F7F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5905" y="4194217"/>
                  <a:ext cx="273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B8B4BA-7E17-2B86-B35D-2D3B881548AE}"/>
                    </a:ext>
                  </a:extLst>
                </p14:cNvPr>
                <p14:cNvContentPartPr/>
                <p14:nvPr/>
              </p14:nvContentPartPr>
              <p14:xfrm>
                <a:off x="5798065" y="4150657"/>
                <a:ext cx="158760" cy="58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B8B4BA-7E17-2B86-B35D-2D3B881548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9065" y="4141657"/>
                  <a:ext cx="1764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EA790A-4A9E-9364-3E05-9FE4563BDC84}"/>
                    </a:ext>
                  </a:extLst>
                </p14:cNvPr>
                <p14:cNvContentPartPr/>
                <p14:nvPr/>
              </p14:nvContentPartPr>
              <p14:xfrm>
                <a:off x="5718145" y="4342897"/>
                <a:ext cx="203760" cy="2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EA790A-4A9E-9364-3E05-9FE4563BDC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9145" y="4333897"/>
                  <a:ext cx="221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C7D487-E46B-5F9D-D38C-737E88CC0E65}"/>
                    </a:ext>
                  </a:extLst>
                </p14:cNvPr>
                <p14:cNvContentPartPr/>
                <p14:nvPr/>
              </p14:nvContentPartPr>
              <p14:xfrm>
                <a:off x="6033865" y="4389337"/>
                <a:ext cx="6840" cy="20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C7D487-E46B-5F9D-D38C-737E88CC0E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24865" y="4380337"/>
                  <a:ext cx="24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45B385-6D82-B6A4-6AF3-DA95BD0C1F51}"/>
                    </a:ext>
                  </a:extLst>
                </p14:cNvPr>
                <p14:cNvContentPartPr/>
                <p14:nvPr/>
              </p14:nvContentPartPr>
              <p14:xfrm>
                <a:off x="6139345" y="4012057"/>
                <a:ext cx="134280" cy="24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45B385-6D82-B6A4-6AF3-DA95BD0C1F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30369" y="4003070"/>
                  <a:ext cx="151873" cy="258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DC5D69-DDEC-5D4B-2FB3-401B91F6152E}"/>
                    </a:ext>
                  </a:extLst>
                </p14:cNvPr>
                <p14:cNvContentPartPr/>
                <p14:nvPr/>
              </p14:nvContentPartPr>
              <p14:xfrm>
                <a:off x="5299105" y="4505257"/>
                <a:ext cx="39600" cy="30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DC5D69-DDEC-5D4B-2FB3-401B91F615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0105" y="4496257"/>
                  <a:ext cx="5724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C49371-9404-6673-DB21-A8C725B8389F}"/>
              </a:ext>
            </a:extLst>
          </p:cNvPr>
          <p:cNvGrpSpPr/>
          <p:nvPr/>
        </p:nvGrpSpPr>
        <p:grpSpPr>
          <a:xfrm>
            <a:off x="8820265" y="5010697"/>
            <a:ext cx="1373760" cy="723240"/>
            <a:chOff x="8820265" y="5010697"/>
            <a:chExt cx="137376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88DBD6-F7CC-69BC-0534-A2F7008BDFBF}"/>
                    </a:ext>
                  </a:extLst>
                </p14:cNvPr>
                <p14:cNvContentPartPr/>
                <p14:nvPr/>
              </p14:nvContentPartPr>
              <p14:xfrm>
                <a:off x="8820265" y="5221297"/>
                <a:ext cx="216000" cy="39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88DBD6-F7CC-69BC-0534-A2F7008BDF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11265" y="5212297"/>
                  <a:ext cx="233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C7BE91-8325-B66D-2C51-54A096FD7FC1}"/>
                    </a:ext>
                  </a:extLst>
                </p14:cNvPr>
                <p14:cNvContentPartPr/>
                <p14:nvPr/>
              </p14:nvContentPartPr>
              <p14:xfrm>
                <a:off x="8840425" y="5463577"/>
                <a:ext cx="162000" cy="2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C7BE91-8325-B66D-2C51-54A096FD7F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31405" y="5454427"/>
                  <a:ext cx="179679" cy="39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43CEC1-E2D2-46AA-EA57-370DA02CD657}"/>
                    </a:ext>
                  </a:extLst>
                </p14:cNvPr>
                <p14:cNvContentPartPr/>
                <p14:nvPr/>
              </p14:nvContentPartPr>
              <p14:xfrm>
                <a:off x="9134545" y="5325337"/>
                <a:ext cx="336960" cy="209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43CEC1-E2D2-46AA-EA57-370DA02CD6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25545" y="5316337"/>
                  <a:ext cx="354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4244B5-FFF8-321E-5905-E1AB1494F359}"/>
                    </a:ext>
                  </a:extLst>
                </p14:cNvPr>
                <p14:cNvContentPartPr/>
                <p14:nvPr/>
              </p14:nvContentPartPr>
              <p14:xfrm>
                <a:off x="9119785" y="5594977"/>
                <a:ext cx="187920" cy="13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4244B5-FFF8-321E-5905-E1AB1494F3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0802" y="5585977"/>
                  <a:ext cx="205526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9591BC-D8A1-3FFA-2EC9-C1C3B63FB542}"/>
                    </a:ext>
                  </a:extLst>
                </p14:cNvPr>
                <p14:cNvContentPartPr/>
                <p14:nvPr/>
              </p14:nvContentPartPr>
              <p14:xfrm>
                <a:off x="9682105" y="5145697"/>
                <a:ext cx="164880" cy="58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9591BC-D8A1-3FFA-2EC9-C1C3B63FB5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73105" y="5136697"/>
                  <a:ext cx="182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C81B95D-BF6B-8C6A-C162-56360C3AF05B}"/>
                    </a:ext>
                  </a:extLst>
                </p14:cNvPr>
                <p14:cNvContentPartPr/>
                <p14:nvPr/>
              </p14:nvContentPartPr>
              <p14:xfrm>
                <a:off x="9610465" y="5395537"/>
                <a:ext cx="219240" cy="3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C81B95D-BF6B-8C6A-C162-56360C3AF0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01465" y="5386537"/>
                  <a:ext cx="236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5AFBFB-A255-9897-74E5-55AAC9198764}"/>
                    </a:ext>
                  </a:extLst>
                </p14:cNvPr>
                <p14:cNvContentPartPr/>
                <p14:nvPr/>
              </p14:nvContentPartPr>
              <p14:xfrm>
                <a:off x="9907825" y="5466817"/>
                <a:ext cx="152280" cy="12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5AFBFB-A255-9897-74E5-55AAC91987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8825" y="5457817"/>
                  <a:ext cx="169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EF35A92-EF06-4BF4-1D03-DC2DD1638FED}"/>
                    </a:ext>
                  </a:extLst>
                </p14:cNvPr>
                <p14:cNvContentPartPr/>
                <p14:nvPr/>
              </p14:nvContentPartPr>
              <p14:xfrm>
                <a:off x="10055425" y="5010697"/>
                <a:ext cx="138600" cy="18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EF35A92-EF06-4BF4-1D03-DC2DD1638F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6425" y="5001697"/>
                  <a:ext cx="1562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286637D-3F68-D6B6-9ED7-6860495F801C}"/>
              </a:ext>
            </a:extLst>
          </p:cNvPr>
          <p:cNvGrpSpPr/>
          <p:nvPr/>
        </p:nvGrpSpPr>
        <p:grpSpPr>
          <a:xfrm>
            <a:off x="1464025" y="3144817"/>
            <a:ext cx="851400" cy="527040"/>
            <a:chOff x="1464025" y="3144817"/>
            <a:chExt cx="8514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846853-8D17-BE64-D490-ED9D8FDE8DF0}"/>
                    </a:ext>
                  </a:extLst>
                </p14:cNvPr>
                <p14:cNvContentPartPr/>
                <p14:nvPr/>
              </p14:nvContentPartPr>
              <p14:xfrm>
                <a:off x="1464025" y="3144817"/>
                <a:ext cx="545400" cy="3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846853-8D17-BE64-D490-ED9D8FDE8D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55025" y="3135817"/>
                  <a:ext cx="563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6885D6-7825-B06E-093A-A97C6CF016F1}"/>
                    </a:ext>
                  </a:extLst>
                </p14:cNvPr>
                <p14:cNvContentPartPr/>
                <p14:nvPr/>
              </p14:nvContentPartPr>
              <p14:xfrm>
                <a:off x="1500025" y="3160657"/>
                <a:ext cx="287640" cy="51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6885D6-7825-B06E-093A-A97C6CF016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91025" y="3151663"/>
                  <a:ext cx="305280" cy="528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CD0D89-54D9-7C98-311B-D90453F9F2B3}"/>
                    </a:ext>
                  </a:extLst>
                </p14:cNvPr>
                <p14:cNvContentPartPr/>
                <p14:nvPr/>
              </p14:nvContentPartPr>
              <p14:xfrm>
                <a:off x="1974865" y="3298897"/>
                <a:ext cx="340560" cy="330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CD0D89-54D9-7C98-311B-D90453F9F2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5865" y="3289897"/>
                  <a:ext cx="35820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CE166-06B6-4541-00BA-5ECA29D2174F}"/>
              </a:ext>
            </a:extLst>
          </p:cNvPr>
          <p:cNvGrpSpPr/>
          <p:nvPr/>
        </p:nvGrpSpPr>
        <p:grpSpPr>
          <a:xfrm>
            <a:off x="2535745" y="2493577"/>
            <a:ext cx="1296720" cy="1785240"/>
            <a:chOff x="2535745" y="2493577"/>
            <a:chExt cx="1296720" cy="17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514694-969F-7CC1-2AA6-AD10021F5F62}"/>
                    </a:ext>
                  </a:extLst>
                </p14:cNvPr>
                <p14:cNvContentPartPr/>
                <p14:nvPr/>
              </p14:nvContentPartPr>
              <p14:xfrm>
                <a:off x="2535745" y="2799577"/>
                <a:ext cx="291600" cy="147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514694-969F-7CC1-2AA6-AD10021F5F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27105" y="2790577"/>
                  <a:ext cx="309240" cy="14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5EECC6-9C27-47D4-DDAA-F0662C964A07}"/>
                    </a:ext>
                  </a:extLst>
                </p14:cNvPr>
                <p14:cNvContentPartPr/>
                <p14:nvPr/>
              </p14:nvContentPartPr>
              <p14:xfrm>
                <a:off x="2994745" y="2864377"/>
                <a:ext cx="27360" cy="426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5EECC6-9C27-47D4-DDAA-F0662C964A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6105" y="2855737"/>
                  <a:ext cx="45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FB1A43-303D-28E6-4901-66CA279D2244}"/>
                    </a:ext>
                  </a:extLst>
                </p14:cNvPr>
                <p14:cNvContentPartPr/>
                <p14:nvPr/>
              </p14:nvContentPartPr>
              <p14:xfrm>
                <a:off x="2753545" y="3399337"/>
                <a:ext cx="605880" cy="5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FB1A43-303D-28E6-4901-66CA279D22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44905" y="3390337"/>
                  <a:ext cx="623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B20152-3536-FF6D-863C-5EEB906AA7B1}"/>
                    </a:ext>
                  </a:extLst>
                </p14:cNvPr>
                <p14:cNvContentPartPr/>
                <p14:nvPr/>
              </p14:nvContentPartPr>
              <p14:xfrm>
                <a:off x="2926705" y="3535417"/>
                <a:ext cx="138960" cy="528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B20152-3536-FF6D-863C-5EEB906AA7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7705" y="3526417"/>
                  <a:ext cx="1566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97BF594-556F-4837-32B6-E7CA9BBE7AFC}"/>
                    </a:ext>
                  </a:extLst>
                </p14:cNvPr>
                <p14:cNvContentPartPr/>
                <p14:nvPr/>
              </p14:nvContentPartPr>
              <p14:xfrm>
                <a:off x="2848945" y="3743857"/>
                <a:ext cx="244440" cy="3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97BF594-556F-4837-32B6-E7CA9BBE7A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40305" y="3734857"/>
                  <a:ext cx="262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85587E-6279-09CB-7BEC-4CF000C85D2F}"/>
                    </a:ext>
                  </a:extLst>
                </p14:cNvPr>
                <p14:cNvContentPartPr/>
                <p14:nvPr/>
              </p14:nvContentPartPr>
              <p14:xfrm>
                <a:off x="3270505" y="2735857"/>
                <a:ext cx="198720" cy="128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85587E-6279-09CB-7BEC-4CF000C85D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1865" y="2727217"/>
                  <a:ext cx="21636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F15AB2-EFA9-7984-4A97-CBC20E32DC85}"/>
                    </a:ext>
                  </a:extLst>
                </p14:cNvPr>
                <p14:cNvContentPartPr/>
                <p14:nvPr/>
              </p14:nvContentPartPr>
              <p14:xfrm>
                <a:off x="3527905" y="2493577"/>
                <a:ext cx="304560" cy="30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F15AB2-EFA9-7984-4A97-CBC20E32DC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19265" y="2484577"/>
                  <a:ext cx="32220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C02422-9CFB-7949-3991-BD42F156A5CE}"/>
                  </a:ext>
                </a:extLst>
              </p14:cNvPr>
              <p14:cNvContentPartPr/>
              <p14:nvPr/>
            </p14:nvContentPartPr>
            <p14:xfrm>
              <a:off x="939521" y="2384275"/>
              <a:ext cx="3328168" cy="197720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C02422-9CFB-7949-3991-BD42F156A5C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0521" y="2375275"/>
                <a:ext cx="3345808" cy="19948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9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D3AA-2306-538B-05FD-7B29382A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34F5-FA4B-87EC-1180-F4F0CCC1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Aperture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DC9F9A0-86CB-5667-B809-24EFB3137B10}"/>
                  </a:ext>
                </a:extLst>
              </p14:cNvPr>
              <p14:cNvContentPartPr/>
              <p14:nvPr/>
            </p14:nvContentPartPr>
            <p14:xfrm>
              <a:off x="4931545" y="2239777"/>
              <a:ext cx="2365560" cy="2365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DC9F9A0-86CB-5667-B809-24EFB3137B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6865" y="2235097"/>
                <a:ext cx="2374200" cy="237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BCAB1BA-646A-4743-3E07-08F8043ABAC2}"/>
              </a:ext>
            </a:extLst>
          </p:cNvPr>
          <p:cNvGrpSpPr/>
          <p:nvPr/>
        </p:nvGrpSpPr>
        <p:grpSpPr>
          <a:xfrm>
            <a:off x="5299465" y="2624977"/>
            <a:ext cx="1587240" cy="1492560"/>
            <a:chOff x="5299465" y="2624977"/>
            <a:chExt cx="1587240" cy="14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3F20EF-973F-D09C-FA69-0F014311753F}"/>
                    </a:ext>
                  </a:extLst>
                </p14:cNvPr>
                <p14:cNvContentPartPr/>
                <p14:nvPr/>
              </p14:nvContentPartPr>
              <p14:xfrm>
                <a:off x="5300905" y="2624977"/>
                <a:ext cx="1585800" cy="142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3F20EF-973F-D09C-FA69-0F01431175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96585" y="2620657"/>
                  <a:ext cx="1594440" cy="14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743E03-FB2D-E2E2-3D19-3C97BC397088}"/>
                    </a:ext>
                  </a:extLst>
                </p14:cNvPr>
                <p14:cNvContentPartPr/>
                <p14:nvPr/>
              </p14:nvContentPartPr>
              <p14:xfrm>
                <a:off x="5299465" y="3945097"/>
                <a:ext cx="196920" cy="17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743E03-FB2D-E2E2-3D19-3C97BC3970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95145" y="3940777"/>
                  <a:ext cx="205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CE84BD-B7F9-1C29-49FE-8FF0133C28AF}"/>
                    </a:ext>
                  </a:extLst>
                </p14:cNvPr>
                <p14:cNvContentPartPr/>
                <p14:nvPr/>
              </p14:nvContentPartPr>
              <p14:xfrm>
                <a:off x="5703025" y="3138337"/>
                <a:ext cx="247680" cy="18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CE84BD-B7F9-1C29-49FE-8FF0133C28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98705" y="3134017"/>
                  <a:ext cx="256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A67669-B92B-6168-FC49-8CC55336323C}"/>
                    </a:ext>
                  </a:extLst>
                </p14:cNvPr>
                <p14:cNvContentPartPr/>
                <p14:nvPr/>
              </p14:nvContentPartPr>
              <p14:xfrm>
                <a:off x="5661625" y="3044377"/>
                <a:ext cx="34020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A67669-B92B-6168-FC49-8CC5533632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57305" y="3040057"/>
                  <a:ext cx="34884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1F5CE82-24C3-B02F-09BB-1154DFBAFD61}"/>
                  </a:ext>
                </a:extLst>
              </p14:cNvPr>
              <p14:cNvContentPartPr/>
              <p14:nvPr/>
            </p14:nvContentPartPr>
            <p14:xfrm>
              <a:off x="8292865" y="2151577"/>
              <a:ext cx="57960" cy="29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1F5CE82-24C3-B02F-09BB-1154DFBAFD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8545" y="2147257"/>
                <a:ext cx="666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A59B73-D8B2-6A1E-25BB-B4F987A22C26}"/>
                  </a:ext>
                </a:extLst>
              </p14:cNvPr>
              <p14:cNvContentPartPr/>
              <p14:nvPr/>
            </p14:nvContentPartPr>
            <p14:xfrm>
              <a:off x="8264785" y="2122777"/>
              <a:ext cx="201960" cy="336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A59B73-D8B2-6A1E-25BB-B4F987A22C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60465" y="2118457"/>
                <a:ext cx="2106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2D5B6FA-F708-29D7-EACD-E70890769BA0}"/>
                  </a:ext>
                </a:extLst>
              </p14:cNvPr>
              <p14:cNvContentPartPr/>
              <p14:nvPr/>
            </p14:nvContentPartPr>
            <p14:xfrm>
              <a:off x="8575465" y="2241577"/>
              <a:ext cx="31680" cy="169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2D5B6FA-F708-29D7-EACD-E70890769B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71145" y="2237257"/>
                <a:ext cx="403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71C60A-477E-BE14-B072-13B3D2BFE6CC}"/>
                  </a:ext>
                </a:extLst>
              </p14:cNvPr>
              <p14:cNvContentPartPr/>
              <p14:nvPr/>
            </p14:nvContentPartPr>
            <p14:xfrm>
              <a:off x="8570425" y="2090017"/>
              <a:ext cx="24120" cy="1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71C60A-477E-BE14-B072-13B3D2BFE6C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66105" y="2085697"/>
                <a:ext cx="32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810950-6BDE-B14C-EA4D-EF213F7F090D}"/>
                  </a:ext>
                </a:extLst>
              </p14:cNvPr>
              <p14:cNvContentPartPr/>
              <p14:nvPr/>
            </p14:nvContentPartPr>
            <p14:xfrm>
              <a:off x="8701105" y="2212057"/>
              <a:ext cx="167760" cy="220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810950-6BDE-B14C-EA4D-EF213F7F09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6785" y="2207737"/>
                <a:ext cx="176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77D3DB-B9ED-AF75-B1D5-9A6839616B20}"/>
                  </a:ext>
                </a:extLst>
              </p14:cNvPr>
              <p14:cNvContentPartPr/>
              <p14:nvPr/>
            </p14:nvContentPartPr>
            <p14:xfrm>
              <a:off x="8839705" y="2215657"/>
              <a:ext cx="304560" cy="156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77D3DB-B9ED-AF75-B1D5-9A6839616B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5385" y="2211337"/>
                <a:ext cx="313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EF3C201-8CEF-6555-CD71-C7AB805E70A7}"/>
                  </a:ext>
                </a:extLst>
              </p14:cNvPr>
              <p14:cNvContentPartPr/>
              <p14:nvPr/>
            </p14:nvContentPartPr>
            <p14:xfrm>
              <a:off x="9154705" y="2150497"/>
              <a:ext cx="173520" cy="15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EF3C201-8CEF-6555-CD71-C7AB805E70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385" y="2146177"/>
                <a:ext cx="182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3C1CD3-0744-1787-104F-F73514A17B12}"/>
                  </a:ext>
                </a:extLst>
              </p14:cNvPr>
              <p14:cNvContentPartPr/>
              <p14:nvPr/>
            </p14:nvContentPartPr>
            <p14:xfrm>
              <a:off x="9353065" y="1896697"/>
              <a:ext cx="58320" cy="43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3C1CD3-0744-1787-104F-F73514A17B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48745" y="1892377"/>
                <a:ext cx="66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8D378B5-DC57-030A-F71B-FCAA5A5F8BE8}"/>
                  </a:ext>
                </a:extLst>
              </p14:cNvPr>
              <p14:cNvContentPartPr/>
              <p14:nvPr/>
            </p14:nvContentPartPr>
            <p14:xfrm>
              <a:off x="9326785" y="2094337"/>
              <a:ext cx="267840" cy="15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8D378B5-DC57-030A-F71B-FCAA5A5F8BE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22465" y="2090017"/>
                <a:ext cx="276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D3C8ABE-37F0-7353-817A-C09C77C31D32}"/>
                  </a:ext>
                </a:extLst>
              </p14:cNvPr>
              <p14:cNvContentPartPr/>
              <p14:nvPr/>
            </p14:nvContentPartPr>
            <p14:xfrm>
              <a:off x="9642145" y="2090017"/>
              <a:ext cx="117000" cy="218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D3C8ABE-37F0-7353-817A-C09C77C31D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37825" y="2085697"/>
                <a:ext cx="125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24F976-D8C3-F6D6-B0A4-3BDDCF285822}"/>
                  </a:ext>
                </a:extLst>
              </p14:cNvPr>
              <p14:cNvContentPartPr/>
              <p14:nvPr/>
            </p14:nvContentPartPr>
            <p14:xfrm>
              <a:off x="10091425" y="1742977"/>
              <a:ext cx="320760" cy="1080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24F976-D8C3-F6D6-B0A4-3BDDCF2858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87105" y="1738657"/>
                <a:ext cx="329400" cy="10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F135E53-79AF-A6DE-B527-2C4F42E7AF45}"/>
              </a:ext>
            </a:extLst>
          </p:cNvPr>
          <p:cNvGrpSpPr/>
          <p:nvPr/>
        </p:nvGrpSpPr>
        <p:grpSpPr>
          <a:xfrm>
            <a:off x="10640065" y="1699777"/>
            <a:ext cx="1411920" cy="456480"/>
            <a:chOff x="10640065" y="1699777"/>
            <a:chExt cx="14119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F50219-1D9C-E336-5282-06C69EA3074A}"/>
                    </a:ext>
                  </a:extLst>
                </p14:cNvPr>
                <p14:cNvContentPartPr/>
                <p14:nvPr/>
              </p14:nvContentPartPr>
              <p14:xfrm>
                <a:off x="10640065" y="2028817"/>
                <a:ext cx="231840" cy="126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F50219-1D9C-E336-5282-06C69EA307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35745" y="2024497"/>
                  <a:ext cx="24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B719229-A3B3-DD68-9245-BEEFBA32C2C8}"/>
                    </a:ext>
                  </a:extLst>
                </p14:cNvPr>
                <p14:cNvContentPartPr/>
                <p14:nvPr/>
              </p14:nvContentPartPr>
              <p14:xfrm>
                <a:off x="10884865" y="2026657"/>
                <a:ext cx="184680" cy="129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B719229-A3B3-DD68-9245-BEEFBA32C2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80545" y="2022337"/>
                  <a:ext cx="193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46F7FD-18E4-1BA2-0415-7CA46E38AFB7}"/>
                    </a:ext>
                  </a:extLst>
                </p14:cNvPr>
                <p14:cNvContentPartPr/>
                <p14:nvPr/>
              </p14:nvContentPartPr>
              <p14:xfrm>
                <a:off x="11255665" y="1805617"/>
                <a:ext cx="134640" cy="24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46F7FD-18E4-1BA2-0415-7CA46E38AF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51345" y="1801297"/>
                  <a:ext cx="14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BE95BF-A1EA-FA2C-36A6-CBEAC6F60ADD}"/>
                    </a:ext>
                  </a:extLst>
                </p14:cNvPr>
                <p14:cNvContentPartPr/>
                <p14:nvPr/>
              </p14:nvContentPartPr>
              <p14:xfrm>
                <a:off x="11407945" y="1767097"/>
                <a:ext cx="169920" cy="4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BE95BF-A1EA-FA2C-36A6-CBEAC6F60A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03625" y="1762777"/>
                  <a:ext cx="178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BD96DA-CE6A-4EC7-74F8-CDF724A0D1E5}"/>
                    </a:ext>
                  </a:extLst>
                </p14:cNvPr>
                <p14:cNvContentPartPr/>
                <p14:nvPr/>
              </p14:nvContentPartPr>
              <p14:xfrm>
                <a:off x="11532865" y="1747297"/>
                <a:ext cx="32760" cy="254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BD96DA-CE6A-4EC7-74F8-CDF724A0D1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28545" y="1742977"/>
                  <a:ext cx="41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70EEAE-72EA-A21B-2BB0-091C014B1119}"/>
                    </a:ext>
                  </a:extLst>
                </p14:cNvPr>
                <p14:cNvContentPartPr/>
                <p14:nvPr/>
              </p14:nvContentPartPr>
              <p14:xfrm>
                <a:off x="11657425" y="1714177"/>
                <a:ext cx="160200" cy="27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70EEAE-72EA-A21B-2BB0-091C014B11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53105" y="1709857"/>
                  <a:ext cx="168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93D343-2281-FA47-9AC1-D3020D3083A2}"/>
                    </a:ext>
                  </a:extLst>
                </p14:cNvPr>
                <p14:cNvContentPartPr/>
                <p14:nvPr/>
              </p14:nvContentPartPr>
              <p14:xfrm>
                <a:off x="11670025" y="1888777"/>
                <a:ext cx="122040" cy="3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93D343-2281-FA47-9AC1-D3020D3083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65705" y="1884457"/>
                  <a:ext cx="13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763FF17-D7B6-10DF-39B9-DA429C7B0AB2}"/>
                    </a:ext>
                  </a:extLst>
                </p14:cNvPr>
                <p14:cNvContentPartPr/>
                <p14:nvPr/>
              </p14:nvContentPartPr>
              <p14:xfrm>
                <a:off x="11920945" y="1699777"/>
                <a:ext cx="30600" cy="12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763FF17-D7B6-10DF-39B9-DA429C7B0A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916625" y="1695457"/>
                  <a:ext cx="39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B81FDAA-7F21-316D-C768-3D14CFD9137A}"/>
                    </a:ext>
                  </a:extLst>
                </p14:cNvPr>
                <p14:cNvContentPartPr/>
                <p14:nvPr/>
              </p14:nvContentPartPr>
              <p14:xfrm>
                <a:off x="11960545" y="1852417"/>
                <a:ext cx="91440" cy="19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B81FDAA-7F21-316D-C768-3D14CFD913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956225" y="1848097"/>
                  <a:ext cx="1000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9231309-6748-0AA7-EC39-0ABFF21540FB}"/>
              </a:ext>
            </a:extLst>
          </p:cNvPr>
          <p:cNvGrpSpPr/>
          <p:nvPr/>
        </p:nvGrpSpPr>
        <p:grpSpPr>
          <a:xfrm>
            <a:off x="8540545" y="2621377"/>
            <a:ext cx="1711440" cy="883440"/>
            <a:chOff x="8540545" y="2621377"/>
            <a:chExt cx="171144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85764BF-87B3-3AF9-A6E5-684C2A879C4B}"/>
                    </a:ext>
                  </a:extLst>
                </p14:cNvPr>
                <p14:cNvContentPartPr/>
                <p14:nvPr/>
              </p14:nvContentPartPr>
              <p14:xfrm>
                <a:off x="8568985" y="2995057"/>
                <a:ext cx="176040" cy="156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85764BF-87B3-3AF9-A6E5-684C2A879C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64665" y="2990737"/>
                  <a:ext cx="184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F038A1D-5454-D1EE-6CD2-BA83B7257F12}"/>
                    </a:ext>
                  </a:extLst>
                </p14:cNvPr>
                <p14:cNvContentPartPr/>
                <p14:nvPr/>
              </p14:nvContentPartPr>
              <p14:xfrm>
                <a:off x="8765905" y="2856097"/>
                <a:ext cx="196560" cy="25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F038A1D-5454-D1EE-6CD2-BA83B7257F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61585" y="2851777"/>
                  <a:ext cx="205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9E51BF-CD57-253C-514F-40AB5F80EFE4}"/>
                    </a:ext>
                  </a:extLst>
                </p14:cNvPr>
                <p14:cNvContentPartPr/>
                <p14:nvPr/>
              </p14:nvContentPartPr>
              <p14:xfrm>
                <a:off x="9028705" y="2938897"/>
                <a:ext cx="128160" cy="56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9E51BF-CD57-253C-514F-40AB5F80EF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24385" y="2934577"/>
                  <a:ext cx="1368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892FBB6-7FBC-EFAE-DEC2-B115CDF480B8}"/>
                    </a:ext>
                  </a:extLst>
                </p14:cNvPr>
                <p14:cNvContentPartPr/>
                <p14:nvPr/>
              </p14:nvContentPartPr>
              <p14:xfrm>
                <a:off x="9062545" y="2750617"/>
                <a:ext cx="55440" cy="7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892FBB6-7FBC-EFAE-DEC2-B115CDF480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8225" y="2746297"/>
                  <a:ext cx="6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5C0D528-41C4-7C25-C7A9-67F141DEB0C7}"/>
                    </a:ext>
                  </a:extLst>
                </p14:cNvPr>
                <p14:cNvContentPartPr/>
                <p14:nvPr/>
              </p14:nvContentPartPr>
              <p14:xfrm>
                <a:off x="9177025" y="2874817"/>
                <a:ext cx="145440" cy="18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5C0D528-41C4-7C25-C7A9-67F141DEB0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72705" y="2870497"/>
                  <a:ext cx="154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908FF5E-43F7-7D10-1A5A-24FF3E538FA9}"/>
                    </a:ext>
                  </a:extLst>
                </p14:cNvPr>
                <p14:cNvContentPartPr/>
                <p14:nvPr/>
              </p14:nvContentPartPr>
              <p14:xfrm>
                <a:off x="9415705" y="2621377"/>
                <a:ext cx="270720" cy="414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908FF5E-43F7-7D10-1A5A-24FF3E538F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11385" y="2617057"/>
                  <a:ext cx="279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DE59E7-CE59-A142-254E-0D1D2848B788}"/>
                    </a:ext>
                  </a:extLst>
                </p14:cNvPr>
                <p14:cNvContentPartPr/>
                <p14:nvPr/>
              </p14:nvContentPartPr>
              <p14:xfrm>
                <a:off x="9540265" y="2863297"/>
                <a:ext cx="297360" cy="12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DE59E7-CE59-A142-254E-0D1D2848B7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35945" y="2858977"/>
                  <a:ext cx="30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5A00A1-1609-B212-0A80-65C575410A83}"/>
                    </a:ext>
                  </a:extLst>
                </p14:cNvPr>
                <p14:cNvContentPartPr/>
                <p14:nvPr/>
              </p14:nvContentPartPr>
              <p14:xfrm>
                <a:off x="9769945" y="2686537"/>
                <a:ext cx="15840" cy="6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5A00A1-1609-B212-0A80-65C575410A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65625" y="2682217"/>
                  <a:ext cx="24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516CE4-7565-594D-DAEC-DC41CE71A5B3}"/>
                    </a:ext>
                  </a:extLst>
                </p14:cNvPr>
                <p14:cNvContentPartPr/>
                <p14:nvPr/>
              </p14:nvContentPartPr>
              <p14:xfrm>
                <a:off x="9836185" y="2775097"/>
                <a:ext cx="282960" cy="153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516CE4-7565-594D-DAEC-DC41CE71A5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31865" y="2770777"/>
                  <a:ext cx="29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D46C9B-AE59-1A5B-12AE-50493CC9E101}"/>
                    </a:ext>
                  </a:extLst>
                </p14:cNvPr>
                <p14:cNvContentPartPr/>
                <p14:nvPr/>
              </p14:nvContentPartPr>
              <p14:xfrm>
                <a:off x="8540545" y="3030337"/>
                <a:ext cx="1711440" cy="42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D46C9B-AE59-1A5B-12AE-50493CC9E1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6225" y="3026017"/>
                  <a:ext cx="172008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8049FE6-8CF7-00AA-043C-EE7DCBBEC44C}"/>
              </a:ext>
            </a:extLst>
          </p:cNvPr>
          <p:cNvGrpSpPr/>
          <p:nvPr/>
        </p:nvGrpSpPr>
        <p:grpSpPr>
          <a:xfrm>
            <a:off x="8746465" y="3672577"/>
            <a:ext cx="2929680" cy="1765440"/>
            <a:chOff x="8746465" y="3672577"/>
            <a:chExt cx="2929680" cy="17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F1B764-C821-BC3C-32BE-29A7D961CA3A}"/>
                    </a:ext>
                  </a:extLst>
                </p14:cNvPr>
                <p14:cNvContentPartPr/>
                <p14:nvPr/>
              </p14:nvContentPartPr>
              <p14:xfrm>
                <a:off x="8746465" y="3672577"/>
                <a:ext cx="624240" cy="113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F1B764-C821-BC3C-32BE-29A7D961CA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2145" y="3668257"/>
                  <a:ext cx="6328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324A8F-CBBB-0FE7-E2B4-CBB3215F103A}"/>
                    </a:ext>
                  </a:extLst>
                </p14:cNvPr>
                <p14:cNvContentPartPr/>
                <p14:nvPr/>
              </p14:nvContentPartPr>
              <p14:xfrm>
                <a:off x="9514705" y="4229497"/>
                <a:ext cx="416160" cy="15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324A8F-CBBB-0FE7-E2B4-CBB3215F10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10385" y="4225177"/>
                  <a:ext cx="424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7F3C89-490C-F7F0-95C6-AC0703FF9061}"/>
                    </a:ext>
                  </a:extLst>
                </p14:cNvPr>
                <p14:cNvContentPartPr/>
                <p14:nvPr/>
              </p14:nvContentPartPr>
              <p14:xfrm>
                <a:off x="9651865" y="4328137"/>
                <a:ext cx="96840" cy="27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7F3C89-490C-F7F0-95C6-AC0703FF90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7545" y="4323817"/>
                  <a:ext cx="105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CC3CDC-0B95-B14B-332F-97F779A4A249}"/>
                    </a:ext>
                  </a:extLst>
                </p14:cNvPr>
                <p14:cNvContentPartPr/>
                <p14:nvPr/>
              </p14:nvContentPartPr>
              <p14:xfrm>
                <a:off x="9714505" y="4349377"/>
                <a:ext cx="365400" cy="221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CC3CDC-0B95-B14B-332F-97F779A4A2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10185" y="4345057"/>
                  <a:ext cx="374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77898A-D53D-E19C-9874-8B929F98DE5A}"/>
                    </a:ext>
                  </a:extLst>
                </p14:cNvPr>
                <p14:cNvContentPartPr/>
                <p14:nvPr/>
              </p14:nvContentPartPr>
              <p14:xfrm>
                <a:off x="10236865" y="3802177"/>
                <a:ext cx="1208880" cy="880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77898A-D53D-E19C-9874-8B929F98DE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32545" y="3797857"/>
                  <a:ext cx="121752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2D54F8-C706-8FCE-49F7-87DA2CB7421C}"/>
                    </a:ext>
                  </a:extLst>
                </p14:cNvPr>
                <p14:cNvContentPartPr/>
                <p14:nvPr/>
              </p14:nvContentPartPr>
              <p14:xfrm>
                <a:off x="10824025" y="3970297"/>
                <a:ext cx="25200" cy="44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2D54F8-C706-8FCE-49F7-87DA2CB742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19705" y="3965977"/>
                  <a:ext cx="3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9376498-786F-24A1-0004-F97AB3D0EFB9}"/>
                    </a:ext>
                  </a:extLst>
                </p14:cNvPr>
                <p14:cNvContentPartPr/>
                <p14:nvPr/>
              </p14:nvContentPartPr>
              <p14:xfrm>
                <a:off x="9165865" y="5205817"/>
                <a:ext cx="84600" cy="23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9376498-786F-24A1-0004-F97AB3D0EF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61545" y="5201497"/>
                  <a:ext cx="93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0FA90D-668C-E82C-15F7-C17F9CEB6BFE}"/>
                    </a:ext>
                  </a:extLst>
                </p14:cNvPr>
                <p14:cNvContentPartPr/>
                <p14:nvPr/>
              </p14:nvContentPartPr>
              <p14:xfrm>
                <a:off x="9207625" y="5027617"/>
                <a:ext cx="576000" cy="39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0FA90D-668C-E82C-15F7-C17F9CEB6B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3305" y="5023297"/>
                  <a:ext cx="5846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F375B0-6647-2DB3-B655-41AC7E2B3FB8}"/>
                    </a:ext>
                  </a:extLst>
                </p14:cNvPr>
                <p14:cNvContentPartPr/>
                <p14:nvPr/>
              </p14:nvContentPartPr>
              <p14:xfrm>
                <a:off x="9593185" y="5114377"/>
                <a:ext cx="114120" cy="57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F375B0-6647-2DB3-B655-41AC7E2B3F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88865" y="5110057"/>
                  <a:ext cx="122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E5A5BF-3FCB-4AD4-D2C6-D3B4D756466D}"/>
                    </a:ext>
                  </a:extLst>
                </p14:cNvPr>
                <p14:cNvContentPartPr/>
                <p14:nvPr/>
              </p14:nvContentPartPr>
              <p14:xfrm>
                <a:off x="9960745" y="4763377"/>
                <a:ext cx="712800" cy="37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E5A5BF-3FCB-4AD4-D2C6-D3B4D75646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56425" y="4759057"/>
                  <a:ext cx="721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9D8901-558A-EDE7-C7C1-F97A84F497EF}"/>
                    </a:ext>
                  </a:extLst>
                </p14:cNvPr>
                <p14:cNvContentPartPr/>
                <p14:nvPr/>
              </p14:nvContentPartPr>
              <p14:xfrm>
                <a:off x="10836985" y="4446937"/>
                <a:ext cx="319320" cy="338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9D8901-558A-EDE7-C7C1-F97A84F497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32665" y="4442617"/>
                  <a:ext cx="327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A19DB0C-26A3-8C71-9F2B-6FB2CF744608}"/>
                    </a:ext>
                  </a:extLst>
                </p14:cNvPr>
                <p14:cNvContentPartPr/>
                <p14:nvPr/>
              </p14:nvContentPartPr>
              <p14:xfrm>
                <a:off x="11015545" y="4500217"/>
                <a:ext cx="129600" cy="67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A19DB0C-26A3-8C71-9F2B-6FB2CF7446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11225" y="4495897"/>
                  <a:ext cx="138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93A0CD-DB9F-EE61-261E-55F09B6F8E3D}"/>
                    </a:ext>
                  </a:extLst>
                </p14:cNvPr>
                <p14:cNvContentPartPr/>
                <p14:nvPr/>
              </p14:nvContentPartPr>
              <p14:xfrm>
                <a:off x="11239105" y="4374577"/>
                <a:ext cx="84240" cy="20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93A0CD-DB9F-EE61-261E-55F09B6F8E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34785" y="4370257"/>
                  <a:ext cx="92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DB27D7-3A93-6B78-943E-8A89AD6FC50F}"/>
                    </a:ext>
                  </a:extLst>
                </p14:cNvPr>
                <p14:cNvContentPartPr/>
                <p14:nvPr/>
              </p14:nvContentPartPr>
              <p14:xfrm>
                <a:off x="11250985" y="4326337"/>
                <a:ext cx="425160" cy="220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DB27D7-3A93-6B78-943E-8A89AD6FC5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46665" y="4322017"/>
                  <a:ext cx="4338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E81A50B-4CC8-86B8-0D37-BB7489309FED}"/>
              </a:ext>
            </a:extLst>
          </p:cNvPr>
          <p:cNvGrpSpPr/>
          <p:nvPr/>
        </p:nvGrpSpPr>
        <p:grpSpPr>
          <a:xfrm>
            <a:off x="9558265" y="5578057"/>
            <a:ext cx="638640" cy="488880"/>
            <a:chOff x="9558265" y="5578057"/>
            <a:chExt cx="6386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557193-2A13-E999-799E-566A7AE144AC}"/>
                    </a:ext>
                  </a:extLst>
                </p14:cNvPr>
                <p14:cNvContentPartPr/>
                <p14:nvPr/>
              </p14:nvContentPartPr>
              <p14:xfrm>
                <a:off x="9558265" y="5681737"/>
                <a:ext cx="104040" cy="207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557193-2A13-E999-799E-566A7AE144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53945" y="5677417"/>
                  <a:ext cx="112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505504-8B0C-F85B-319D-40BF17CD025B}"/>
                    </a:ext>
                  </a:extLst>
                </p14:cNvPr>
                <p14:cNvContentPartPr/>
                <p14:nvPr/>
              </p14:nvContentPartPr>
              <p14:xfrm>
                <a:off x="9701905" y="5594977"/>
                <a:ext cx="141120" cy="27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505504-8B0C-F85B-319D-40BF17CD02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97585" y="5590657"/>
                  <a:ext cx="149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323DFF-E966-D9C6-908F-3CDE4F5A0CC1}"/>
                    </a:ext>
                  </a:extLst>
                </p14:cNvPr>
                <p14:cNvContentPartPr/>
                <p14:nvPr/>
              </p14:nvContentPartPr>
              <p14:xfrm>
                <a:off x="9765265" y="5656537"/>
                <a:ext cx="232920" cy="14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323DFF-E966-D9C6-908F-3CDE4F5A0C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60945" y="5652217"/>
                  <a:ext cx="24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3BF199-C397-E430-EE69-05181E4693CC}"/>
                    </a:ext>
                  </a:extLst>
                </p14:cNvPr>
                <p14:cNvContentPartPr/>
                <p14:nvPr/>
              </p14:nvContentPartPr>
              <p14:xfrm>
                <a:off x="10019065" y="5621617"/>
                <a:ext cx="127080" cy="5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3BF199-C397-E430-EE69-05181E4693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14745" y="5617297"/>
                  <a:ext cx="135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2FB0A7-8164-0906-FA1C-6BCF7BB47632}"/>
                    </a:ext>
                  </a:extLst>
                </p14:cNvPr>
                <p14:cNvContentPartPr/>
                <p14:nvPr/>
              </p14:nvContentPartPr>
              <p14:xfrm>
                <a:off x="10147945" y="5578057"/>
                <a:ext cx="48960" cy="48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2FB0A7-8164-0906-FA1C-6BCF7BB476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43625" y="5573737"/>
                  <a:ext cx="5760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68271AA-1C1B-ABC0-E62E-C3B298A97488}"/>
              </a:ext>
            </a:extLst>
          </p:cNvPr>
          <p:cNvGrpSpPr/>
          <p:nvPr/>
        </p:nvGrpSpPr>
        <p:grpSpPr>
          <a:xfrm>
            <a:off x="415345" y="1751977"/>
            <a:ext cx="4690800" cy="1901520"/>
            <a:chOff x="415345" y="1751977"/>
            <a:chExt cx="4690800" cy="19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69776E-2885-97CD-EC71-DA66BFD428CA}"/>
                    </a:ext>
                  </a:extLst>
                </p14:cNvPr>
                <p14:cNvContentPartPr/>
                <p14:nvPr/>
              </p14:nvContentPartPr>
              <p14:xfrm>
                <a:off x="415345" y="1892017"/>
                <a:ext cx="620280" cy="9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69776E-2885-97CD-EC71-DA66BFD428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025" y="1887697"/>
                  <a:ext cx="628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A76AB4-B584-2364-1A3F-115A72B0694D}"/>
                    </a:ext>
                  </a:extLst>
                </p14:cNvPr>
                <p14:cNvContentPartPr/>
                <p14:nvPr/>
              </p14:nvContentPartPr>
              <p14:xfrm>
                <a:off x="633505" y="1960777"/>
                <a:ext cx="59400" cy="435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A76AB4-B584-2364-1A3F-115A72B069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9185" y="1956457"/>
                  <a:ext cx="68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4E0D08-2B2C-7A6D-8382-E6BAE1E72A37}"/>
                    </a:ext>
                  </a:extLst>
                </p14:cNvPr>
                <p14:cNvContentPartPr/>
                <p14:nvPr/>
              </p14:nvContentPartPr>
              <p14:xfrm>
                <a:off x="716305" y="2049337"/>
                <a:ext cx="409680" cy="320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4E0D08-2B2C-7A6D-8382-E6BAE1E72A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1985" y="2045017"/>
                  <a:ext cx="418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1DAF599-6B57-E884-B21C-C8C79F2AF9CE}"/>
                    </a:ext>
                  </a:extLst>
                </p14:cNvPr>
                <p14:cNvContentPartPr/>
                <p14:nvPr/>
              </p14:nvContentPartPr>
              <p14:xfrm>
                <a:off x="1343785" y="1975177"/>
                <a:ext cx="203400" cy="39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1DAF599-6B57-E884-B21C-C8C79F2AF9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9465" y="1970857"/>
                  <a:ext cx="212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BCBA08-95F3-87B7-4ADF-C8A22AF655AE}"/>
                    </a:ext>
                  </a:extLst>
                </p14:cNvPr>
                <p14:cNvContentPartPr/>
                <p14:nvPr/>
              </p14:nvContentPartPr>
              <p14:xfrm>
                <a:off x="1595425" y="2198377"/>
                <a:ext cx="38520" cy="12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BCBA08-95F3-87B7-4ADF-C8A22AF655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1105" y="2194057"/>
                  <a:ext cx="47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C2A9E2-ADA1-4CB0-8A53-46AB547634A8}"/>
                    </a:ext>
                  </a:extLst>
                </p14:cNvPr>
                <p14:cNvContentPartPr/>
                <p14:nvPr/>
              </p14:nvContentPartPr>
              <p14:xfrm>
                <a:off x="1514785" y="2022337"/>
                <a:ext cx="41760" cy="10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C2A9E2-ADA1-4CB0-8A53-46AB547634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10465" y="2018017"/>
                  <a:ext cx="50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69809A-3892-3B91-15E8-EB6A615C8881}"/>
                    </a:ext>
                  </a:extLst>
                </p14:cNvPr>
                <p14:cNvContentPartPr/>
                <p14:nvPr/>
              </p14:nvContentPartPr>
              <p14:xfrm>
                <a:off x="1689025" y="2110897"/>
                <a:ext cx="183960" cy="63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69809A-3892-3B91-15E8-EB6A615C88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4705" y="2106577"/>
                  <a:ext cx="19260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A25088-119A-A6D2-CCC3-34EC39A46DB2}"/>
                    </a:ext>
                  </a:extLst>
                </p14:cNvPr>
                <p14:cNvContentPartPr/>
                <p14:nvPr/>
              </p14:nvContentPartPr>
              <p14:xfrm>
                <a:off x="1875865" y="2074897"/>
                <a:ext cx="147240" cy="603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A25088-119A-A6D2-CCC3-34EC39A46D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71545" y="2070577"/>
                  <a:ext cx="15588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547B080-3108-CA41-2299-E1F8D0EEF4A7}"/>
                    </a:ext>
                  </a:extLst>
                </p14:cNvPr>
                <p14:cNvContentPartPr/>
                <p14:nvPr/>
              </p14:nvContentPartPr>
              <p14:xfrm>
                <a:off x="2044345" y="2074177"/>
                <a:ext cx="160920" cy="179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547B080-3108-CA41-2299-E1F8D0EEF4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0025" y="2069857"/>
                  <a:ext cx="169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FC54F3-C287-82B7-F765-E4D75FECC25C}"/>
                    </a:ext>
                  </a:extLst>
                </p14:cNvPr>
                <p14:cNvContentPartPr/>
                <p14:nvPr/>
              </p14:nvContentPartPr>
              <p14:xfrm>
                <a:off x="2221825" y="2027017"/>
                <a:ext cx="176040" cy="20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FC54F3-C287-82B7-F765-E4D75FECC2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17505" y="2022697"/>
                  <a:ext cx="184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F23A50-B3FC-FBFE-2E08-C21D91FC25D5}"/>
                    </a:ext>
                  </a:extLst>
                </p14:cNvPr>
                <p14:cNvContentPartPr/>
                <p14:nvPr/>
              </p14:nvContentPartPr>
              <p14:xfrm>
                <a:off x="2720425" y="1854577"/>
                <a:ext cx="84240" cy="36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F23A50-B3FC-FBFE-2E08-C21D91FC25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6105" y="1850257"/>
                  <a:ext cx="928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36FF39-91FC-B7CF-5364-A4DC12C1882F}"/>
                    </a:ext>
                  </a:extLst>
                </p14:cNvPr>
                <p14:cNvContentPartPr/>
                <p14:nvPr/>
              </p14:nvContentPartPr>
              <p14:xfrm>
                <a:off x="2672905" y="1856017"/>
                <a:ext cx="587520" cy="348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36FF39-91FC-B7CF-5364-A4DC12C1882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68585" y="1851697"/>
                  <a:ext cx="596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2FF951-8375-501A-9299-84911CFCAF92}"/>
                    </a:ext>
                  </a:extLst>
                </p14:cNvPr>
                <p14:cNvContentPartPr/>
                <p14:nvPr/>
              </p14:nvContentPartPr>
              <p14:xfrm>
                <a:off x="3473185" y="1919737"/>
                <a:ext cx="239400" cy="173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2FF951-8375-501A-9299-84911CFCAF9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68865" y="1915417"/>
                  <a:ext cx="248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56F5CE8-4D26-4B44-066C-41B76006D5A8}"/>
                    </a:ext>
                  </a:extLst>
                </p14:cNvPr>
                <p14:cNvContentPartPr/>
                <p14:nvPr/>
              </p14:nvContentPartPr>
              <p14:xfrm>
                <a:off x="3704305" y="1940257"/>
                <a:ext cx="98640" cy="55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56F5CE8-4D26-4B44-066C-41B76006D5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99985" y="1935937"/>
                  <a:ext cx="1072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1E20B4-17BF-6A3E-0442-91153D85C952}"/>
                    </a:ext>
                  </a:extLst>
                </p14:cNvPr>
                <p14:cNvContentPartPr/>
                <p14:nvPr/>
              </p14:nvContentPartPr>
              <p14:xfrm>
                <a:off x="3640225" y="2000737"/>
                <a:ext cx="200520" cy="156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1E20B4-17BF-6A3E-0442-91153D85C95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35905" y="1996417"/>
                  <a:ext cx="209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F169BA9-A91F-F7C2-F46A-1355F3EE1C44}"/>
                    </a:ext>
                  </a:extLst>
                </p14:cNvPr>
                <p14:cNvContentPartPr/>
                <p14:nvPr/>
              </p14:nvContentPartPr>
              <p14:xfrm>
                <a:off x="3860185" y="1991737"/>
                <a:ext cx="198000" cy="13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F169BA9-A91F-F7C2-F46A-1355F3EE1C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5865" y="1987417"/>
                  <a:ext cx="20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3040DD9-8D32-71C6-6E0E-D4F134E938A8}"/>
                    </a:ext>
                  </a:extLst>
                </p14:cNvPr>
                <p14:cNvContentPartPr/>
                <p14:nvPr/>
              </p14:nvContentPartPr>
              <p14:xfrm>
                <a:off x="4073665" y="1875817"/>
                <a:ext cx="147240" cy="18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3040DD9-8D32-71C6-6E0E-D4F134E938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69345" y="1871497"/>
                  <a:ext cx="155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22720D-7945-D66E-BAC5-6646126EE738}"/>
                    </a:ext>
                  </a:extLst>
                </p14:cNvPr>
                <p14:cNvContentPartPr/>
                <p14:nvPr/>
              </p14:nvContentPartPr>
              <p14:xfrm>
                <a:off x="4275625" y="1751977"/>
                <a:ext cx="84240" cy="267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22720D-7945-D66E-BAC5-6646126EE73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71305" y="1747657"/>
                  <a:ext cx="92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A941816-CB49-EDFC-FB0D-CA3CBDFBBB39}"/>
                    </a:ext>
                  </a:extLst>
                </p14:cNvPr>
                <p14:cNvContentPartPr/>
                <p14:nvPr/>
              </p14:nvContentPartPr>
              <p14:xfrm>
                <a:off x="4234945" y="1772497"/>
                <a:ext cx="689760" cy="177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A941816-CB49-EDFC-FB0D-CA3CBDFBBB3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30625" y="1768177"/>
                  <a:ext cx="698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1963CB-4FC0-9A51-D90D-A95FA2C33F26}"/>
                    </a:ext>
                  </a:extLst>
                </p14:cNvPr>
                <p14:cNvContentPartPr/>
                <p14:nvPr/>
              </p14:nvContentPartPr>
              <p14:xfrm>
                <a:off x="5003185" y="1883377"/>
                <a:ext cx="102960" cy="333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1963CB-4FC0-9A51-D90D-A95FA2C33F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98865" y="1879057"/>
                  <a:ext cx="111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68FBE7-BEE7-E45D-4ACC-692FE732056B}"/>
                    </a:ext>
                  </a:extLst>
                </p14:cNvPr>
                <p14:cNvContentPartPr/>
                <p14:nvPr/>
              </p14:nvContentPartPr>
              <p14:xfrm>
                <a:off x="608665" y="2955817"/>
                <a:ext cx="81000" cy="452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68FBE7-BEE7-E45D-4ACC-692FE73205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4345" y="2951497"/>
                  <a:ext cx="896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DAFB512-70BD-36A5-56DE-2EA8A5F09D05}"/>
                    </a:ext>
                  </a:extLst>
                </p14:cNvPr>
                <p14:cNvContentPartPr/>
                <p14:nvPr/>
              </p14:nvContentPartPr>
              <p14:xfrm>
                <a:off x="517585" y="3021697"/>
                <a:ext cx="630000" cy="35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DAFB512-70BD-36A5-56DE-2EA8A5F09D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3265" y="3017377"/>
                  <a:ext cx="638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DB18AA-1137-16FD-F7D7-9A3D9394F64D}"/>
                    </a:ext>
                  </a:extLst>
                </p14:cNvPr>
                <p14:cNvContentPartPr/>
                <p14:nvPr/>
              </p14:nvContentPartPr>
              <p14:xfrm>
                <a:off x="1372585" y="2902897"/>
                <a:ext cx="302760" cy="427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DB18AA-1137-16FD-F7D7-9A3D9394F6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68265" y="2898577"/>
                  <a:ext cx="3114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9982437-6F00-5F0C-67B7-52ED58DBB77A}"/>
                    </a:ext>
                  </a:extLst>
                </p14:cNvPr>
                <p14:cNvContentPartPr/>
                <p14:nvPr/>
              </p14:nvContentPartPr>
              <p14:xfrm>
                <a:off x="1710985" y="3078577"/>
                <a:ext cx="192240" cy="207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9982437-6F00-5F0C-67B7-52ED58DBB77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06665" y="3074257"/>
                  <a:ext cx="200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4359F2-6F88-39D8-4AB8-E57FC98C4EE8}"/>
                    </a:ext>
                  </a:extLst>
                </p14:cNvPr>
                <p14:cNvContentPartPr/>
                <p14:nvPr/>
              </p14:nvContentPartPr>
              <p14:xfrm>
                <a:off x="1988905" y="3049777"/>
                <a:ext cx="65160" cy="144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4359F2-6F88-39D8-4AB8-E57FC98C4E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84585" y="3045457"/>
                  <a:ext cx="7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9500363-5827-A281-4FFE-63CBF5427BE9}"/>
                    </a:ext>
                  </a:extLst>
                </p14:cNvPr>
                <p14:cNvContentPartPr/>
                <p14:nvPr/>
              </p14:nvContentPartPr>
              <p14:xfrm>
                <a:off x="1971265" y="2885977"/>
                <a:ext cx="33480" cy="47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9500363-5827-A281-4FFE-63CBF5427B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6945" y="2881657"/>
                  <a:ext cx="4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5E9671-7D95-1FC9-C061-6B2B67B44F62}"/>
                    </a:ext>
                  </a:extLst>
                </p14:cNvPr>
                <p14:cNvContentPartPr/>
                <p14:nvPr/>
              </p14:nvContentPartPr>
              <p14:xfrm>
                <a:off x="2124985" y="2987137"/>
                <a:ext cx="203760" cy="66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5E9671-7D95-1FC9-C061-6B2B67B44F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20665" y="2982817"/>
                  <a:ext cx="2124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50FCB9-AEDF-3280-F4E6-B8D951A035BE}"/>
                    </a:ext>
                  </a:extLst>
                </p14:cNvPr>
                <p14:cNvContentPartPr/>
                <p14:nvPr/>
              </p14:nvContentPartPr>
              <p14:xfrm>
                <a:off x="2250985" y="2785537"/>
                <a:ext cx="312480" cy="376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50FCB9-AEDF-3280-F4E6-B8D951A035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46665" y="2781217"/>
                  <a:ext cx="321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A2BA20A-97CC-42BE-C518-AE43C28B75E2}"/>
                    </a:ext>
                  </a:extLst>
                </p14:cNvPr>
                <p14:cNvContentPartPr/>
                <p14:nvPr/>
              </p14:nvContentPartPr>
              <p14:xfrm>
                <a:off x="2567065" y="2747377"/>
                <a:ext cx="123840" cy="37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A2BA20A-97CC-42BE-C518-AE43C28B75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62745" y="2743057"/>
                  <a:ext cx="132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91F2AD-2698-07B2-69C5-F1EE66544553}"/>
                    </a:ext>
                  </a:extLst>
                </p14:cNvPr>
                <p14:cNvContentPartPr/>
                <p14:nvPr/>
              </p14:nvContentPartPr>
              <p14:xfrm>
                <a:off x="2513785" y="2841337"/>
                <a:ext cx="592560" cy="178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91F2AD-2698-07B2-69C5-F1EE665445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09465" y="2837017"/>
                  <a:ext cx="601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E52963-7589-7BA9-375F-B17DCA77459A}"/>
                    </a:ext>
                  </a:extLst>
                </p14:cNvPr>
                <p14:cNvContentPartPr/>
                <p14:nvPr/>
              </p14:nvContentPartPr>
              <p14:xfrm>
                <a:off x="3383905" y="2534617"/>
                <a:ext cx="96840" cy="415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E52963-7589-7BA9-375F-B17DCA7745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79585" y="2530297"/>
                  <a:ext cx="105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5A14D85-8609-3B5A-A704-DF55EC064152}"/>
                    </a:ext>
                  </a:extLst>
                </p14:cNvPr>
                <p14:cNvContentPartPr/>
                <p14:nvPr/>
              </p14:nvContentPartPr>
              <p14:xfrm>
                <a:off x="3329905" y="2566657"/>
                <a:ext cx="611280" cy="379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5A14D85-8609-3B5A-A704-DF55EC0641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25585" y="2562337"/>
                  <a:ext cx="6199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04FBD18-1EE4-041A-C18C-474BF012617C}"/>
                    </a:ext>
                  </a:extLst>
                </p14:cNvPr>
                <p14:cNvContentPartPr/>
                <p14:nvPr/>
              </p14:nvContentPartPr>
              <p14:xfrm>
                <a:off x="4084465" y="2630737"/>
                <a:ext cx="64080" cy="21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04FBD18-1EE4-041A-C18C-474BF01261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80145" y="2626417"/>
                  <a:ext cx="72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8F945D0-A320-5BB0-5F30-9EF2D6EBADA5}"/>
                    </a:ext>
                  </a:extLst>
                </p14:cNvPr>
                <p14:cNvContentPartPr/>
                <p14:nvPr/>
              </p14:nvContentPartPr>
              <p14:xfrm>
                <a:off x="4008505" y="2467657"/>
                <a:ext cx="27360" cy="32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8F945D0-A320-5BB0-5F30-9EF2D6EBAD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04185" y="2463337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A574866-5364-32DA-2FAD-E74B8B06F233}"/>
                    </a:ext>
                  </a:extLst>
                </p14:cNvPr>
                <p14:cNvContentPartPr/>
                <p14:nvPr/>
              </p14:nvContentPartPr>
              <p14:xfrm>
                <a:off x="4130545" y="2412937"/>
                <a:ext cx="786240" cy="75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A574866-5364-32DA-2FAD-E74B8B06F2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26225" y="2408617"/>
                  <a:ext cx="794880" cy="76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18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6FA9-F551-C863-A95A-7B4B79A4A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0D77-9BE2-EF4A-3D3C-4FAA1384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Aperture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C1133A-C116-BD83-4126-43CB338764E6}"/>
                  </a:ext>
                </a:extLst>
              </p14:cNvPr>
              <p14:cNvContentPartPr/>
              <p14:nvPr/>
            </p14:nvContentPartPr>
            <p14:xfrm>
              <a:off x="4931545" y="2239777"/>
              <a:ext cx="2365560" cy="2365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C1133A-C116-BD83-4126-43CB338764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7225" y="2235457"/>
                <a:ext cx="2374200" cy="237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8BB05BF-10A6-4917-1F09-53B1F1A4E759}"/>
              </a:ext>
            </a:extLst>
          </p:cNvPr>
          <p:cNvGrpSpPr/>
          <p:nvPr/>
        </p:nvGrpSpPr>
        <p:grpSpPr>
          <a:xfrm>
            <a:off x="5299465" y="2624977"/>
            <a:ext cx="1587240" cy="1492560"/>
            <a:chOff x="5299465" y="2624977"/>
            <a:chExt cx="1587240" cy="14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B617A1-B75D-2D41-E9BB-00ADB88EC099}"/>
                    </a:ext>
                  </a:extLst>
                </p14:cNvPr>
                <p14:cNvContentPartPr/>
                <p14:nvPr/>
              </p14:nvContentPartPr>
              <p14:xfrm>
                <a:off x="5300905" y="2624977"/>
                <a:ext cx="1585800" cy="142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B617A1-B75D-2D41-E9BB-00ADB88EC0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96585" y="2620657"/>
                  <a:ext cx="1594440" cy="14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5C102A-ECD0-7967-6E71-0F6CD484421F}"/>
                    </a:ext>
                  </a:extLst>
                </p14:cNvPr>
                <p14:cNvContentPartPr/>
                <p14:nvPr/>
              </p14:nvContentPartPr>
              <p14:xfrm>
                <a:off x="5299465" y="3945097"/>
                <a:ext cx="196920" cy="17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5C102A-ECD0-7967-6E71-0F6CD48442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95145" y="3940777"/>
                  <a:ext cx="205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718A21-E62E-1D53-E5ED-F798528295AE}"/>
                    </a:ext>
                  </a:extLst>
                </p14:cNvPr>
                <p14:cNvContentPartPr/>
                <p14:nvPr/>
              </p14:nvContentPartPr>
              <p14:xfrm>
                <a:off x="5703025" y="3138337"/>
                <a:ext cx="247680" cy="18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718A21-E62E-1D53-E5ED-F798528295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98705" y="3134017"/>
                  <a:ext cx="256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8DE88F-E727-91B0-5E26-ECFFF357C238}"/>
                    </a:ext>
                  </a:extLst>
                </p14:cNvPr>
                <p14:cNvContentPartPr/>
                <p14:nvPr/>
              </p14:nvContentPartPr>
              <p14:xfrm>
                <a:off x="5661625" y="3044377"/>
                <a:ext cx="34020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8DE88F-E727-91B0-5E26-ECFFF357C2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57305" y="3040057"/>
                  <a:ext cx="34884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449AF0-11ED-CC33-039C-BB14D7B0453A}"/>
                  </a:ext>
                </a:extLst>
              </p14:cNvPr>
              <p14:cNvContentPartPr/>
              <p14:nvPr/>
            </p14:nvContentPartPr>
            <p14:xfrm>
              <a:off x="8292865" y="2151577"/>
              <a:ext cx="57960" cy="29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449AF0-11ED-CC33-039C-BB14D7B045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8545" y="2147252"/>
                <a:ext cx="66600" cy="302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43903B8-F5A8-B715-73E7-D3FF18C87A28}"/>
                  </a:ext>
                </a:extLst>
              </p14:cNvPr>
              <p14:cNvContentPartPr/>
              <p14:nvPr/>
            </p14:nvContentPartPr>
            <p14:xfrm>
              <a:off x="8264785" y="2122777"/>
              <a:ext cx="201960" cy="336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43903B8-F5A8-B715-73E7-D3FF18C87A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60465" y="2118457"/>
                <a:ext cx="2106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0C3B11-1DEF-78BD-E22B-22D193148365}"/>
                  </a:ext>
                </a:extLst>
              </p14:cNvPr>
              <p14:cNvContentPartPr/>
              <p14:nvPr/>
            </p14:nvContentPartPr>
            <p14:xfrm>
              <a:off x="8575465" y="2241577"/>
              <a:ext cx="31680" cy="169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0C3B11-1DEF-78BD-E22B-22D1931483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71145" y="2237248"/>
                <a:ext cx="40320" cy="177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CFB87-026E-303B-5AAC-E0E5A7B8FC9B}"/>
                  </a:ext>
                </a:extLst>
              </p14:cNvPr>
              <p14:cNvContentPartPr/>
              <p14:nvPr/>
            </p14:nvContentPartPr>
            <p14:xfrm>
              <a:off x="8570425" y="2090017"/>
              <a:ext cx="24120" cy="1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CFB87-026E-303B-5AAC-E0E5A7B8FC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66105" y="2085697"/>
                <a:ext cx="32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E08604-D546-0067-F5A0-25678ABB0D9F}"/>
                  </a:ext>
                </a:extLst>
              </p14:cNvPr>
              <p14:cNvContentPartPr/>
              <p14:nvPr/>
            </p14:nvContentPartPr>
            <p14:xfrm>
              <a:off x="8701105" y="2212057"/>
              <a:ext cx="167760" cy="220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E08604-D546-0067-F5A0-25678ABB0D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6785" y="2207737"/>
                <a:ext cx="176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F16214-532D-7F11-C249-91BE6C2D7050}"/>
                  </a:ext>
                </a:extLst>
              </p14:cNvPr>
              <p14:cNvContentPartPr/>
              <p14:nvPr/>
            </p14:nvContentPartPr>
            <p14:xfrm>
              <a:off x="8839705" y="2215657"/>
              <a:ext cx="304560" cy="156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F16214-532D-7F11-C249-91BE6C2D70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5385" y="2211337"/>
                <a:ext cx="313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1923BD2-5E34-5E50-DF08-00A0C260B871}"/>
                  </a:ext>
                </a:extLst>
              </p14:cNvPr>
              <p14:cNvContentPartPr/>
              <p14:nvPr/>
            </p14:nvContentPartPr>
            <p14:xfrm>
              <a:off x="9154705" y="2150497"/>
              <a:ext cx="173520" cy="15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1923BD2-5E34-5E50-DF08-00A0C260B8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385" y="2146177"/>
                <a:ext cx="182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19E511-A153-64F3-FDAC-B75B7B46CB21}"/>
                  </a:ext>
                </a:extLst>
              </p14:cNvPr>
              <p14:cNvContentPartPr/>
              <p14:nvPr/>
            </p14:nvContentPartPr>
            <p14:xfrm>
              <a:off x="9353065" y="1896697"/>
              <a:ext cx="58320" cy="43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19E511-A153-64F3-FDAC-B75B7B46CB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48745" y="1892377"/>
                <a:ext cx="66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874F88E-1374-26B7-49F9-C89C08391A72}"/>
                  </a:ext>
                </a:extLst>
              </p14:cNvPr>
              <p14:cNvContentPartPr/>
              <p14:nvPr/>
            </p14:nvContentPartPr>
            <p14:xfrm>
              <a:off x="9326785" y="2094337"/>
              <a:ext cx="267840" cy="15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874F88E-1374-26B7-49F9-C89C08391A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22459" y="2090017"/>
                <a:ext cx="276492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58F7AC-F58B-A3AD-8401-3CE0BE377958}"/>
                  </a:ext>
                </a:extLst>
              </p14:cNvPr>
              <p14:cNvContentPartPr/>
              <p14:nvPr/>
            </p14:nvContentPartPr>
            <p14:xfrm>
              <a:off x="9642145" y="2090017"/>
              <a:ext cx="117000" cy="218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58F7AC-F58B-A3AD-8401-3CE0BE3779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37825" y="2085697"/>
                <a:ext cx="125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CF9A944-05C3-1D41-5CEF-35B353102311}"/>
                  </a:ext>
                </a:extLst>
              </p14:cNvPr>
              <p14:cNvContentPartPr/>
              <p14:nvPr/>
            </p14:nvContentPartPr>
            <p14:xfrm>
              <a:off x="10091425" y="1742977"/>
              <a:ext cx="320760" cy="1080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CF9A944-05C3-1D41-5CEF-35B35310231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87110" y="1738657"/>
                <a:ext cx="329390" cy="10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41B6E46-98DA-60DF-18B7-F8BE8E443A89}"/>
              </a:ext>
            </a:extLst>
          </p:cNvPr>
          <p:cNvGrpSpPr/>
          <p:nvPr/>
        </p:nvGrpSpPr>
        <p:grpSpPr>
          <a:xfrm>
            <a:off x="10640065" y="1699777"/>
            <a:ext cx="1411920" cy="456480"/>
            <a:chOff x="10640065" y="1699777"/>
            <a:chExt cx="14119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67C746-5F7B-53FD-723D-2DFC2D561228}"/>
                    </a:ext>
                  </a:extLst>
                </p14:cNvPr>
                <p14:cNvContentPartPr/>
                <p14:nvPr/>
              </p14:nvContentPartPr>
              <p14:xfrm>
                <a:off x="10640065" y="2028817"/>
                <a:ext cx="231840" cy="126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67C746-5F7B-53FD-723D-2DFC2D5612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35738" y="2024485"/>
                  <a:ext cx="240493" cy="135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21F308-6E26-867D-971F-6C3739675855}"/>
                    </a:ext>
                  </a:extLst>
                </p14:cNvPr>
                <p14:cNvContentPartPr/>
                <p14:nvPr/>
              </p14:nvContentPartPr>
              <p14:xfrm>
                <a:off x="10884865" y="2026657"/>
                <a:ext cx="184680" cy="129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21F308-6E26-867D-971F-6C37396758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80545" y="2022337"/>
                  <a:ext cx="193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F24160-DCA7-C86F-2925-C13E42138FD2}"/>
                    </a:ext>
                  </a:extLst>
                </p14:cNvPr>
                <p14:cNvContentPartPr/>
                <p14:nvPr/>
              </p14:nvContentPartPr>
              <p14:xfrm>
                <a:off x="11255665" y="1805617"/>
                <a:ext cx="134640" cy="24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F24160-DCA7-C86F-2925-C13E42138F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51345" y="1801297"/>
                  <a:ext cx="14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9D10DB-9D3F-665F-746D-AC51310AEEDC}"/>
                    </a:ext>
                  </a:extLst>
                </p14:cNvPr>
                <p14:cNvContentPartPr/>
                <p14:nvPr/>
              </p14:nvContentPartPr>
              <p14:xfrm>
                <a:off x="11407945" y="1767097"/>
                <a:ext cx="169920" cy="4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9D10DB-9D3F-665F-746D-AC51310AEE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03625" y="1762777"/>
                  <a:ext cx="178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462FA7-20FB-4635-0005-5D71B716636D}"/>
                    </a:ext>
                  </a:extLst>
                </p14:cNvPr>
                <p14:cNvContentPartPr/>
                <p14:nvPr/>
              </p14:nvContentPartPr>
              <p14:xfrm>
                <a:off x="11532865" y="1747297"/>
                <a:ext cx="32760" cy="254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462FA7-20FB-4635-0005-5D71B71663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28545" y="1742971"/>
                  <a:ext cx="41400" cy="263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71E000-EEC2-BED7-4750-7A2CF2EEAFB7}"/>
                    </a:ext>
                  </a:extLst>
                </p14:cNvPr>
                <p14:cNvContentPartPr/>
                <p14:nvPr/>
              </p14:nvContentPartPr>
              <p14:xfrm>
                <a:off x="11657425" y="1714177"/>
                <a:ext cx="160200" cy="27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71E000-EEC2-BED7-4750-7A2CF2EEAF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53105" y="1709857"/>
                  <a:ext cx="168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8E1C8C-CA5C-191A-2927-C93FB8C20C7E}"/>
                    </a:ext>
                  </a:extLst>
                </p14:cNvPr>
                <p14:cNvContentPartPr/>
                <p14:nvPr/>
              </p14:nvContentPartPr>
              <p14:xfrm>
                <a:off x="11670025" y="1888777"/>
                <a:ext cx="122040" cy="3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8E1C8C-CA5C-191A-2927-C93FB8C20C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65718" y="1884457"/>
                  <a:ext cx="130655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029350-CFFC-335E-D740-41D17DF4DD48}"/>
                    </a:ext>
                  </a:extLst>
                </p14:cNvPr>
                <p14:cNvContentPartPr/>
                <p14:nvPr/>
              </p14:nvContentPartPr>
              <p14:xfrm>
                <a:off x="11920945" y="1699777"/>
                <a:ext cx="30600" cy="12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029350-CFFC-335E-D740-41D17DF4DD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916625" y="1695457"/>
                  <a:ext cx="39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7DC3A4-09E1-C074-BE32-372C0C9EC30C}"/>
                    </a:ext>
                  </a:extLst>
                </p14:cNvPr>
                <p14:cNvContentPartPr/>
                <p14:nvPr/>
              </p14:nvContentPartPr>
              <p14:xfrm>
                <a:off x="11960545" y="1852417"/>
                <a:ext cx="91440" cy="19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7DC3A4-09E1-C074-BE32-372C0C9EC3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956225" y="1848097"/>
                  <a:ext cx="1000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835404E-4802-5CA3-F8BF-3E3279C33DE7}"/>
              </a:ext>
            </a:extLst>
          </p:cNvPr>
          <p:cNvGrpSpPr/>
          <p:nvPr/>
        </p:nvGrpSpPr>
        <p:grpSpPr>
          <a:xfrm>
            <a:off x="8540545" y="2621377"/>
            <a:ext cx="1711440" cy="883440"/>
            <a:chOff x="8540545" y="2621377"/>
            <a:chExt cx="171144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3A5CAA-51B3-8222-B79F-AF24099C9C4C}"/>
                    </a:ext>
                  </a:extLst>
                </p14:cNvPr>
                <p14:cNvContentPartPr/>
                <p14:nvPr/>
              </p14:nvContentPartPr>
              <p14:xfrm>
                <a:off x="8568985" y="2995057"/>
                <a:ext cx="176040" cy="156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3A5CAA-51B3-8222-B79F-AF24099C9C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64665" y="2990737"/>
                  <a:ext cx="184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51EE162-59E6-3455-3FFD-20B9C77021B4}"/>
                    </a:ext>
                  </a:extLst>
                </p14:cNvPr>
                <p14:cNvContentPartPr/>
                <p14:nvPr/>
              </p14:nvContentPartPr>
              <p14:xfrm>
                <a:off x="8765905" y="2856097"/>
                <a:ext cx="196560" cy="25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51EE162-59E6-3455-3FFD-20B9C77021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61585" y="2851783"/>
                  <a:ext cx="205200" cy="267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23885F-008B-2E48-7281-DBF9E8F47B71}"/>
                    </a:ext>
                  </a:extLst>
                </p14:cNvPr>
                <p14:cNvContentPartPr/>
                <p14:nvPr/>
              </p14:nvContentPartPr>
              <p14:xfrm>
                <a:off x="9028705" y="2938897"/>
                <a:ext cx="128160" cy="56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23885F-008B-2E48-7281-DBF9E8F47B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24385" y="2934577"/>
                  <a:ext cx="1368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FC3467D-C35C-5FFD-B27D-5D0111AEC737}"/>
                    </a:ext>
                  </a:extLst>
                </p14:cNvPr>
                <p14:cNvContentPartPr/>
                <p14:nvPr/>
              </p14:nvContentPartPr>
              <p14:xfrm>
                <a:off x="9062545" y="2750617"/>
                <a:ext cx="55440" cy="7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FC3467D-C35C-5FFD-B27D-5D0111AEC73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8225" y="2746275"/>
                  <a:ext cx="64080" cy="79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34E493F-2EBF-D660-0F6D-5B61A38F77E2}"/>
                    </a:ext>
                  </a:extLst>
                </p14:cNvPr>
                <p14:cNvContentPartPr/>
                <p14:nvPr/>
              </p14:nvContentPartPr>
              <p14:xfrm>
                <a:off x="9177025" y="2874817"/>
                <a:ext cx="145440" cy="18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34E493F-2EBF-D660-0F6D-5B61A38F77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72705" y="2870505"/>
                  <a:ext cx="154080" cy="194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CF7BFA-B72D-116E-D161-DC83A835214B}"/>
                    </a:ext>
                  </a:extLst>
                </p14:cNvPr>
                <p14:cNvContentPartPr/>
                <p14:nvPr/>
              </p14:nvContentPartPr>
              <p14:xfrm>
                <a:off x="9415705" y="2621377"/>
                <a:ext cx="270720" cy="414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CF7BFA-B72D-116E-D161-DC83A83521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11385" y="2617057"/>
                  <a:ext cx="279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96FBD00-7E3F-8666-06A8-3E79E95138B3}"/>
                    </a:ext>
                  </a:extLst>
                </p14:cNvPr>
                <p14:cNvContentPartPr/>
                <p14:nvPr/>
              </p14:nvContentPartPr>
              <p14:xfrm>
                <a:off x="9540265" y="2863297"/>
                <a:ext cx="297360" cy="12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96FBD00-7E3F-8666-06A8-3E79E95138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35950" y="2858990"/>
                  <a:ext cx="305990" cy="129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46884A-03C9-EE60-98E4-B13709C26F8A}"/>
                    </a:ext>
                  </a:extLst>
                </p14:cNvPr>
                <p14:cNvContentPartPr/>
                <p14:nvPr/>
              </p14:nvContentPartPr>
              <p14:xfrm>
                <a:off x="9769945" y="2686537"/>
                <a:ext cx="15840" cy="6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46884A-03C9-EE60-98E4-B13709C26F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65625" y="2682217"/>
                  <a:ext cx="24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ACC3BAB-C626-3E6A-E97A-41B3256CECB9}"/>
                    </a:ext>
                  </a:extLst>
                </p14:cNvPr>
                <p14:cNvContentPartPr/>
                <p14:nvPr/>
              </p14:nvContentPartPr>
              <p14:xfrm>
                <a:off x="9836185" y="2775097"/>
                <a:ext cx="282960" cy="153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ACC3BAB-C626-3E6A-E97A-41B3256CECB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31865" y="2770777"/>
                  <a:ext cx="29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D62668C-EB54-9978-2121-D40AD4CF6827}"/>
                    </a:ext>
                  </a:extLst>
                </p14:cNvPr>
                <p14:cNvContentPartPr/>
                <p14:nvPr/>
              </p14:nvContentPartPr>
              <p14:xfrm>
                <a:off x="8540545" y="3030337"/>
                <a:ext cx="1711440" cy="42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D62668C-EB54-9978-2121-D40AD4CF682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6225" y="3026021"/>
                  <a:ext cx="1720080" cy="4294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4811450-0EC0-8EFF-59FC-B1FCDA1CEFAB}"/>
              </a:ext>
            </a:extLst>
          </p:cNvPr>
          <p:cNvGrpSpPr/>
          <p:nvPr/>
        </p:nvGrpSpPr>
        <p:grpSpPr>
          <a:xfrm>
            <a:off x="8746465" y="3672577"/>
            <a:ext cx="2929680" cy="1765440"/>
            <a:chOff x="8746465" y="3672577"/>
            <a:chExt cx="2929680" cy="17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89FC91-1C23-6E28-F53A-141498F80750}"/>
                    </a:ext>
                  </a:extLst>
                </p14:cNvPr>
                <p14:cNvContentPartPr/>
                <p14:nvPr/>
              </p14:nvContentPartPr>
              <p14:xfrm>
                <a:off x="8746465" y="3672577"/>
                <a:ext cx="624240" cy="113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89FC91-1C23-6E28-F53A-141498F807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2145" y="3668257"/>
                  <a:ext cx="6328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FAD6A8-DB12-D598-6537-78852347B06B}"/>
                    </a:ext>
                  </a:extLst>
                </p14:cNvPr>
                <p14:cNvContentPartPr/>
                <p14:nvPr/>
              </p14:nvContentPartPr>
              <p14:xfrm>
                <a:off x="9514705" y="4229497"/>
                <a:ext cx="416160" cy="15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FAD6A8-DB12-D598-6537-78852347B0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10389" y="4225167"/>
                  <a:ext cx="424793" cy="161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D06D2C-0ED3-9C3A-E3AE-8BCC19A64C44}"/>
                    </a:ext>
                  </a:extLst>
                </p14:cNvPr>
                <p14:cNvContentPartPr/>
                <p14:nvPr/>
              </p14:nvContentPartPr>
              <p14:xfrm>
                <a:off x="9651865" y="4328137"/>
                <a:ext cx="96840" cy="27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D06D2C-0ED3-9C3A-E3AE-8BCC19A64C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7545" y="4323817"/>
                  <a:ext cx="105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BACEDE-0A6C-50AC-FE52-326194A5A9FF}"/>
                    </a:ext>
                  </a:extLst>
                </p14:cNvPr>
                <p14:cNvContentPartPr/>
                <p14:nvPr/>
              </p14:nvContentPartPr>
              <p14:xfrm>
                <a:off x="9714505" y="4349377"/>
                <a:ext cx="365400" cy="221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BACEDE-0A6C-50AC-FE52-326194A5A9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10189" y="4345057"/>
                  <a:ext cx="374031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F5F442-5316-0BC8-9DD5-DBBA8972850F}"/>
                    </a:ext>
                  </a:extLst>
                </p14:cNvPr>
                <p14:cNvContentPartPr/>
                <p14:nvPr/>
              </p14:nvContentPartPr>
              <p14:xfrm>
                <a:off x="10236865" y="3802177"/>
                <a:ext cx="1208880" cy="880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F5F442-5316-0BC8-9DD5-DBBA897285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32546" y="3797857"/>
                  <a:ext cx="1217517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3EE330-C68B-F1D0-340B-883934124E5C}"/>
                    </a:ext>
                  </a:extLst>
                </p14:cNvPr>
                <p14:cNvContentPartPr/>
                <p14:nvPr/>
              </p14:nvContentPartPr>
              <p14:xfrm>
                <a:off x="10824025" y="3970297"/>
                <a:ext cx="25200" cy="44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3EE330-C68B-F1D0-340B-883934124E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19705" y="3965977"/>
                  <a:ext cx="3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5E7545-811B-8148-F997-83A4925DACB6}"/>
                    </a:ext>
                  </a:extLst>
                </p14:cNvPr>
                <p14:cNvContentPartPr/>
                <p14:nvPr/>
              </p14:nvContentPartPr>
              <p14:xfrm>
                <a:off x="9165865" y="5205817"/>
                <a:ext cx="84600" cy="23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5E7545-811B-8148-F997-83A4925DAC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61545" y="5201497"/>
                  <a:ext cx="93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B3CAE25-CD5A-896B-F5E3-E44E4FE3EE4E}"/>
                    </a:ext>
                  </a:extLst>
                </p14:cNvPr>
                <p14:cNvContentPartPr/>
                <p14:nvPr/>
              </p14:nvContentPartPr>
              <p14:xfrm>
                <a:off x="9207625" y="5027617"/>
                <a:ext cx="576000" cy="39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B3CAE25-CD5A-896B-F5E3-E44E4FE3EE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3305" y="5023301"/>
                  <a:ext cx="584640" cy="401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02A1F0-0791-3089-A5E8-6C5E82284704}"/>
                    </a:ext>
                  </a:extLst>
                </p14:cNvPr>
                <p14:cNvContentPartPr/>
                <p14:nvPr/>
              </p14:nvContentPartPr>
              <p14:xfrm>
                <a:off x="9593185" y="5114377"/>
                <a:ext cx="114120" cy="57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02A1F0-0791-3089-A5E8-6C5E822847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88879" y="5110084"/>
                  <a:ext cx="122733" cy="66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B7F36D-D8E9-85AA-A9A0-87FDB61B0E50}"/>
                    </a:ext>
                  </a:extLst>
                </p14:cNvPr>
                <p14:cNvContentPartPr/>
                <p14:nvPr/>
              </p14:nvContentPartPr>
              <p14:xfrm>
                <a:off x="9960745" y="4763377"/>
                <a:ext cx="712800" cy="37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B7F36D-D8E9-85AA-A9A0-87FDB61B0E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56425" y="4759057"/>
                  <a:ext cx="721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0E1662D-BA58-FCC0-A542-7EF0F9E5DC62}"/>
                    </a:ext>
                  </a:extLst>
                </p14:cNvPr>
                <p14:cNvContentPartPr/>
                <p14:nvPr/>
              </p14:nvContentPartPr>
              <p14:xfrm>
                <a:off x="10836985" y="4446937"/>
                <a:ext cx="319320" cy="338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0E1662D-BA58-FCC0-A542-7EF0F9E5DC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32665" y="4442617"/>
                  <a:ext cx="327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783490-EA30-4C94-DDB4-CE3D29E48729}"/>
                    </a:ext>
                  </a:extLst>
                </p14:cNvPr>
                <p14:cNvContentPartPr/>
                <p14:nvPr/>
              </p14:nvContentPartPr>
              <p14:xfrm>
                <a:off x="11015545" y="4500217"/>
                <a:ext cx="129600" cy="67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783490-EA30-4C94-DDB4-CE3D29E487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11237" y="4495897"/>
                  <a:ext cx="138216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96C890-5635-C5B5-5D94-61C2669BB219}"/>
                    </a:ext>
                  </a:extLst>
                </p14:cNvPr>
                <p14:cNvContentPartPr/>
                <p14:nvPr/>
              </p14:nvContentPartPr>
              <p14:xfrm>
                <a:off x="11239105" y="4374577"/>
                <a:ext cx="84240" cy="20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96C890-5635-C5B5-5D94-61C2669BB2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34785" y="4370257"/>
                  <a:ext cx="92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AD1683-BCD7-613F-303A-E896FD8A398B}"/>
                    </a:ext>
                  </a:extLst>
                </p14:cNvPr>
                <p14:cNvContentPartPr/>
                <p14:nvPr/>
              </p14:nvContentPartPr>
              <p14:xfrm>
                <a:off x="11250985" y="4326337"/>
                <a:ext cx="425160" cy="220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AD1683-BCD7-613F-303A-E896FD8A39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46665" y="4322024"/>
                  <a:ext cx="433800" cy="2289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64703E8-7407-D6BC-0528-533AEEB5369C}"/>
              </a:ext>
            </a:extLst>
          </p:cNvPr>
          <p:cNvGrpSpPr/>
          <p:nvPr/>
        </p:nvGrpSpPr>
        <p:grpSpPr>
          <a:xfrm>
            <a:off x="9558265" y="5578057"/>
            <a:ext cx="638640" cy="488880"/>
            <a:chOff x="9558265" y="5578057"/>
            <a:chExt cx="6386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6134A4-380B-6471-CCA6-78784E33571A}"/>
                    </a:ext>
                  </a:extLst>
                </p14:cNvPr>
                <p14:cNvContentPartPr/>
                <p14:nvPr/>
              </p14:nvContentPartPr>
              <p14:xfrm>
                <a:off x="9558265" y="5681737"/>
                <a:ext cx="104040" cy="207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6134A4-380B-6471-CCA6-78784E3357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53945" y="5677409"/>
                  <a:ext cx="112680" cy="215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A4A171E-37D8-0B3B-E9A1-F77E953A171B}"/>
                    </a:ext>
                  </a:extLst>
                </p14:cNvPr>
                <p14:cNvContentPartPr/>
                <p14:nvPr/>
              </p14:nvContentPartPr>
              <p14:xfrm>
                <a:off x="9701905" y="5594977"/>
                <a:ext cx="141120" cy="27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A4A171E-37D8-0B3B-E9A1-F77E953A17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97585" y="5590657"/>
                  <a:ext cx="149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BF96347-C397-ED49-35DA-4DF2B020BCB7}"/>
                    </a:ext>
                  </a:extLst>
                </p14:cNvPr>
                <p14:cNvContentPartPr/>
                <p14:nvPr/>
              </p14:nvContentPartPr>
              <p14:xfrm>
                <a:off x="9765265" y="5656537"/>
                <a:ext cx="232920" cy="14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BF96347-C397-ED49-35DA-4DF2B020BC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60952" y="5652206"/>
                  <a:ext cx="241547" cy="155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BFE1D2B-CB8C-3EC4-890F-60060B18BCC3}"/>
                    </a:ext>
                  </a:extLst>
                </p14:cNvPr>
                <p14:cNvContentPartPr/>
                <p14:nvPr/>
              </p14:nvContentPartPr>
              <p14:xfrm>
                <a:off x="10019065" y="5621617"/>
                <a:ext cx="127080" cy="5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BFE1D2B-CB8C-3EC4-890F-60060B18BC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14757" y="5617267"/>
                  <a:ext cx="135696" cy="61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623A5E0-C494-5FF2-3996-E4831433DDD5}"/>
                    </a:ext>
                  </a:extLst>
                </p14:cNvPr>
                <p14:cNvContentPartPr/>
                <p14:nvPr/>
              </p14:nvContentPartPr>
              <p14:xfrm>
                <a:off x="10147945" y="5578057"/>
                <a:ext cx="48960" cy="48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623A5E0-C494-5FF2-3996-E4831433DDD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43657" y="5573737"/>
                  <a:ext cx="57537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784BEE2-0620-0899-DC23-93555757D085}"/>
              </a:ext>
            </a:extLst>
          </p:cNvPr>
          <p:cNvGrpSpPr/>
          <p:nvPr/>
        </p:nvGrpSpPr>
        <p:grpSpPr>
          <a:xfrm>
            <a:off x="415345" y="1751977"/>
            <a:ext cx="4690800" cy="1901520"/>
            <a:chOff x="415345" y="1751977"/>
            <a:chExt cx="4690800" cy="19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3109EDA-CDF5-77F8-CB4D-60FFDA64C40B}"/>
                    </a:ext>
                  </a:extLst>
                </p14:cNvPr>
                <p14:cNvContentPartPr/>
                <p14:nvPr/>
              </p14:nvContentPartPr>
              <p14:xfrm>
                <a:off x="415345" y="1892017"/>
                <a:ext cx="620280" cy="9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3109EDA-CDF5-77F8-CB4D-60FFDA64C4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028" y="1887697"/>
                  <a:ext cx="628915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D942AD5-77D9-F9D9-FF2E-DE8DB703ACAE}"/>
                    </a:ext>
                  </a:extLst>
                </p14:cNvPr>
                <p14:cNvContentPartPr/>
                <p14:nvPr/>
              </p14:nvContentPartPr>
              <p14:xfrm>
                <a:off x="633505" y="1960777"/>
                <a:ext cx="59400" cy="435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D942AD5-77D9-F9D9-FF2E-DE8DB703AC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9185" y="1956457"/>
                  <a:ext cx="68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FEB47D3-1A66-72A2-783F-D79126E90846}"/>
                    </a:ext>
                  </a:extLst>
                </p14:cNvPr>
                <p14:cNvContentPartPr/>
                <p14:nvPr/>
              </p14:nvContentPartPr>
              <p14:xfrm>
                <a:off x="716305" y="2049337"/>
                <a:ext cx="409680" cy="320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FEB47D3-1A66-72A2-783F-D79126E908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1985" y="2045017"/>
                  <a:ext cx="418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1D6E5AA-8EDB-2070-6CE0-A217B927494B}"/>
                    </a:ext>
                  </a:extLst>
                </p14:cNvPr>
                <p14:cNvContentPartPr/>
                <p14:nvPr/>
              </p14:nvContentPartPr>
              <p14:xfrm>
                <a:off x="1343785" y="1975177"/>
                <a:ext cx="203400" cy="39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1D6E5AA-8EDB-2070-6CE0-A217B92749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9465" y="1970857"/>
                  <a:ext cx="212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8AEDE6-68A8-B80F-EFE3-C4058D43BD31}"/>
                    </a:ext>
                  </a:extLst>
                </p14:cNvPr>
                <p14:cNvContentPartPr/>
                <p14:nvPr/>
              </p14:nvContentPartPr>
              <p14:xfrm>
                <a:off x="1595425" y="2198377"/>
                <a:ext cx="38520" cy="12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8AEDE6-68A8-B80F-EFE3-C4058D43BD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1145" y="2194057"/>
                  <a:ext cx="47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9AD4A20-1F09-6C0D-DB91-5C69DBEFBC92}"/>
                    </a:ext>
                  </a:extLst>
                </p14:cNvPr>
                <p14:cNvContentPartPr/>
                <p14:nvPr/>
              </p14:nvContentPartPr>
              <p14:xfrm>
                <a:off x="1514785" y="2022337"/>
                <a:ext cx="41760" cy="10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9AD4A20-1F09-6C0D-DB91-5C69DBEFBC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10465" y="2018017"/>
                  <a:ext cx="50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67A0E75-F894-9833-BB1A-83BE793BA51A}"/>
                    </a:ext>
                  </a:extLst>
                </p14:cNvPr>
                <p14:cNvContentPartPr/>
                <p14:nvPr/>
              </p14:nvContentPartPr>
              <p14:xfrm>
                <a:off x="1689025" y="2110897"/>
                <a:ext cx="183960" cy="63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67A0E75-F894-9833-BB1A-83BE793BA51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4705" y="2106579"/>
                  <a:ext cx="192600" cy="641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9DE890-5112-2199-7812-65C09BB9F1B3}"/>
                    </a:ext>
                  </a:extLst>
                </p14:cNvPr>
                <p14:cNvContentPartPr/>
                <p14:nvPr/>
              </p14:nvContentPartPr>
              <p14:xfrm>
                <a:off x="1875865" y="2074897"/>
                <a:ext cx="147240" cy="603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9DE890-5112-2199-7812-65C09BB9F1B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71556" y="2070580"/>
                  <a:ext cx="155859" cy="611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7B5683-548B-5078-D888-D4E5A9584AF3}"/>
                    </a:ext>
                  </a:extLst>
                </p14:cNvPr>
                <p14:cNvContentPartPr/>
                <p14:nvPr/>
              </p14:nvContentPartPr>
              <p14:xfrm>
                <a:off x="2044345" y="2074177"/>
                <a:ext cx="160920" cy="179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7B5683-548B-5078-D888-D4E5A9584A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0035" y="2069848"/>
                  <a:ext cx="169541" cy="187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C6C6F1-8807-E32D-2BE9-3030C2093658}"/>
                    </a:ext>
                  </a:extLst>
                </p14:cNvPr>
                <p14:cNvContentPartPr/>
                <p14:nvPr/>
              </p14:nvContentPartPr>
              <p14:xfrm>
                <a:off x="2221825" y="2027017"/>
                <a:ext cx="176040" cy="20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C6C6F1-8807-E32D-2BE9-3030C20936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17514" y="2022697"/>
                  <a:ext cx="184662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7860DE-8718-6F9E-91C1-36A8D5727FCA}"/>
                    </a:ext>
                  </a:extLst>
                </p14:cNvPr>
                <p14:cNvContentPartPr/>
                <p14:nvPr/>
              </p14:nvContentPartPr>
              <p14:xfrm>
                <a:off x="2720425" y="1854577"/>
                <a:ext cx="84240" cy="36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7860DE-8718-6F9E-91C1-36A8D5727F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6105" y="1850253"/>
                  <a:ext cx="92880" cy="37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A28DF5-38AF-0CA1-23FF-4C099C5FBB64}"/>
                    </a:ext>
                  </a:extLst>
                </p14:cNvPr>
                <p14:cNvContentPartPr/>
                <p14:nvPr/>
              </p14:nvContentPartPr>
              <p14:xfrm>
                <a:off x="2672905" y="1856017"/>
                <a:ext cx="587520" cy="348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A28DF5-38AF-0CA1-23FF-4C099C5FBB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68585" y="1851701"/>
                  <a:ext cx="596160" cy="356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86A2E5-3BAD-CB38-4B1B-33B155EDDF64}"/>
                    </a:ext>
                  </a:extLst>
                </p14:cNvPr>
                <p14:cNvContentPartPr/>
                <p14:nvPr/>
              </p14:nvContentPartPr>
              <p14:xfrm>
                <a:off x="3473185" y="1919737"/>
                <a:ext cx="239400" cy="173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86A2E5-3BAD-CB38-4B1B-33B155EDDF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68865" y="1915426"/>
                  <a:ext cx="248040" cy="182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63CBB6-E24D-16D3-A2FF-D7EE700AEF70}"/>
                    </a:ext>
                  </a:extLst>
                </p14:cNvPr>
                <p14:cNvContentPartPr/>
                <p14:nvPr/>
              </p14:nvContentPartPr>
              <p14:xfrm>
                <a:off x="3704305" y="1940257"/>
                <a:ext cx="98640" cy="55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63CBB6-E24D-16D3-A2FF-D7EE700AEF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99969" y="1935934"/>
                  <a:ext cx="107312" cy="560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C0B877-E207-FCCE-8024-70B843996700}"/>
                    </a:ext>
                  </a:extLst>
                </p14:cNvPr>
                <p14:cNvContentPartPr/>
                <p14:nvPr/>
              </p14:nvContentPartPr>
              <p14:xfrm>
                <a:off x="3640225" y="2000737"/>
                <a:ext cx="200520" cy="156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C0B877-E207-FCCE-8024-70B8439967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35913" y="1996407"/>
                  <a:ext cx="209145" cy="165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36701C-9D82-5D23-B9F4-A647A36F476E}"/>
                    </a:ext>
                  </a:extLst>
                </p14:cNvPr>
                <p14:cNvContentPartPr/>
                <p14:nvPr/>
              </p14:nvContentPartPr>
              <p14:xfrm>
                <a:off x="3860185" y="1991737"/>
                <a:ext cx="198000" cy="13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36701C-9D82-5D23-B9F4-A647A36F47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5865" y="1987417"/>
                  <a:ext cx="20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44DEDD6-F1F5-8C0E-7CEA-D3DDA99ACE34}"/>
                    </a:ext>
                  </a:extLst>
                </p14:cNvPr>
                <p14:cNvContentPartPr/>
                <p14:nvPr/>
              </p14:nvContentPartPr>
              <p14:xfrm>
                <a:off x="4073665" y="1875817"/>
                <a:ext cx="147240" cy="18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44DEDD6-F1F5-8C0E-7CEA-D3DDA99ACE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69356" y="1871497"/>
                  <a:ext cx="155859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740062-E5F7-D4D3-D81B-DDFB5FD826A9}"/>
                    </a:ext>
                  </a:extLst>
                </p14:cNvPr>
                <p14:cNvContentPartPr/>
                <p14:nvPr/>
              </p14:nvContentPartPr>
              <p14:xfrm>
                <a:off x="4275625" y="1751977"/>
                <a:ext cx="84240" cy="267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740062-E5F7-D4D3-D81B-DDFB5FD826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71305" y="1747657"/>
                  <a:ext cx="92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D20DD5-3691-A973-2062-A62F762C923A}"/>
                    </a:ext>
                  </a:extLst>
                </p14:cNvPr>
                <p14:cNvContentPartPr/>
                <p14:nvPr/>
              </p14:nvContentPartPr>
              <p14:xfrm>
                <a:off x="4234945" y="1772497"/>
                <a:ext cx="689760" cy="177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D20DD5-3691-A973-2062-A62F762C92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30625" y="1768177"/>
                  <a:ext cx="698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40BAE3B-6BA5-20DA-AD29-7E6322FBC355}"/>
                    </a:ext>
                  </a:extLst>
                </p14:cNvPr>
                <p14:cNvContentPartPr/>
                <p14:nvPr/>
              </p14:nvContentPartPr>
              <p14:xfrm>
                <a:off x="5003185" y="1883377"/>
                <a:ext cx="102960" cy="333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40BAE3B-6BA5-20DA-AD29-7E6322FBC3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98880" y="1879052"/>
                  <a:ext cx="111570" cy="341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94B582D-5C9D-DD9E-884E-C872C6BA43D5}"/>
                    </a:ext>
                  </a:extLst>
                </p14:cNvPr>
                <p14:cNvContentPartPr/>
                <p14:nvPr/>
              </p14:nvContentPartPr>
              <p14:xfrm>
                <a:off x="608665" y="2955817"/>
                <a:ext cx="81000" cy="452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94B582D-5C9D-DD9E-884E-C872C6BA43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4345" y="2951494"/>
                  <a:ext cx="89640" cy="46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60434B2-6CD8-7B55-A9D8-A4A94B8C28E7}"/>
                    </a:ext>
                  </a:extLst>
                </p14:cNvPr>
                <p14:cNvContentPartPr/>
                <p14:nvPr/>
              </p14:nvContentPartPr>
              <p14:xfrm>
                <a:off x="517585" y="3021697"/>
                <a:ext cx="630000" cy="35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60434B2-6CD8-7B55-A9D8-A4A94B8C28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3265" y="3017377"/>
                  <a:ext cx="638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2C71B5C-4152-D72B-A33A-87F0D4D1EA41}"/>
                    </a:ext>
                  </a:extLst>
                </p14:cNvPr>
                <p14:cNvContentPartPr/>
                <p14:nvPr/>
              </p14:nvContentPartPr>
              <p14:xfrm>
                <a:off x="1372585" y="2902897"/>
                <a:ext cx="302760" cy="427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2C71B5C-4152-D72B-A33A-87F0D4D1EA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68265" y="2898577"/>
                  <a:ext cx="3114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726B86-28F1-4F28-F9DA-CF0CBAE44FE0}"/>
                    </a:ext>
                  </a:extLst>
                </p14:cNvPr>
                <p14:cNvContentPartPr/>
                <p14:nvPr/>
              </p14:nvContentPartPr>
              <p14:xfrm>
                <a:off x="1710985" y="3078577"/>
                <a:ext cx="192240" cy="207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726B86-28F1-4F28-F9DA-CF0CBAE44F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06657" y="3074249"/>
                  <a:ext cx="200896" cy="216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E1BC6C-9705-3396-1EF7-6F9338725211}"/>
                    </a:ext>
                  </a:extLst>
                </p14:cNvPr>
                <p14:cNvContentPartPr/>
                <p14:nvPr/>
              </p14:nvContentPartPr>
              <p14:xfrm>
                <a:off x="1988905" y="3049777"/>
                <a:ext cx="65160" cy="144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E1BC6C-9705-3396-1EF7-6F93387252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84585" y="3045457"/>
                  <a:ext cx="7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141F9E8-EBAB-761A-3165-6B0A395C607D}"/>
                    </a:ext>
                  </a:extLst>
                </p14:cNvPr>
                <p14:cNvContentPartPr/>
                <p14:nvPr/>
              </p14:nvContentPartPr>
              <p14:xfrm>
                <a:off x="1971265" y="2885977"/>
                <a:ext cx="33480" cy="47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141F9E8-EBAB-761A-3165-6B0A395C60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6945" y="2881657"/>
                  <a:ext cx="4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727E76-09D3-DA5F-FAC3-6988935E09A8}"/>
                    </a:ext>
                  </a:extLst>
                </p14:cNvPr>
                <p14:cNvContentPartPr/>
                <p14:nvPr/>
              </p14:nvContentPartPr>
              <p14:xfrm>
                <a:off x="2124985" y="2987137"/>
                <a:ext cx="203760" cy="66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727E76-09D3-DA5F-FAC3-6988935E09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20657" y="2982815"/>
                  <a:ext cx="212415" cy="675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682B896-9561-9CE1-0466-119094A0A188}"/>
                    </a:ext>
                  </a:extLst>
                </p14:cNvPr>
                <p14:cNvContentPartPr/>
                <p14:nvPr/>
              </p14:nvContentPartPr>
              <p14:xfrm>
                <a:off x="2250985" y="2785537"/>
                <a:ext cx="312480" cy="376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682B896-9561-9CE1-0466-119094A0A1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46670" y="2781217"/>
                  <a:ext cx="32111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1CD014-CDB2-8849-A1EE-34A7CDB4278C}"/>
                    </a:ext>
                  </a:extLst>
                </p14:cNvPr>
                <p14:cNvContentPartPr/>
                <p14:nvPr/>
              </p14:nvContentPartPr>
              <p14:xfrm>
                <a:off x="2567065" y="2747377"/>
                <a:ext cx="123840" cy="37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1CD014-CDB2-8849-A1EE-34A7CDB427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62745" y="2743057"/>
                  <a:ext cx="132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588999-D729-56B8-DFAD-A271A766E3B8}"/>
                    </a:ext>
                  </a:extLst>
                </p14:cNvPr>
                <p14:cNvContentPartPr/>
                <p14:nvPr/>
              </p14:nvContentPartPr>
              <p14:xfrm>
                <a:off x="2513785" y="2841337"/>
                <a:ext cx="592560" cy="178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588999-D729-56B8-DFAD-A271A766E3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09465" y="2837017"/>
                  <a:ext cx="601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442384B-E391-79F7-16C7-59CBDB4B19C3}"/>
                    </a:ext>
                  </a:extLst>
                </p14:cNvPr>
                <p14:cNvContentPartPr/>
                <p14:nvPr/>
              </p14:nvContentPartPr>
              <p14:xfrm>
                <a:off x="3383905" y="2534617"/>
                <a:ext cx="96840" cy="415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442384B-E391-79F7-16C7-59CBDB4B19C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79585" y="2530297"/>
                  <a:ext cx="105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743EF1E-30BA-0FDC-1ED9-67465D4D20DA}"/>
                    </a:ext>
                  </a:extLst>
                </p14:cNvPr>
                <p14:cNvContentPartPr/>
                <p14:nvPr/>
              </p14:nvContentPartPr>
              <p14:xfrm>
                <a:off x="3329905" y="2566657"/>
                <a:ext cx="611280" cy="379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743EF1E-30BA-0FDC-1ED9-67465D4D20D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25585" y="2562337"/>
                  <a:ext cx="6199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45040E-0C0C-2232-EBE6-3A553EDDEB22}"/>
                    </a:ext>
                  </a:extLst>
                </p14:cNvPr>
                <p14:cNvContentPartPr/>
                <p14:nvPr/>
              </p14:nvContentPartPr>
              <p14:xfrm>
                <a:off x="4084465" y="2630737"/>
                <a:ext cx="64080" cy="21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45040E-0C0C-2232-EBE6-3A553EDDEB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80145" y="2626417"/>
                  <a:ext cx="72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B38407-CCCF-9259-6ECB-8DD6EF0B2927}"/>
                    </a:ext>
                  </a:extLst>
                </p14:cNvPr>
                <p14:cNvContentPartPr/>
                <p14:nvPr/>
              </p14:nvContentPartPr>
              <p14:xfrm>
                <a:off x="4008505" y="2467657"/>
                <a:ext cx="27360" cy="32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B38407-CCCF-9259-6ECB-8DD6EF0B29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04185" y="2463337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5A91248-4952-C906-9776-2B87B36FCDA7}"/>
                    </a:ext>
                  </a:extLst>
                </p14:cNvPr>
                <p14:cNvContentPartPr/>
                <p14:nvPr/>
              </p14:nvContentPartPr>
              <p14:xfrm>
                <a:off x="4130545" y="2412937"/>
                <a:ext cx="786240" cy="75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5A91248-4952-C906-9776-2B87B36FCD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26225" y="2408617"/>
                  <a:ext cx="794880" cy="76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2E33-B649-8984-4477-7170BAE99C02}"/>
              </a:ext>
            </a:extLst>
          </p:cNvPr>
          <p:cNvGrpSpPr/>
          <p:nvPr/>
        </p:nvGrpSpPr>
        <p:grpSpPr>
          <a:xfrm>
            <a:off x="736105" y="4889737"/>
            <a:ext cx="531000" cy="450720"/>
            <a:chOff x="736105" y="4889737"/>
            <a:chExt cx="5310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CFBEC7-165C-8D2D-BC65-01D380DC6057}"/>
                    </a:ext>
                  </a:extLst>
                </p14:cNvPr>
                <p14:cNvContentPartPr/>
                <p14:nvPr/>
              </p14:nvContentPartPr>
              <p14:xfrm>
                <a:off x="736105" y="4889737"/>
                <a:ext cx="531000" cy="9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CFBEC7-165C-8D2D-BC65-01D380DC605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7465" y="4880737"/>
                  <a:ext cx="548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55414C-8959-BB64-D364-177BD713C3C2}"/>
                    </a:ext>
                  </a:extLst>
                </p14:cNvPr>
                <p14:cNvContentPartPr/>
                <p14:nvPr/>
              </p14:nvContentPartPr>
              <p14:xfrm>
                <a:off x="838705" y="4935457"/>
                <a:ext cx="292680" cy="405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55414C-8959-BB64-D364-177BD713C3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9705" y="4926457"/>
                  <a:ext cx="31032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83F6A5-F7A1-2E35-00F5-7A3F90EB128C}"/>
                  </a:ext>
                </a:extLst>
              </p14:cNvPr>
              <p14:cNvContentPartPr/>
              <p14:nvPr/>
            </p14:nvContentPartPr>
            <p14:xfrm>
              <a:off x="1604785" y="4898017"/>
              <a:ext cx="357480" cy="25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83F6A5-F7A1-2E35-00F5-7A3F90EB128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596145" y="4889377"/>
                <a:ext cx="3751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0E69C9A-BB44-7FAB-5CB7-880E68F487E7}"/>
              </a:ext>
            </a:extLst>
          </p:cNvPr>
          <p:cNvGrpSpPr/>
          <p:nvPr/>
        </p:nvGrpSpPr>
        <p:grpSpPr>
          <a:xfrm>
            <a:off x="2289505" y="4422457"/>
            <a:ext cx="518400" cy="794160"/>
            <a:chOff x="2289505" y="4422457"/>
            <a:chExt cx="51840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2CB863-513B-C282-8428-E8A27D3DB9EA}"/>
                    </a:ext>
                  </a:extLst>
                </p14:cNvPr>
                <p14:cNvContentPartPr/>
                <p14:nvPr/>
              </p14:nvContentPartPr>
              <p14:xfrm>
                <a:off x="2335225" y="4654297"/>
                <a:ext cx="183600" cy="51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2CB863-513B-C282-8428-E8A27D3DB9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26225" y="4645297"/>
                  <a:ext cx="2012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31985E-E22A-1665-777E-7D980344C64D}"/>
                    </a:ext>
                  </a:extLst>
                </p14:cNvPr>
                <p14:cNvContentPartPr/>
                <p14:nvPr/>
              </p14:nvContentPartPr>
              <p14:xfrm>
                <a:off x="2289505" y="4665097"/>
                <a:ext cx="380880" cy="55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31985E-E22A-1665-777E-7D980344C6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80505" y="4656457"/>
                  <a:ext cx="3985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AD7F20-2F55-56B7-DBCE-3D6DF1A55B28}"/>
                    </a:ext>
                  </a:extLst>
                </p14:cNvPr>
                <p14:cNvContentPartPr/>
                <p14:nvPr/>
              </p14:nvContentPartPr>
              <p14:xfrm>
                <a:off x="2500465" y="4422457"/>
                <a:ext cx="307440" cy="20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AD7F20-2F55-56B7-DBCE-3D6DF1A55B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91825" y="4413457"/>
                  <a:ext cx="3250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A0CE99-6287-3FF0-818D-3C152D33B9BC}"/>
                  </a:ext>
                </a:extLst>
              </p14:cNvPr>
              <p14:cNvContentPartPr/>
              <p14:nvPr/>
            </p14:nvContentPartPr>
            <p14:xfrm>
              <a:off x="456025" y="4419217"/>
              <a:ext cx="2599200" cy="1135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A0CE99-6287-3FF0-818D-3C152D33B9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47025" y="4410217"/>
                <a:ext cx="2616840" cy="11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9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BD29-B0DD-E572-3B46-AD0DC0C6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What is a star in a telescope?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CA22E-DF01-5EF7-0AD2-A0C05FA2BA1F}"/>
                  </a:ext>
                </a:extLst>
              </p:cNvPr>
              <p:cNvSpPr txBox="1"/>
              <p:nvPr/>
            </p:nvSpPr>
            <p:spPr>
              <a:xfrm>
                <a:off x="2193637" y="2618810"/>
                <a:ext cx="7810343" cy="1620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b="0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+2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CA22E-DF01-5EF7-0AD2-A0C05FA2B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37" y="2618810"/>
                <a:ext cx="7810343" cy="1620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23EAA-6FCD-C611-2551-315CF3F6C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DB40-B82B-B32D-E412-D7A9CDAA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Illuminance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F6E9E-A938-CD52-212B-0BDB845D0B3F}"/>
              </a:ext>
            </a:extLst>
          </p:cNvPr>
          <p:cNvGrpSpPr/>
          <p:nvPr/>
        </p:nvGrpSpPr>
        <p:grpSpPr>
          <a:xfrm>
            <a:off x="4106785" y="2894617"/>
            <a:ext cx="1495800" cy="928080"/>
            <a:chOff x="4106785" y="2894617"/>
            <a:chExt cx="1495800" cy="92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733AFC-A7BE-E493-D5AF-EBD26C578662}"/>
                    </a:ext>
                  </a:extLst>
                </p14:cNvPr>
                <p14:cNvContentPartPr/>
                <p14:nvPr/>
              </p14:nvContentPartPr>
              <p14:xfrm>
                <a:off x="4210465" y="2894617"/>
                <a:ext cx="775440" cy="9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733AFC-A7BE-E493-D5AF-EBD26C5786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01465" y="2885977"/>
                  <a:ext cx="79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FF91D9-91BB-1A54-D929-8389002E6F49}"/>
                    </a:ext>
                  </a:extLst>
                </p14:cNvPr>
                <p14:cNvContentPartPr/>
                <p14:nvPr/>
              </p14:nvContentPartPr>
              <p14:xfrm>
                <a:off x="4106785" y="2894977"/>
                <a:ext cx="447840" cy="92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FF91D9-91BB-1A54-D929-8389002E6F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7785" y="2885977"/>
                  <a:ext cx="465480" cy="9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AA7CCC-68D0-2BEB-B8E3-542ED1EC3120}"/>
                    </a:ext>
                  </a:extLst>
                </p14:cNvPr>
                <p14:cNvContentPartPr/>
                <p14:nvPr/>
              </p14:nvContentPartPr>
              <p14:xfrm>
                <a:off x="5183545" y="3157777"/>
                <a:ext cx="419040" cy="35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AA7CCC-68D0-2BEB-B8E3-542ED1EC31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74905" y="3149137"/>
                  <a:ext cx="4366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17F822-CE7B-BD9A-370E-80F35F64D4C6}"/>
              </a:ext>
            </a:extLst>
          </p:cNvPr>
          <p:cNvGrpSpPr/>
          <p:nvPr/>
        </p:nvGrpSpPr>
        <p:grpSpPr>
          <a:xfrm>
            <a:off x="5822545" y="2115217"/>
            <a:ext cx="1995480" cy="2011320"/>
            <a:chOff x="5822545" y="2115217"/>
            <a:chExt cx="1995480" cy="20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668826-7718-38CD-3540-CEBFB50C53EB}"/>
                    </a:ext>
                  </a:extLst>
                </p14:cNvPr>
                <p14:cNvContentPartPr/>
                <p14:nvPr/>
              </p14:nvContentPartPr>
              <p14:xfrm>
                <a:off x="6658105" y="2523457"/>
                <a:ext cx="249480" cy="486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668826-7718-38CD-3540-CEBFB50C53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49465" y="2514457"/>
                  <a:ext cx="2671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AEA451-3B1A-DE55-51FF-EE9ADCB93A46}"/>
                    </a:ext>
                  </a:extLst>
                </p14:cNvPr>
                <p14:cNvContentPartPr/>
                <p14:nvPr/>
              </p14:nvContentPartPr>
              <p14:xfrm>
                <a:off x="6348505" y="3212137"/>
                <a:ext cx="867960" cy="9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AEA451-3B1A-DE55-51FF-EE9ADCB93A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39505" y="3203497"/>
                  <a:ext cx="885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9FF36A-684C-9BD9-DA7A-ECC1DF8D286C}"/>
                    </a:ext>
                  </a:extLst>
                </p14:cNvPr>
                <p14:cNvContentPartPr/>
                <p14:nvPr/>
              </p14:nvContentPartPr>
              <p14:xfrm>
                <a:off x="6456505" y="3369097"/>
                <a:ext cx="333720" cy="75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9FF36A-684C-9BD9-DA7A-ECC1DF8D28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7865" y="3360097"/>
                  <a:ext cx="35136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871D8E-C8E9-D03B-5836-2D348B6DE9D4}"/>
                    </a:ext>
                  </a:extLst>
                </p14:cNvPr>
                <p14:cNvContentPartPr/>
                <p14:nvPr/>
              </p14:nvContentPartPr>
              <p14:xfrm>
                <a:off x="6468385" y="3687697"/>
                <a:ext cx="417240" cy="2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871D8E-C8E9-D03B-5836-2D348B6DE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59385" y="3678697"/>
                  <a:ext cx="434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E0159E-6F4B-15F0-2977-F9DC7DDBA40A}"/>
                    </a:ext>
                  </a:extLst>
                </p14:cNvPr>
                <p14:cNvContentPartPr/>
                <p14:nvPr/>
              </p14:nvContentPartPr>
              <p14:xfrm>
                <a:off x="5822545" y="2361097"/>
                <a:ext cx="540360" cy="1765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E0159E-6F4B-15F0-2977-F9DC7DDBA4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13545" y="2352097"/>
                  <a:ext cx="55800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40CFD9-7C5B-97CA-1DE2-350A6676AB06}"/>
                    </a:ext>
                  </a:extLst>
                </p14:cNvPr>
                <p14:cNvContentPartPr/>
                <p14:nvPr/>
              </p14:nvContentPartPr>
              <p14:xfrm>
                <a:off x="6897145" y="2425177"/>
                <a:ext cx="420840" cy="1615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40CFD9-7C5B-97CA-1DE2-350A6676AB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88145" y="2416177"/>
                  <a:ext cx="438480" cy="16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7AAF32-E34D-8ECF-3C7A-CAFFDA1D10DA}"/>
                    </a:ext>
                  </a:extLst>
                </p14:cNvPr>
                <p14:cNvContentPartPr/>
                <p14:nvPr/>
              </p14:nvContentPartPr>
              <p14:xfrm>
                <a:off x="7499785" y="2115217"/>
                <a:ext cx="318240" cy="41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7AAF32-E34D-8ECF-3C7A-CAFFDA1D10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1145" y="2106217"/>
                  <a:ext cx="335880" cy="43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42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1047-9E32-D404-21BB-5FDA1155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F280-BD99-96C1-9670-E3D41BA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F/ratio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4A5C6-829B-8695-D145-5E02C2F78513}"/>
              </a:ext>
            </a:extLst>
          </p:cNvPr>
          <p:cNvGrpSpPr/>
          <p:nvPr/>
        </p:nvGrpSpPr>
        <p:grpSpPr>
          <a:xfrm>
            <a:off x="3785665" y="2660617"/>
            <a:ext cx="1467360" cy="1425240"/>
            <a:chOff x="3785665" y="2660617"/>
            <a:chExt cx="146736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A43BD3-3DCE-E1C4-D07D-E1823E429059}"/>
                    </a:ext>
                  </a:extLst>
                </p14:cNvPr>
                <p14:cNvContentPartPr/>
                <p14:nvPr/>
              </p14:nvContentPartPr>
              <p14:xfrm>
                <a:off x="3785665" y="2816857"/>
                <a:ext cx="351360" cy="126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A43BD3-3DCE-E1C4-D07D-E1823E42905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77025" y="2807857"/>
                  <a:ext cx="369000" cy="12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412580-31B0-55F4-5DBC-F3F2F177CE6D}"/>
                    </a:ext>
                  </a:extLst>
                </p14:cNvPr>
                <p14:cNvContentPartPr/>
                <p14:nvPr/>
              </p14:nvContentPartPr>
              <p14:xfrm>
                <a:off x="3808705" y="3299257"/>
                <a:ext cx="474480" cy="1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412580-31B0-55F4-5DBC-F3F2F177CE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99705" y="3290617"/>
                  <a:ext cx="492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1AD68A-774F-658C-0B76-0F77AF087E85}"/>
                    </a:ext>
                  </a:extLst>
                </p14:cNvPr>
                <p14:cNvContentPartPr/>
                <p14:nvPr/>
              </p14:nvContentPartPr>
              <p14:xfrm>
                <a:off x="4066825" y="2660617"/>
                <a:ext cx="590760" cy="128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1AD68A-774F-658C-0B76-0F77AF087E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57825" y="2651617"/>
                  <a:ext cx="608400" cy="12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2C2A30-C53B-B9EC-833D-6E732BF66593}"/>
                    </a:ext>
                  </a:extLst>
                </p14:cNvPr>
                <p14:cNvContentPartPr/>
                <p14:nvPr/>
              </p14:nvContentPartPr>
              <p14:xfrm>
                <a:off x="4434745" y="3406897"/>
                <a:ext cx="194040" cy="167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2C2A30-C53B-B9EC-833D-6E732BF665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26105" y="3397897"/>
                  <a:ext cx="211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721E3F-DFD9-8EEE-5376-A3CA43207D51}"/>
                    </a:ext>
                  </a:extLst>
                </p14:cNvPr>
                <p14:cNvContentPartPr/>
                <p14:nvPr/>
              </p14:nvContentPartPr>
              <p14:xfrm>
                <a:off x="4630585" y="3373057"/>
                <a:ext cx="144360" cy="19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721E3F-DFD9-8EEE-5376-A3CA43207D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21585" y="3364057"/>
                  <a:ext cx="162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ECA0F0-3ADB-4E91-0BF0-EEC443019D53}"/>
                    </a:ext>
                  </a:extLst>
                </p14:cNvPr>
                <p14:cNvContentPartPr/>
                <p14:nvPr/>
              </p14:nvContentPartPr>
              <p14:xfrm>
                <a:off x="4890145" y="3064897"/>
                <a:ext cx="48960" cy="46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ECA0F0-3ADB-4E91-0BF0-EEC443019D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81505" y="3056257"/>
                  <a:ext cx="666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9B0E76-D0EE-75F6-3A7D-2BE31B244357}"/>
                    </a:ext>
                  </a:extLst>
                </p14:cNvPr>
                <p14:cNvContentPartPr/>
                <p14:nvPr/>
              </p14:nvContentPartPr>
              <p14:xfrm>
                <a:off x="4753345" y="3312577"/>
                <a:ext cx="319320" cy="20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9B0E76-D0EE-75F6-3A7D-2BE31B2443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44705" y="3303937"/>
                  <a:ext cx="336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D4984E-4863-D28F-C1C5-CAAD20A695D1}"/>
                    </a:ext>
                  </a:extLst>
                </p14:cNvPr>
                <p14:cNvContentPartPr/>
                <p14:nvPr/>
              </p14:nvContentPartPr>
              <p14:xfrm>
                <a:off x="5118025" y="3170017"/>
                <a:ext cx="8640" cy="3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D4984E-4863-D28F-C1C5-CAAD20A695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09385" y="3161017"/>
                  <a:ext cx="2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C59620-0FCF-75DB-CAB7-2BD733473B5F}"/>
                    </a:ext>
                  </a:extLst>
                </p14:cNvPr>
                <p14:cNvContentPartPr/>
                <p14:nvPr/>
              </p14:nvContentPartPr>
              <p14:xfrm>
                <a:off x="5155465" y="3267217"/>
                <a:ext cx="97560" cy="22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C59620-0FCF-75DB-CAB7-2BD733473B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6465" y="3258217"/>
                  <a:ext cx="1152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A6C59B-73E9-315D-8490-099369D9A108}"/>
              </a:ext>
            </a:extLst>
          </p:cNvPr>
          <p:cNvGrpSpPr/>
          <p:nvPr/>
        </p:nvGrpSpPr>
        <p:grpSpPr>
          <a:xfrm>
            <a:off x="5847025" y="3145897"/>
            <a:ext cx="332640" cy="168840"/>
            <a:chOff x="5847025" y="3145897"/>
            <a:chExt cx="33264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079345-C071-C9AA-141C-D72F5707472B}"/>
                    </a:ext>
                  </a:extLst>
                </p14:cNvPr>
                <p14:cNvContentPartPr/>
                <p14:nvPr/>
              </p14:nvContentPartPr>
              <p14:xfrm>
                <a:off x="5852785" y="3145897"/>
                <a:ext cx="242280" cy="1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079345-C071-C9AA-141C-D72F570747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43785" y="3137257"/>
                  <a:ext cx="259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849F5E-8B0B-A6C6-6892-0F15B62D35C6}"/>
                    </a:ext>
                  </a:extLst>
                </p14:cNvPr>
                <p14:cNvContentPartPr/>
                <p14:nvPr/>
              </p14:nvContentPartPr>
              <p14:xfrm>
                <a:off x="5847025" y="3292777"/>
                <a:ext cx="33264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849F5E-8B0B-A6C6-6892-0F15B62D35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38025" y="3283777"/>
                  <a:ext cx="350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4B0A29-77A3-FAC9-BFFC-A5445675C33C}"/>
              </a:ext>
            </a:extLst>
          </p:cNvPr>
          <p:cNvGrpSpPr/>
          <p:nvPr/>
        </p:nvGrpSpPr>
        <p:grpSpPr>
          <a:xfrm>
            <a:off x="6596545" y="2113417"/>
            <a:ext cx="1256040" cy="2334240"/>
            <a:chOff x="6596545" y="2113417"/>
            <a:chExt cx="1256040" cy="23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81970A-2D6C-27AF-A5B3-1BD38CB0784C}"/>
                    </a:ext>
                  </a:extLst>
                </p14:cNvPr>
                <p14:cNvContentPartPr/>
                <p14:nvPr/>
              </p14:nvContentPartPr>
              <p14:xfrm>
                <a:off x="7053745" y="2113417"/>
                <a:ext cx="347040" cy="112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81970A-2D6C-27AF-A5B3-1BD38CB078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45105" y="2104777"/>
                  <a:ext cx="364680" cy="11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5ADA50-F762-90A0-D2DC-DD5EB20A1911}"/>
                    </a:ext>
                  </a:extLst>
                </p14:cNvPr>
                <p14:cNvContentPartPr/>
                <p14:nvPr/>
              </p14:nvContentPartPr>
              <p14:xfrm>
                <a:off x="7052305" y="2519497"/>
                <a:ext cx="45288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5ADA50-F762-90A0-D2DC-DD5EB20A19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43305" y="2510497"/>
                  <a:ext cx="470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5ACA46-00CA-E3C4-9E7F-6CC94588F8A9}"/>
                    </a:ext>
                  </a:extLst>
                </p14:cNvPr>
                <p14:cNvContentPartPr/>
                <p14:nvPr/>
              </p14:nvContentPartPr>
              <p14:xfrm>
                <a:off x="6596545" y="3450457"/>
                <a:ext cx="1256040" cy="6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5ACA46-00CA-E3C4-9E7F-6CC94588F8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87545" y="3441817"/>
                  <a:ext cx="1273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C6846D-1680-4844-0463-C0E34CC0E0F9}"/>
                    </a:ext>
                  </a:extLst>
                </p14:cNvPr>
                <p14:cNvContentPartPr/>
                <p14:nvPr/>
              </p14:nvContentPartPr>
              <p14:xfrm>
                <a:off x="6965905" y="3679777"/>
                <a:ext cx="48960" cy="72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C6846D-1680-4844-0463-C0E34CC0E0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6905" y="3670777"/>
                  <a:ext cx="6660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4CDC2D-058F-1AA0-606B-1055F4409098}"/>
                    </a:ext>
                  </a:extLst>
                </p14:cNvPr>
                <p14:cNvContentPartPr/>
                <p14:nvPr/>
              </p14:nvContentPartPr>
              <p14:xfrm>
                <a:off x="7026745" y="3697417"/>
                <a:ext cx="362520" cy="750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4CDC2D-058F-1AA0-606B-1055F44090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17745" y="3688417"/>
                  <a:ext cx="380160" cy="76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F5A378A-BAFC-25F9-75B1-38547F80F4D4}"/>
                  </a:ext>
                </a:extLst>
              </p14:cNvPr>
              <p14:cNvContentPartPr/>
              <p14:nvPr/>
            </p14:nvContentPartPr>
            <p14:xfrm>
              <a:off x="8163625" y="1683577"/>
              <a:ext cx="494640" cy="385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F5A378A-BAFC-25F9-75B1-38547F80F4D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4625" y="1674577"/>
                <a:ext cx="512280" cy="38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6DB8848-909C-E970-A6CE-75784B0DF52B}"/>
                  </a:ext>
                </a:extLst>
              </p14:cNvPr>
              <p14:cNvContentPartPr/>
              <p14:nvPr/>
            </p14:nvContentPartPr>
            <p14:xfrm>
              <a:off x="8907745" y="1784737"/>
              <a:ext cx="268200" cy="842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6DB8848-909C-E970-A6CE-75784B0DF52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99105" y="1776097"/>
                <a:ext cx="28584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6DAD00-F488-0ACF-ED13-8701318579FB}"/>
                  </a:ext>
                </a:extLst>
              </p14:cNvPr>
              <p14:cNvContentPartPr/>
              <p14:nvPr/>
            </p14:nvContentPartPr>
            <p14:xfrm>
              <a:off x="8898385" y="2041777"/>
              <a:ext cx="239760" cy="11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6DAD00-F488-0ACF-ED13-870131857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89385" y="2032777"/>
                <a:ext cx="257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6D6DF32-B932-A07A-57B4-A4D1554AD3B4}"/>
                  </a:ext>
                </a:extLst>
              </p14:cNvPr>
              <p14:cNvContentPartPr/>
              <p14:nvPr/>
            </p14:nvContentPartPr>
            <p14:xfrm>
              <a:off x="9191785" y="1750537"/>
              <a:ext cx="446760" cy="915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6D6DF32-B932-A07A-57B4-A4D1554AD3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85" y="1741897"/>
                <a:ext cx="46440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BDFD08E-DEE2-7836-1044-C937A4C1570D}"/>
                  </a:ext>
                </a:extLst>
              </p14:cNvPr>
              <p14:cNvContentPartPr/>
              <p14:nvPr/>
            </p14:nvContentPartPr>
            <p14:xfrm>
              <a:off x="9584185" y="2095417"/>
              <a:ext cx="213120" cy="333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BDFD08E-DEE2-7836-1044-C937A4C1570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5545" y="2086777"/>
                <a:ext cx="2307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6B51A1-DFB9-0C74-209E-619D7C3B7B44}"/>
                  </a:ext>
                </a:extLst>
              </p14:cNvPr>
              <p14:cNvContentPartPr/>
              <p14:nvPr/>
            </p14:nvContentPartPr>
            <p14:xfrm>
              <a:off x="9982345" y="2410777"/>
              <a:ext cx="15840" cy="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6B51A1-DFB9-0C74-209E-619D7C3B7B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73345" y="2401777"/>
                <a:ext cx="334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363853-D75B-920F-EA99-9B698EE3FC59}"/>
                  </a:ext>
                </a:extLst>
              </p14:cNvPr>
              <p14:cNvContentPartPr/>
              <p14:nvPr/>
            </p14:nvContentPartPr>
            <p14:xfrm>
              <a:off x="10169545" y="2096857"/>
              <a:ext cx="192960" cy="393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363853-D75B-920F-EA99-9B698EE3FC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160905" y="2088217"/>
                <a:ext cx="21060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D6233CC-4A23-F562-011A-873B2232FD9B}"/>
              </a:ext>
            </a:extLst>
          </p:cNvPr>
          <p:cNvGrpSpPr/>
          <p:nvPr/>
        </p:nvGrpSpPr>
        <p:grpSpPr>
          <a:xfrm>
            <a:off x="8592025" y="3040417"/>
            <a:ext cx="1484280" cy="2227680"/>
            <a:chOff x="8592025" y="3040417"/>
            <a:chExt cx="1484280" cy="22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F60B6F-E696-C08F-5EB0-660E61D980B2}"/>
                    </a:ext>
                  </a:extLst>
                </p14:cNvPr>
                <p14:cNvContentPartPr/>
                <p14:nvPr/>
              </p14:nvContentPartPr>
              <p14:xfrm>
                <a:off x="8797945" y="3082177"/>
                <a:ext cx="292680" cy="84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F60B6F-E696-C08F-5EB0-660E61D980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89305" y="3073177"/>
                  <a:ext cx="31032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2B6F99-4B42-34B9-CE7F-1071F90A5917}"/>
                    </a:ext>
                  </a:extLst>
                </p14:cNvPr>
                <p14:cNvContentPartPr/>
                <p14:nvPr/>
              </p14:nvContentPartPr>
              <p14:xfrm>
                <a:off x="8809465" y="3403297"/>
                <a:ext cx="235080" cy="1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2B6F99-4B42-34B9-CE7F-1071F90A59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00825" y="3394657"/>
                  <a:ext cx="252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CFD5FD-8531-419B-9AFA-D0E28BFFA6DC}"/>
                    </a:ext>
                  </a:extLst>
                </p14:cNvPr>
                <p14:cNvContentPartPr/>
                <p14:nvPr/>
              </p14:nvContentPartPr>
              <p14:xfrm>
                <a:off x="9096385" y="3040417"/>
                <a:ext cx="495720" cy="92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CFD5FD-8531-419B-9AFA-D0E28BFFA6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87745" y="3031777"/>
                  <a:ext cx="513360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71233D-B4D8-C5B8-03DE-533C1A99DB7B}"/>
                    </a:ext>
                  </a:extLst>
                </p14:cNvPr>
                <p14:cNvContentPartPr/>
                <p14:nvPr/>
              </p14:nvContentPartPr>
              <p14:xfrm>
                <a:off x="9728905" y="3255697"/>
                <a:ext cx="76680" cy="422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71233D-B4D8-C5B8-03DE-533C1A99DB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20265" y="3246697"/>
                  <a:ext cx="94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594E4B-CFA4-031A-7229-DF1846965D17}"/>
                    </a:ext>
                  </a:extLst>
                </p14:cNvPr>
                <p14:cNvContentPartPr/>
                <p14:nvPr/>
              </p14:nvContentPartPr>
              <p14:xfrm>
                <a:off x="9906385" y="3384217"/>
                <a:ext cx="169920" cy="30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594E4B-CFA4-031A-7229-DF1846965D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97385" y="3375217"/>
                  <a:ext cx="187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C2A0E9-4774-412E-CB14-FB32404B2314}"/>
                    </a:ext>
                  </a:extLst>
                </p14:cNvPr>
                <p14:cNvContentPartPr/>
                <p14:nvPr/>
              </p14:nvContentPartPr>
              <p14:xfrm>
                <a:off x="8630545" y="4426777"/>
                <a:ext cx="264600" cy="84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C2A0E9-4774-412E-CB14-FB32404B23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1545" y="4417777"/>
                  <a:ext cx="28224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58057E-22DA-1991-135F-938F0B8BBA2B}"/>
                    </a:ext>
                  </a:extLst>
                </p14:cNvPr>
                <p14:cNvContentPartPr/>
                <p14:nvPr/>
              </p14:nvContentPartPr>
              <p14:xfrm>
                <a:off x="8592025" y="4788217"/>
                <a:ext cx="149400" cy="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58057E-22DA-1991-135F-938F0B8BBA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83385" y="4779577"/>
                  <a:ext cx="167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FD5D67-28F5-5317-8BC6-BB945C355B86}"/>
                    </a:ext>
                  </a:extLst>
                </p14:cNvPr>
                <p14:cNvContentPartPr/>
                <p14:nvPr/>
              </p14:nvContentPartPr>
              <p14:xfrm>
                <a:off x="8987665" y="4281697"/>
                <a:ext cx="445680" cy="946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FD5D67-28F5-5317-8BC6-BB945C355B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78665" y="4273057"/>
                  <a:ext cx="46332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608900-5E10-492B-6EB7-33F5CF1A861E}"/>
                    </a:ext>
                  </a:extLst>
                </p14:cNvPr>
                <p14:cNvContentPartPr/>
                <p14:nvPr/>
              </p14:nvContentPartPr>
              <p14:xfrm>
                <a:off x="9562585" y="4624777"/>
                <a:ext cx="31320" cy="340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608900-5E10-492B-6EB7-33F5CF1A86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53945" y="4615777"/>
                  <a:ext cx="489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069D1D-A3DE-4889-0A3C-DB8AF70057D1}"/>
                    </a:ext>
                  </a:extLst>
                </p14:cNvPr>
                <p14:cNvContentPartPr/>
                <p14:nvPr/>
              </p14:nvContentPartPr>
              <p14:xfrm>
                <a:off x="9717745" y="4650697"/>
                <a:ext cx="163080" cy="33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069D1D-A3DE-4889-0A3C-DB8AF70057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9105" y="4642057"/>
                  <a:ext cx="18072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BD1A88-BF0F-2A85-B1BD-6EC4A3AC5056}"/>
              </a:ext>
            </a:extLst>
          </p:cNvPr>
          <p:cNvGrpSpPr/>
          <p:nvPr/>
        </p:nvGrpSpPr>
        <p:grpSpPr>
          <a:xfrm>
            <a:off x="2400745" y="5204737"/>
            <a:ext cx="136080" cy="227520"/>
            <a:chOff x="2400745" y="5204737"/>
            <a:chExt cx="1360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7C866D-34C4-AE29-BDD9-B5A828F5C44B}"/>
                    </a:ext>
                  </a:extLst>
                </p14:cNvPr>
                <p14:cNvContentPartPr/>
                <p14:nvPr/>
              </p14:nvContentPartPr>
              <p14:xfrm>
                <a:off x="2400745" y="5209417"/>
                <a:ext cx="51120" cy="20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7C866D-34C4-AE29-BDD9-B5A828F5C4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2105" y="5200777"/>
                  <a:ext cx="68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4CD2DC-6326-D195-F00C-86A5B8498291}"/>
                    </a:ext>
                  </a:extLst>
                </p14:cNvPr>
                <p14:cNvContentPartPr/>
                <p14:nvPr/>
              </p14:nvContentPartPr>
              <p14:xfrm>
                <a:off x="2515585" y="5204737"/>
                <a:ext cx="21240" cy="22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4CD2DC-6326-D195-F00C-86A5B84982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06945" y="5195737"/>
                  <a:ext cx="388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BA91723-E0E7-3EA3-79BC-C32873B06981}"/>
              </a:ext>
            </a:extLst>
          </p:cNvPr>
          <p:cNvGrpSpPr/>
          <p:nvPr/>
        </p:nvGrpSpPr>
        <p:grpSpPr>
          <a:xfrm>
            <a:off x="2814025" y="5305897"/>
            <a:ext cx="1165680" cy="605880"/>
            <a:chOff x="2814025" y="5305897"/>
            <a:chExt cx="116568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B6D903-8861-7577-E625-F51F4626D02C}"/>
                    </a:ext>
                  </a:extLst>
                </p14:cNvPr>
                <p14:cNvContentPartPr/>
                <p14:nvPr/>
              </p14:nvContentPartPr>
              <p14:xfrm>
                <a:off x="2814025" y="5305897"/>
                <a:ext cx="9360" cy="605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B6D903-8861-7577-E625-F51F4626D0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05025" y="5297257"/>
                  <a:ext cx="270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3128AA-8BFB-DF19-27B3-4CEF850936C1}"/>
                    </a:ext>
                  </a:extLst>
                </p14:cNvPr>
                <p14:cNvContentPartPr/>
                <p14:nvPr/>
              </p14:nvContentPartPr>
              <p14:xfrm>
                <a:off x="2888905" y="5580937"/>
                <a:ext cx="183960" cy="269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3128AA-8BFB-DF19-27B3-4CEF850936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79905" y="5572297"/>
                  <a:ext cx="201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37D8EF-D433-C1E0-59B3-B362F952D07C}"/>
                    </a:ext>
                  </a:extLst>
                </p14:cNvPr>
                <p14:cNvContentPartPr/>
                <p14:nvPr/>
              </p14:nvContentPartPr>
              <p14:xfrm>
                <a:off x="3117145" y="5678857"/>
                <a:ext cx="142920" cy="215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37D8EF-D433-C1E0-59B3-B362F952D07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08145" y="5670217"/>
                  <a:ext cx="160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A6F026-A7E0-6289-31C7-D1162D992359}"/>
                    </a:ext>
                  </a:extLst>
                </p14:cNvPr>
                <p14:cNvContentPartPr/>
                <p14:nvPr/>
              </p14:nvContentPartPr>
              <p14:xfrm>
                <a:off x="3322345" y="5661937"/>
                <a:ext cx="14688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A6F026-A7E0-6289-31C7-D1162D9923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13705" y="5652937"/>
                  <a:ext cx="164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F46E99-F0B8-1663-CEC8-484FB0EC4DF1}"/>
                    </a:ext>
                  </a:extLst>
                </p14:cNvPr>
                <p14:cNvContentPartPr/>
                <p14:nvPr/>
              </p14:nvContentPartPr>
              <p14:xfrm>
                <a:off x="3490825" y="5661937"/>
                <a:ext cx="187560" cy="200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F46E99-F0B8-1663-CEC8-484FB0EC4D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82185" y="5652937"/>
                  <a:ext cx="205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76E82A-5A53-9649-2704-29D2CF7A17C2}"/>
                    </a:ext>
                  </a:extLst>
                </p14:cNvPr>
                <p14:cNvContentPartPr/>
                <p14:nvPr/>
              </p14:nvContentPartPr>
              <p14:xfrm>
                <a:off x="3713305" y="5640697"/>
                <a:ext cx="91800" cy="248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76E82A-5A53-9649-2704-29D2CF7A17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4305" y="5632057"/>
                  <a:ext cx="109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01F7FF-8022-2763-D5BC-71E76D3D0E7D}"/>
                    </a:ext>
                  </a:extLst>
                </p14:cNvPr>
                <p14:cNvContentPartPr/>
                <p14:nvPr/>
              </p14:nvContentPartPr>
              <p14:xfrm>
                <a:off x="3879985" y="5660857"/>
                <a:ext cx="99720" cy="208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01F7FF-8022-2763-D5BC-71E76D3D0E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70985" y="5651857"/>
                  <a:ext cx="1173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EE3FD65-82D1-7215-B1A7-C79B9322A5D6}"/>
                  </a:ext>
                </a:extLst>
              </p14:cNvPr>
              <p14:cNvContentPartPr/>
              <p14:nvPr/>
            </p14:nvContentPartPr>
            <p14:xfrm>
              <a:off x="4305865" y="5335777"/>
              <a:ext cx="341280" cy="1045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EE3FD65-82D1-7215-B1A7-C79B9322A5D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96865" y="5327137"/>
                <a:ext cx="358920" cy="10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BE16EB70-BF77-DC6F-D6C6-6E82BBCAD2BF}"/>
              </a:ext>
            </a:extLst>
          </p:cNvPr>
          <p:cNvGrpSpPr/>
          <p:nvPr/>
        </p:nvGrpSpPr>
        <p:grpSpPr>
          <a:xfrm>
            <a:off x="4965745" y="5155417"/>
            <a:ext cx="2564640" cy="655200"/>
            <a:chOff x="4965745" y="5155417"/>
            <a:chExt cx="256464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D4F14A-8E75-AE37-1A30-ADB9E181D9A1}"/>
                    </a:ext>
                  </a:extLst>
                </p14:cNvPr>
                <p14:cNvContentPartPr/>
                <p14:nvPr/>
              </p14:nvContentPartPr>
              <p14:xfrm>
                <a:off x="4965745" y="5605417"/>
                <a:ext cx="37800" cy="19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D4F14A-8E75-AE37-1A30-ADB9E181D9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56745" y="5596417"/>
                  <a:ext cx="55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595A7E-1B90-A21A-1133-3F9CC5AEB72F}"/>
                    </a:ext>
                  </a:extLst>
                </p14:cNvPr>
                <p14:cNvContentPartPr/>
                <p14:nvPr/>
              </p14:nvContentPartPr>
              <p14:xfrm>
                <a:off x="4971145" y="5451697"/>
                <a:ext cx="10800" cy="30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595A7E-1B90-A21A-1133-3F9CC5AEB7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62145" y="5442697"/>
                  <a:ext cx="28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2EB8208-EDCC-547B-A53D-57BEFAAED9B2}"/>
                    </a:ext>
                  </a:extLst>
                </p14:cNvPr>
                <p14:cNvContentPartPr/>
                <p14:nvPr/>
              </p14:nvContentPartPr>
              <p14:xfrm>
                <a:off x="5116945" y="5339377"/>
                <a:ext cx="50760" cy="47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2EB8208-EDCC-547B-A53D-57BEFAAED9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8305" y="5330377"/>
                  <a:ext cx="684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ABE23B9-DD0E-0FEB-FA27-997BF5AF10CF}"/>
                    </a:ext>
                  </a:extLst>
                </p14:cNvPr>
                <p14:cNvContentPartPr/>
                <p14:nvPr/>
              </p14:nvContentPartPr>
              <p14:xfrm>
                <a:off x="5250505" y="5288977"/>
                <a:ext cx="42840" cy="47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ABE23B9-DD0E-0FEB-FA27-997BF5AF10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41865" y="5280337"/>
                  <a:ext cx="604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3B0FEA-1A60-C568-8479-157E91B9358F}"/>
                    </a:ext>
                  </a:extLst>
                </p14:cNvPr>
                <p14:cNvContentPartPr/>
                <p14:nvPr/>
              </p14:nvContentPartPr>
              <p14:xfrm>
                <a:off x="5377945" y="5569777"/>
                <a:ext cx="154440" cy="195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3B0FEA-1A60-C568-8479-157E91B935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68945" y="5561137"/>
                  <a:ext cx="172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6CAE39-9399-5DDF-B296-A0FC72984013}"/>
                    </a:ext>
                  </a:extLst>
                </p14:cNvPr>
                <p14:cNvContentPartPr/>
                <p14:nvPr/>
              </p14:nvContentPartPr>
              <p14:xfrm>
                <a:off x="5669905" y="5561857"/>
                <a:ext cx="446400" cy="19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6CAE39-9399-5DDF-B296-A0FC729840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61265" y="5552857"/>
                  <a:ext cx="464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689F2C-A2F2-3355-7A18-A09C71CDF40E}"/>
                    </a:ext>
                  </a:extLst>
                </p14:cNvPr>
                <p14:cNvContentPartPr/>
                <p14:nvPr/>
              </p14:nvContentPartPr>
              <p14:xfrm>
                <a:off x="6107665" y="5352697"/>
                <a:ext cx="48960" cy="20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689F2C-A2F2-3355-7A18-A09C71CDF4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99025" y="5343697"/>
                  <a:ext cx="66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B9691B-C392-81DE-C29E-1B21B825153A}"/>
                    </a:ext>
                  </a:extLst>
                </p14:cNvPr>
                <p14:cNvContentPartPr/>
                <p14:nvPr/>
              </p14:nvContentPartPr>
              <p14:xfrm>
                <a:off x="6155905" y="5457097"/>
                <a:ext cx="1211040" cy="27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B9691B-C392-81DE-C29E-1B21B82515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46905" y="5448097"/>
                  <a:ext cx="1228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63C4CE-B91A-9637-DB2D-F0A9BDDEC2AC}"/>
                    </a:ext>
                  </a:extLst>
                </p14:cNvPr>
                <p14:cNvContentPartPr/>
                <p14:nvPr/>
              </p14:nvContentPartPr>
              <p14:xfrm>
                <a:off x="7426345" y="5155417"/>
                <a:ext cx="79920" cy="20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63C4CE-B91A-9637-DB2D-F0A9BDDEC2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17705" y="5146777"/>
                  <a:ext cx="97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712EBA-C947-D5E2-A92A-C95D94159140}"/>
                    </a:ext>
                  </a:extLst>
                </p14:cNvPr>
                <p14:cNvContentPartPr/>
                <p14:nvPr/>
              </p14:nvContentPartPr>
              <p14:xfrm>
                <a:off x="7455505" y="5163697"/>
                <a:ext cx="74880" cy="26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712EBA-C947-D5E2-A92A-C95D941591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46505" y="5154697"/>
                  <a:ext cx="92520" cy="28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18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31751-FE21-074F-5222-23AC0DD6C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24A6-2F99-7E86-A5BE-14B77026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F/ratio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D09E072-B45F-EC5A-E38E-4E75356111A7}"/>
              </a:ext>
            </a:extLst>
          </p:cNvPr>
          <p:cNvGrpSpPr/>
          <p:nvPr/>
        </p:nvGrpSpPr>
        <p:grpSpPr>
          <a:xfrm>
            <a:off x="509665" y="1513297"/>
            <a:ext cx="2415240" cy="921240"/>
            <a:chOff x="509665" y="1513297"/>
            <a:chExt cx="2415240" cy="9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935CE2-4619-2606-D40A-0B4E9ECF5273}"/>
                    </a:ext>
                  </a:extLst>
                </p14:cNvPr>
                <p14:cNvContentPartPr/>
                <p14:nvPr/>
              </p14:nvContentPartPr>
              <p14:xfrm>
                <a:off x="531265" y="1798057"/>
                <a:ext cx="193680" cy="628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935CE2-4619-2606-D40A-0B4E9ECF52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2265" y="1789417"/>
                  <a:ext cx="21132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8F4EB4-C92A-FE22-68AB-65D5CD167E7E}"/>
                    </a:ext>
                  </a:extLst>
                </p14:cNvPr>
                <p14:cNvContentPartPr/>
                <p14:nvPr/>
              </p14:nvContentPartPr>
              <p14:xfrm>
                <a:off x="509665" y="2052937"/>
                <a:ext cx="22608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8F4EB4-C92A-FE22-68AB-65D5CD167E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665" y="2043937"/>
                  <a:ext cx="24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D11ED0-4CB5-DE4C-AC77-A24DE42ABB2A}"/>
                    </a:ext>
                  </a:extLst>
                </p14:cNvPr>
                <p14:cNvContentPartPr/>
                <p14:nvPr/>
              </p14:nvContentPartPr>
              <p14:xfrm>
                <a:off x="774265" y="1770697"/>
                <a:ext cx="286920" cy="663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D11ED0-4CB5-DE4C-AC77-A24DE42ABB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5265" y="1761697"/>
                  <a:ext cx="3045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2DCD60-9F4B-F540-4EB5-F651B32C3C3F}"/>
                    </a:ext>
                  </a:extLst>
                </p14:cNvPr>
                <p14:cNvContentPartPr/>
                <p14:nvPr/>
              </p14:nvContentPartPr>
              <p14:xfrm>
                <a:off x="935545" y="2173177"/>
                <a:ext cx="153000" cy="16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2DCD60-9F4B-F540-4EB5-F651B32C3C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6545" y="2164177"/>
                  <a:ext cx="170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2AEBD0-7191-C93B-469E-9719036D2E46}"/>
                    </a:ext>
                  </a:extLst>
                </p14:cNvPr>
                <p14:cNvContentPartPr/>
                <p14:nvPr/>
              </p14:nvContentPartPr>
              <p14:xfrm>
                <a:off x="1111945" y="2194777"/>
                <a:ext cx="123840" cy="12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2AEBD0-7191-C93B-469E-9719036D2E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2945" y="2185777"/>
                  <a:ext cx="141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D87D0B-8B44-C86A-87C9-ECEF655A8FF7}"/>
                    </a:ext>
                  </a:extLst>
                </p14:cNvPr>
                <p14:cNvContentPartPr/>
                <p14:nvPr/>
              </p14:nvContentPartPr>
              <p14:xfrm>
                <a:off x="1296265" y="1988497"/>
                <a:ext cx="21960" cy="309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D87D0B-8B44-C86A-87C9-ECEF655A8F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7625" y="1979857"/>
                  <a:ext cx="39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EB28EF-65A4-F933-226F-DE2C315867C2}"/>
                    </a:ext>
                  </a:extLst>
                </p14:cNvPr>
                <p14:cNvContentPartPr/>
                <p14:nvPr/>
              </p14:nvContentPartPr>
              <p14:xfrm>
                <a:off x="1209145" y="2184337"/>
                <a:ext cx="241920" cy="15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EB28EF-65A4-F933-226F-DE2C315867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0145" y="2175697"/>
                  <a:ext cx="259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0B64A9-9417-5099-D114-B7AF05978D14}"/>
                    </a:ext>
                  </a:extLst>
                </p14:cNvPr>
                <p14:cNvContentPartPr/>
                <p14:nvPr/>
              </p14:nvContentPartPr>
              <p14:xfrm>
                <a:off x="1420465" y="2081737"/>
                <a:ext cx="8640" cy="3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0B64A9-9417-5099-D114-B7AF05978D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1465" y="2073097"/>
                  <a:ext cx="2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0BA6D2-0DA7-D0A2-F649-3117FD5E602E}"/>
                    </a:ext>
                  </a:extLst>
                </p14:cNvPr>
                <p14:cNvContentPartPr/>
                <p14:nvPr/>
              </p14:nvContentPartPr>
              <p14:xfrm>
                <a:off x="1494985" y="2163457"/>
                <a:ext cx="72720" cy="154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0BA6D2-0DA7-D0A2-F649-3117FD5E60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6345" y="2154457"/>
                  <a:ext cx="90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C27C02-205B-F44A-FBCC-E07A00D1FEB3}"/>
                    </a:ext>
                  </a:extLst>
                </p14:cNvPr>
                <p14:cNvContentPartPr/>
                <p14:nvPr/>
              </p14:nvContentPartPr>
              <p14:xfrm>
                <a:off x="1726825" y="2064097"/>
                <a:ext cx="137880" cy="1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C27C02-205B-F44A-FBCC-E07A00D1FE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18185" y="2055457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C38ABF-6A2B-D07B-2512-475A69EE4E54}"/>
                    </a:ext>
                  </a:extLst>
                </p14:cNvPr>
                <p14:cNvContentPartPr/>
                <p14:nvPr/>
              </p14:nvContentPartPr>
              <p14:xfrm>
                <a:off x="1763185" y="2168497"/>
                <a:ext cx="108000" cy="3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C38ABF-6A2B-D07B-2512-475A69EE4E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4185" y="2159497"/>
                  <a:ext cx="125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81074A-A669-1157-C758-800B33FA2067}"/>
                    </a:ext>
                  </a:extLst>
                </p14:cNvPr>
                <p14:cNvContentPartPr/>
                <p14:nvPr/>
              </p14:nvContentPartPr>
              <p14:xfrm>
                <a:off x="2388145" y="1513297"/>
                <a:ext cx="202320" cy="58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81074A-A669-1157-C758-800B33FA20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9145" y="1504657"/>
                  <a:ext cx="2199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913DE1-654B-22F3-E533-5749B78280B6}"/>
                    </a:ext>
                  </a:extLst>
                </p14:cNvPr>
                <p14:cNvContentPartPr/>
                <p14:nvPr/>
              </p14:nvContentPartPr>
              <p14:xfrm>
                <a:off x="2328385" y="1754137"/>
                <a:ext cx="315000" cy="2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913DE1-654B-22F3-E533-5749B78280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9385" y="1745497"/>
                  <a:ext cx="33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247B7C-4F75-E4ED-E76B-469698B7DBEF}"/>
                    </a:ext>
                  </a:extLst>
                </p14:cNvPr>
                <p14:cNvContentPartPr/>
                <p14:nvPr/>
              </p14:nvContentPartPr>
              <p14:xfrm>
                <a:off x="2077105" y="2221417"/>
                <a:ext cx="847800" cy="4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247B7C-4F75-E4ED-E76B-469698B7DB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68465" y="2212777"/>
                  <a:ext cx="865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89F9EC-C35A-48D3-DD35-CC2DAD3FBB9F}"/>
              </a:ext>
            </a:extLst>
          </p:cNvPr>
          <p:cNvGrpSpPr/>
          <p:nvPr/>
        </p:nvGrpSpPr>
        <p:grpSpPr>
          <a:xfrm>
            <a:off x="2330185" y="2449297"/>
            <a:ext cx="306000" cy="416520"/>
            <a:chOff x="2330185" y="2449297"/>
            <a:chExt cx="3060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7EED588-5DAD-E59F-099F-02C9DA38D2E6}"/>
                    </a:ext>
                  </a:extLst>
                </p14:cNvPr>
                <p14:cNvContentPartPr/>
                <p14:nvPr/>
              </p14:nvContentPartPr>
              <p14:xfrm>
                <a:off x="2330185" y="2449297"/>
                <a:ext cx="31680" cy="416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7EED588-5DAD-E59F-099F-02C9DA38D2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21185" y="2440657"/>
                  <a:ext cx="493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0DCB4C-BD60-16F1-5BAE-9F12EBAEAD03}"/>
                    </a:ext>
                  </a:extLst>
                </p14:cNvPr>
                <p14:cNvContentPartPr/>
                <p14:nvPr/>
              </p14:nvContentPartPr>
              <p14:xfrm>
                <a:off x="2345665" y="2460817"/>
                <a:ext cx="290520" cy="378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0DCB4C-BD60-16F1-5BAE-9F12EBAEAD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36665" y="2451817"/>
                  <a:ext cx="30816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0AD432-C399-A5DD-9AC9-A2AD4F9E4B29}"/>
              </a:ext>
            </a:extLst>
          </p:cNvPr>
          <p:cNvGrpSpPr/>
          <p:nvPr/>
        </p:nvGrpSpPr>
        <p:grpSpPr>
          <a:xfrm>
            <a:off x="3481825" y="1917577"/>
            <a:ext cx="4094280" cy="1128960"/>
            <a:chOff x="3481825" y="1917577"/>
            <a:chExt cx="4094280" cy="11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4E4BD6-A26D-4948-836F-184AD9AD289C}"/>
                    </a:ext>
                  </a:extLst>
                </p14:cNvPr>
                <p14:cNvContentPartPr/>
                <p14:nvPr/>
              </p14:nvContentPartPr>
              <p14:xfrm>
                <a:off x="3481825" y="2207737"/>
                <a:ext cx="2260080" cy="36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4E4BD6-A26D-4948-836F-184AD9AD28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73185" y="2198737"/>
                  <a:ext cx="22777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7332983-650A-4E58-A4C1-38E1CE9D45B2}"/>
                    </a:ext>
                  </a:extLst>
                </p14:cNvPr>
                <p14:cNvContentPartPr/>
                <p14:nvPr/>
              </p14:nvContentPartPr>
              <p14:xfrm>
                <a:off x="6153385" y="1920817"/>
                <a:ext cx="16920" cy="57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7332983-650A-4E58-A4C1-38E1CE9D45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44745" y="1911817"/>
                  <a:ext cx="345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38C71EC-C494-29A4-3274-44331E58CBB4}"/>
                    </a:ext>
                  </a:extLst>
                </p14:cNvPr>
                <p14:cNvContentPartPr/>
                <p14:nvPr/>
              </p14:nvContentPartPr>
              <p14:xfrm>
                <a:off x="6223585" y="2200897"/>
                <a:ext cx="1002240" cy="685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38C71EC-C494-29A4-3274-44331E58CB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14945" y="2192257"/>
                  <a:ext cx="101988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57201E-9785-F8A1-342E-C6CD0E207B94}"/>
                    </a:ext>
                  </a:extLst>
                </p14:cNvPr>
                <p14:cNvContentPartPr/>
                <p14:nvPr/>
              </p14:nvContentPartPr>
              <p14:xfrm>
                <a:off x="7143025" y="1917577"/>
                <a:ext cx="88560" cy="11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57201E-9785-F8A1-342E-C6CD0E207B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34025" y="1908937"/>
                  <a:ext cx="106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0C89B4-38D8-29C6-E4CF-0C5EB6A4723F}"/>
                    </a:ext>
                  </a:extLst>
                </p14:cNvPr>
                <p14:cNvContentPartPr/>
                <p14:nvPr/>
              </p14:nvContentPartPr>
              <p14:xfrm>
                <a:off x="7196665" y="2280097"/>
                <a:ext cx="379440" cy="766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0C89B4-38D8-29C6-E4CF-0C5EB6A472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7665" y="2271097"/>
                  <a:ext cx="397080" cy="78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522F358-80D0-D01E-CF14-87794AF79191}"/>
              </a:ext>
            </a:extLst>
          </p:cNvPr>
          <p:cNvGrpSpPr/>
          <p:nvPr/>
        </p:nvGrpSpPr>
        <p:grpSpPr>
          <a:xfrm>
            <a:off x="5754505" y="2808577"/>
            <a:ext cx="1950480" cy="273240"/>
            <a:chOff x="5754505" y="2808577"/>
            <a:chExt cx="195048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F0427C-CABA-D555-4E50-D17864CDB122}"/>
                    </a:ext>
                  </a:extLst>
                </p14:cNvPr>
                <p14:cNvContentPartPr/>
                <p14:nvPr/>
              </p14:nvContentPartPr>
              <p14:xfrm>
                <a:off x="5868985" y="2808577"/>
                <a:ext cx="1710360" cy="174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F0427C-CABA-D555-4E50-D17864CDB1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4665" y="2804257"/>
                  <a:ext cx="1719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0A020D-7B48-E185-CD11-3B78ED15D32F}"/>
                    </a:ext>
                  </a:extLst>
                </p14:cNvPr>
                <p14:cNvContentPartPr/>
                <p14:nvPr/>
              </p14:nvContentPartPr>
              <p14:xfrm>
                <a:off x="5754505" y="2887777"/>
                <a:ext cx="1950480" cy="194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0A020D-7B48-E185-CD11-3B78ED15D3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50185" y="2883457"/>
                  <a:ext cx="1959120" cy="202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390A4CF1-7A57-270C-1A73-C866DC0C6DAE}"/>
              </a:ext>
            </a:extLst>
          </p:cNvPr>
          <p:cNvSpPr txBox="1"/>
          <p:nvPr/>
        </p:nvSpPr>
        <p:spPr>
          <a:xfrm>
            <a:off x="448668" y="4492942"/>
            <a:ext cx="11567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the same amount of time, a telescope with lower f/ratio will create a brighter image. 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Therefore, telescopes with lower f/ratio are called </a:t>
            </a:r>
            <a:r>
              <a:rPr lang="en-SG" sz="2400" i="1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fast</a:t>
            </a:r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and larger, </a:t>
            </a:r>
            <a:r>
              <a:rPr lang="en-SG" sz="2400" i="1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slow</a:t>
            </a:r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95FE3-DD37-3AE0-7EAB-C8E996C0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B307-72E2-46D0-E3BC-B37E6F96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F/ratio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9438546-877D-61A3-2BC3-1BEEEAC45A85}"/>
              </a:ext>
            </a:extLst>
          </p:cNvPr>
          <p:cNvSpPr txBox="1"/>
          <p:nvPr/>
        </p:nvSpPr>
        <p:spPr>
          <a:xfrm>
            <a:off x="422788" y="3013501"/>
            <a:ext cx="463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Does a lower f/ratio always mean a better telescope?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AA24A-3401-5481-1A82-1B1C959F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94" y="1376912"/>
            <a:ext cx="6457245" cy="44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E2B26-52A7-89FA-D787-677BBBEE5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A3D8-F177-2E4D-813C-1C28755E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Vignetting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B116AE3-F96D-068F-F570-1F4AFAD47262}"/>
              </a:ext>
            </a:extLst>
          </p:cNvPr>
          <p:cNvSpPr txBox="1"/>
          <p:nvPr/>
        </p:nvSpPr>
        <p:spPr>
          <a:xfrm>
            <a:off x="3778327" y="1459855"/>
            <a:ext cx="463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Darker edges</a:t>
            </a:r>
          </a:p>
        </p:txBody>
      </p:sp>
      <p:pic>
        <p:nvPicPr>
          <p:cNvPr id="6" name="Picture 5" descr="A red and white nebula in space with Gallery Arcturus in the background&#10;&#10;AI-generated content may be incorrect.">
            <a:extLst>
              <a:ext uri="{FF2B5EF4-FFF2-40B4-BE49-F238E27FC236}">
                <a16:creationId xmlns:a16="http://schemas.microsoft.com/office/drawing/2014/main" id="{35F49ADB-CE36-8F42-5DDA-60AC2C05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0" y="2273461"/>
            <a:ext cx="6490820" cy="36528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2056777-3BA2-D21E-57BC-31CCFF7C85E1}"/>
              </a:ext>
            </a:extLst>
          </p:cNvPr>
          <p:cNvGrpSpPr/>
          <p:nvPr/>
        </p:nvGrpSpPr>
        <p:grpSpPr>
          <a:xfrm>
            <a:off x="3168985" y="2432737"/>
            <a:ext cx="5970600" cy="3086640"/>
            <a:chOff x="3168985" y="2432737"/>
            <a:chExt cx="5970600" cy="30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CC8404-0E5F-29CD-C496-4DB528008116}"/>
                    </a:ext>
                  </a:extLst>
                </p14:cNvPr>
                <p14:cNvContentPartPr/>
                <p14:nvPr/>
              </p14:nvContentPartPr>
              <p14:xfrm>
                <a:off x="5156905" y="2995777"/>
                <a:ext cx="2202120" cy="1962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CC8404-0E5F-29CD-C496-4DB5280081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7905" y="2987137"/>
                  <a:ext cx="2219760" cy="19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2B13E1-11CD-033E-2C81-890F815A365E}"/>
                    </a:ext>
                  </a:extLst>
                </p14:cNvPr>
                <p14:cNvContentPartPr/>
                <p14:nvPr/>
              </p14:nvContentPartPr>
              <p14:xfrm>
                <a:off x="5561185" y="3914497"/>
                <a:ext cx="124200" cy="36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2B13E1-11CD-033E-2C81-890F815A36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52545" y="3905857"/>
                  <a:ext cx="141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771531-9C90-5615-E4F1-FCDDE4615CF8}"/>
                    </a:ext>
                  </a:extLst>
                </p14:cNvPr>
                <p14:cNvContentPartPr/>
                <p14:nvPr/>
              </p14:nvContentPartPr>
              <p14:xfrm>
                <a:off x="5500345" y="3933577"/>
                <a:ext cx="320760" cy="354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771531-9C90-5615-E4F1-FCDDE4615C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91345" y="3924937"/>
                  <a:ext cx="338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179384-031A-0BF6-D57C-24350F57CB84}"/>
                    </a:ext>
                  </a:extLst>
                </p14:cNvPr>
                <p14:cNvContentPartPr/>
                <p14:nvPr/>
              </p14:nvContentPartPr>
              <p14:xfrm>
                <a:off x="5863225" y="3978217"/>
                <a:ext cx="89640" cy="18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179384-031A-0BF6-D57C-24350F57CB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54585" y="3969577"/>
                  <a:ext cx="10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230C25-466E-7C3D-AD0D-C6D7560C2D78}"/>
                    </a:ext>
                  </a:extLst>
                </p14:cNvPr>
                <p14:cNvContentPartPr/>
                <p14:nvPr/>
              </p14:nvContentPartPr>
              <p14:xfrm>
                <a:off x="5992825" y="3966337"/>
                <a:ext cx="88200" cy="12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230C25-466E-7C3D-AD0D-C6D7560C2D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83825" y="3957697"/>
                  <a:ext cx="10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275ED1-AB5E-D04E-69BC-C7A4ECD42C28}"/>
                    </a:ext>
                  </a:extLst>
                </p14:cNvPr>
                <p14:cNvContentPartPr/>
                <p14:nvPr/>
              </p14:nvContentPartPr>
              <p14:xfrm>
                <a:off x="6003985" y="3844297"/>
                <a:ext cx="21960" cy="47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275ED1-AB5E-D04E-69BC-C7A4ECD42C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95345" y="3835657"/>
                  <a:ext cx="39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948086-6F79-0D82-C9AD-CD2282FD84B8}"/>
                    </a:ext>
                  </a:extLst>
                </p14:cNvPr>
                <p14:cNvContentPartPr/>
                <p14:nvPr/>
              </p14:nvContentPartPr>
              <p14:xfrm>
                <a:off x="6117745" y="3941497"/>
                <a:ext cx="110880" cy="45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948086-6F79-0D82-C9AD-CD2282FD84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09105" y="3932857"/>
                  <a:ext cx="1285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D5F1B5-4CFC-297F-1EE3-180F24426DD0}"/>
                    </a:ext>
                  </a:extLst>
                </p14:cNvPr>
                <p14:cNvContentPartPr/>
                <p14:nvPr/>
              </p14:nvContentPartPr>
              <p14:xfrm>
                <a:off x="6096145" y="3767617"/>
                <a:ext cx="245520" cy="26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D5F1B5-4CFC-297F-1EE3-180F24426D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87505" y="3758617"/>
                  <a:ext cx="263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4ADA81-9555-1290-E684-2BAB11E2FF6A}"/>
                    </a:ext>
                  </a:extLst>
                </p14:cNvPr>
                <p14:cNvContentPartPr/>
                <p14:nvPr/>
              </p14:nvContentPartPr>
              <p14:xfrm>
                <a:off x="6282625" y="3719737"/>
                <a:ext cx="8316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4ADA81-9555-1290-E684-2BAB11E2FF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73625" y="3710737"/>
                  <a:ext cx="100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598D36-31C5-1500-5742-7E0E122A0F75}"/>
                    </a:ext>
                  </a:extLst>
                </p14:cNvPr>
                <p14:cNvContentPartPr/>
                <p14:nvPr/>
              </p14:nvContentPartPr>
              <p14:xfrm>
                <a:off x="6252025" y="3688057"/>
                <a:ext cx="54324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598D36-31C5-1500-5742-7E0E122A0F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43385" y="3679057"/>
                  <a:ext cx="56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F2290D-710C-0E28-3B3C-EC2BDDF0F33E}"/>
                    </a:ext>
                  </a:extLst>
                </p14:cNvPr>
                <p14:cNvContentPartPr/>
                <p14:nvPr/>
              </p14:nvContentPartPr>
              <p14:xfrm>
                <a:off x="3168985" y="2432737"/>
                <a:ext cx="5970600" cy="308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F2290D-710C-0E28-3B3C-EC2BDDF0F3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60345" y="2424097"/>
                  <a:ext cx="5988240" cy="31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D9B632-9586-8B91-C0EE-7C81D6666616}"/>
              </a:ext>
            </a:extLst>
          </p:cNvPr>
          <p:cNvGrpSpPr/>
          <p:nvPr/>
        </p:nvGrpSpPr>
        <p:grpSpPr>
          <a:xfrm>
            <a:off x="3374185" y="5491297"/>
            <a:ext cx="1374480" cy="399600"/>
            <a:chOff x="3374185" y="5491297"/>
            <a:chExt cx="13744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F529CC-4736-6B8E-C6C4-FEF66E4263CD}"/>
                    </a:ext>
                  </a:extLst>
                </p14:cNvPr>
                <p14:cNvContentPartPr/>
                <p14:nvPr/>
              </p14:nvContentPartPr>
              <p14:xfrm>
                <a:off x="3374185" y="5607937"/>
                <a:ext cx="144000" cy="23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F529CC-4736-6B8E-C6C4-FEF66E4263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5545" y="5599297"/>
                  <a:ext cx="161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988312-2B68-BD09-68ED-AB8085F35A44}"/>
                    </a:ext>
                  </a:extLst>
                </p14:cNvPr>
                <p14:cNvContentPartPr/>
                <p14:nvPr/>
              </p14:nvContentPartPr>
              <p14:xfrm>
                <a:off x="3587305" y="5665177"/>
                <a:ext cx="221400" cy="180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988312-2B68-BD09-68ED-AB8085F35A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8665" y="5656177"/>
                  <a:ext cx="239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4A9FDB-AB7C-B9DC-18F1-A7F545782F56}"/>
                    </a:ext>
                  </a:extLst>
                </p14:cNvPr>
                <p14:cNvContentPartPr/>
                <p14:nvPr/>
              </p14:nvContentPartPr>
              <p14:xfrm>
                <a:off x="3797185" y="5674897"/>
                <a:ext cx="140040" cy="18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4A9FDB-AB7C-B9DC-18F1-A7F545782F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88185" y="5666257"/>
                  <a:ext cx="157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ADF2A6-53D8-C36C-13A1-077F4A8F9179}"/>
                    </a:ext>
                  </a:extLst>
                </p14:cNvPr>
                <p14:cNvContentPartPr/>
                <p14:nvPr/>
              </p14:nvContentPartPr>
              <p14:xfrm>
                <a:off x="3987625" y="5491297"/>
                <a:ext cx="55080" cy="39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ADF2A6-53D8-C36C-13A1-077F4A8F91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78985" y="5482657"/>
                  <a:ext cx="72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66C6E0-C04C-E3EC-EFD0-1F805FC868FF}"/>
                    </a:ext>
                  </a:extLst>
                </p14:cNvPr>
                <p14:cNvContentPartPr/>
                <p14:nvPr/>
              </p14:nvContentPartPr>
              <p14:xfrm>
                <a:off x="4037665" y="5602537"/>
                <a:ext cx="711000" cy="237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66C6E0-C04C-E3EC-EFD0-1F805FC868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29025" y="5593537"/>
                  <a:ext cx="728640" cy="2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81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5DD2F-F3EA-4A17-8965-FD0E081C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492D-2024-E8F6-A014-5587887A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OTA?: Vignetting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427F5DC-2ACB-CECD-88CE-9987D8DCFB60}"/>
              </a:ext>
            </a:extLst>
          </p:cNvPr>
          <p:cNvSpPr txBox="1"/>
          <p:nvPr/>
        </p:nvSpPr>
        <p:spPr>
          <a:xfrm>
            <a:off x="3778327" y="1459855"/>
            <a:ext cx="463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Darker edges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C27100-C0EF-4FA8-C5AC-2AC74B9A91B6}"/>
                  </a:ext>
                </a:extLst>
              </p14:cNvPr>
              <p14:cNvContentPartPr/>
              <p14:nvPr/>
            </p14:nvContentPartPr>
            <p14:xfrm>
              <a:off x="4270945" y="2448217"/>
              <a:ext cx="513720" cy="268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C27100-C0EF-4FA8-C5AC-2AC74B9A91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1945" y="2439217"/>
                <a:ext cx="531360" cy="270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439843E-C454-CD5A-4869-947B2CF7DE57}"/>
              </a:ext>
            </a:extLst>
          </p:cNvPr>
          <p:cNvGrpSpPr/>
          <p:nvPr/>
        </p:nvGrpSpPr>
        <p:grpSpPr>
          <a:xfrm>
            <a:off x="1370425" y="2811097"/>
            <a:ext cx="447840" cy="2106720"/>
            <a:chOff x="1370425" y="2811097"/>
            <a:chExt cx="447840" cy="21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24551CF-B444-C8C2-1E43-31EA0956C6ED}"/>
                    </a:ext>
                  </a:extLst>
                </p14:cNvPr>
                <p14:cNvContentPartPr/>
                <p14:nvPr/>
              </p14:nvContentPartPr>
              <p14:xfrm>
                <a:off x="1520185" y="2811097"/>
                <a:ext cx="298080" cy="210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24551CF-B444-C8C2-1E43-31EA0956C6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185" y="2802097"/>
                  <a:ext cx="315720" cy="21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E0CB88-C9E6-4166-916C-21F18B839C26}"/>
                    </a:ext>
                  </a:extLst>
                </p14:cNvPr>
                <p14:cNvContentPartPr/>
                <p14:nvPr/>
              </p14:nvContentPartPr>
              <p14:xfrm>
                <a:off x="1370425" y="2816137"/>
                <a:ext cx="289440" cy="194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E0CB88-C9E6-4166-916C-21F18B839C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1785" y="2807497"/>
                  <a:ext cx="30708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FD8F034-0F5D-FE11-2A44-54E37B0771B6}"/>
                  </a:ext>
                </a:extLst>
              </p14:cNvPr>
              <p14:cNvContentPartPr/>
              <p14:nvPr/>
            </p14:nvContentPartPr>
            <p14:xfrm>
              <a:off x="7491145" y="2238697"/>
              <a:ext cx="36360" cy="295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FD8F034-0F5D-FE11-2A44-54E37B0771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2145" y="2229697"/>
                <a:ext cx="540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B73561-F813-A758-12AA-94CFB20BAF73}"/>
                  </a:ext>
                </a:extLst>
              </p14:cNvPr>
              <p14:cNvContentPartPr/>
              <p14:nvPr/>
            </p14:nvContentPartPr>
            <p14:xfrm>
              <a:off x="7501945" y="2941777"/>
              <a:ext cx="7560" cy="20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B73561-F813-A758-12AA-94CFB20BAF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3305" y="2932777"/>
                <a:ext cx="252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91F7C06-EBC0-7A28-CD65-2987E328E7B8}"/>
                  </a:ext>
                </a:extLst>
              </p14:cNvPr>
              <p14:cNvContentPartPr/>
              <p14:nvPr/>
            </p14:nvContentPartPr>
            <p14:xfrm>
              <a:off x="7463785" y="3594817"/>
              <a:ext cx="10800" cy="206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91F7C06-EBC0-7A28-CD65-2987E328E7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54785" y="3585817"/>
                <a:ext cx="28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9637C-6D89-FF79-FD6A-83F5A752271F}"/>
                  </a:ext>
                </a:extLst>
              </p14:cNvPr>
              <p14:cNvContentPartPr/>
              <p14:nvPr/>
            </p14:nvContentPartPr>
            <p14:xfrm>
              <a:off x="7467025" y="4198537"/>
              <a:ext cx="4680" cy="19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9637C-6D89-FF79-FD6A-83F5A75227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8025" y="4189537"/>
                <a:ext cx="223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8BDF922-4AF2-AE94-B787-EE1C74DE46EE}"/>
                  </a:ext>
                </a:extLst>
              </p14:cNvPr>
              <p14:cNvContentPartPr/>
              <p14:nvPr/>
            </p14:nvContentPartPr>
            <p14:xfrm>
              <a:off x="7483585" y="4721257"/>
              <a:ext cx="6480" cy="314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8BDF922-4AF2-AE94-B787-EE1C74DE4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74585" y="4712257"/>
                <a:ext cx="2412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60633-D7C4-9BD9-B646-2E3BB8CAD31E}"/>
              </a:ext>
            </a:extLst>
          </p:cNvPr>
          <p:cNvGrpSpPr/>
          <p:nvPr/>
        </p:nvGrpSpPr>
        <p:grpSpPr>
          <a:xfrm>
            <a:off x="7532185" y="5420017"/>
            <a:ext cx="10440" cy="263160"/>
            <a:chOff x="7532185" y="5420017"/>
            <a:chExt cx="1044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928854-D928-C7D6-3EDA-B252BE9ADDC7}"/>
                    </a:ext>
                  </a:extLst>
                </p14:cNvPr>
                <p14:cNvContentPartPr/>
                <p14:nvPr/>
              </p14:nvContentPartPr>
              <p14:xfrm>
                <a:off x="7532185" y="5420017"/>
                <a:ext cx="9720" cy="168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928854-D928-C7D6-3EDA-B252BE9ADD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23185" y="5411017"/>
                  <a:ext cx="27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E265EE-7CC1-482B-B1E3-B65710F3BCD1}"/>
                    </a:ext>
                  </a:extLst>
                </p14:cNvPr>
                <p14:cNvContentPartPr/>
                <p14:nvPr/>
              </p14:nvContentPartPr>
              <p14:xfrm>
                <a:off x="7536145" y="5659417"/>
                <a:ext cx="648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E265EE-7CC1-482B-B1E3-B65710F3BC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27505" y="5650417"/>
                  <a:ext cx="241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57AD5E-E467-13F0-4387-F37A2BDF0875}"/>
              </a:ext>
            </a:extLst>
          </p:cNvPr>
          <p:cNvGrpSpPr/>
          <p:nvPr/>
        </p:nvGrpSpPr>
        <p:grpSpPr>
          <a:xfrm>
            <a:off x="7058065" y="6118057"/>
            <a:ext cx="1958760" cy="581400"/>
            <a:chOff x="7058065" y="6118057"/>
            <a:chExt cx="195876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62536E-F5DD-8B39-CBBC-CFA6902CEFBC}"/>
                    </a:ext>
                  </a:extLst>
                </p14:cNvPr>
                <p14:cNvContentPartPr/>
                <p14:nvPr/>
              </p14:nvContentPartPr>
              <p14:xfrm>
                <a:off x="7058065" y="6120217"/>
                <a:ext cx="207720" cy="380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62536E-F5DD-8B39-CBBC-CFA6902CEF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49065" y="6111217"/>
                  <a:ext cx="225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5881A3-79C3-D02F-7D71-AFF8498F4F37}"/>
                    </a:ext>
                  </a:extLst>
                </p14:cNvPr>
                <p14:cNvContentPartPr/>
                <p14:nvPr/>
              </p14:nvContentPartPr>
              <p14:xfrm>
                <a:off x="7099465" y="6304897"/>
                <a:ext cx="259920" cy="18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5881A3-79C3-D02F-7D71-AFF8498F4F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90825" y="6296257"/>
                  <a:ext cx="277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8C49BB-4A3E-01C8-9826-D1562582DE5C}"/>
                    </a:ext>
                  </a:extLst>
                </p14:cNvPr>
                <p14:cNvContentPartPr/>
                <p14:nvPr/>
              </p14:nvContentPartPr>
              <p14:xfrm>
                <a:off x="7414105" y="6339817"/>
                <a:ext cx="131760" cy="160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8C49BB-4A3E-01C8-9826-D1562582DE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5465" y="6330817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C41DA63-8AD7-41E2-B654-4FDA36701638}"/>
                    </a:ext>
                  </a:extLst>
                </p14:cNvPr>
                <p14:cNvContentPartPr/>
                <p14:nvPr/>
              </p14:nvContentPartPr>
              <p14:xfrm>
                <a:off x="7596265" y="6217417"/>
                <a:ext cx="302760" cy="28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C41DA63-8AD7-41E2-B654-4FDA367016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87265" y="6208417"/>
                  <a:ext cx="320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46B035-5A46-0BE1-A3BD-4F90DDBC4067}"/>
                    </a:ext>
                  </a:extLst>
                </p14:cNvPr>
                <p14:cNvContentPartPr/>
                <p14:nvPr/>
              </p14:nvContentPartPr>
              <p14:xfrm>
                <a:off x="8012425" y="6360337"/>
                <a:ext cx="42480" cy="33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46B035-5A46-0BE1-A3BD-4F90DDBC40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03785" y="6351337"/>
                  <a:ext cx="60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E41857-22D4-EE26-B1FF-786305328468}"/>
                    </a:ext>
                  </a:extLst>
                </p14:cNvPr>
                <p14:cNvContentPartPr/>
                <p14:nvPr/>
              </p14:nvContentPartPr>
              <p14:xfrm>
                <a:off x="7992625" y="6333697"/>
                <a:ext cx="160920" cy="15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E41857-22D4-EE26-B1FF-7863053284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83625" y="6325057"/>
                  <a:ext cx="178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F715E0-2E11-B26E-A606-6C0C605678B0}"/>
                    </a:ext>
                  </a:extLst>
                </p14:cNvPr>
                <p14:cNvContentPartPr/>
                <p14:nvPr/>
              </p14:nvContentPartPr>
              <p14:xfrm>
                <a:off x="8250025" y="6118057"/>
                <a:ext cx="766800" cy="29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F715E0-2E11-B26E-A606-6C0C605678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41025" y="6109417"/>
                  <a:ext cx="784440" cy="31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1134526-8980-B694-B30A-2CA153E4F12F}"/>
                  </a:ext>
                </a:extLst>
              </p14:cNvPr>
              <p14:cNvContentPartPr/>
              <p14:nvPr/>
            </p14:nvContentPartPr>
            <p14:xfrm>
              <a:off x="1545385" y="2737657"/>
              <a:ext cx="5926680" cy="919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1134526-8980-B694-B30A-2CA153E4F1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6745" y="2728657"/>
                <a:ext cx="59443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C67DA7D-D585-A904-E3D4-62A513F86C5D}"/>
                  </a:ext>
                </a:extLst>
              </p14:cNvPr>
              <p14:cNvContentPartPr/>
              <p14:nvPr/>
            </p14:nvContentPartPr>
            <p14:xfrm>
              <a:off x="1648345" y="3558457"/>
              <a:ext cx="5891760" cy="27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C67DA7D-D585-A904-E3D4-62A513F86C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39705" y="3549817"/>
                <a:ext cx="59094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F17A537-27B2-79CD-AD58-AAAD1C33B5A4}"/>
                  </a:ext>
                </a:extLst>
              </p14:cNvPr>
              <p14:cNvContentPartPr/>
              <p14:nvPr/>
            </p14:nvContentPartPr>
            <p14:xfrm>
              <a:off x="1700905" y="3731977"/>
              <a:ext cx="5859720" cy="91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F17A537-27B2-79CD-AD58-AAAD1C33B5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1905" y="3722977"/>
                <a:ext cx="5877360" cy="9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F321205-386D-152B-C75C-C5809E81B92A}"/>
              </a:ext>
            </a:extLst>
          </p:cNvPr>
          <p:cNvGrpSpPr/>
          <p:nvPr/>
        </p:nvGrpSpPr>
        <p:grpSpPr>
          <a:xfrm>
            <a:off x="7873105" y="3545857"/>
            <a:ext cx="3462480" cy="1211760"/>
            <a:chOff x="7873105" y="3545857"/>
            <a:chExt cx="346248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72C0E6-9D7D-B143-6576-EBF8D5C3C0CF}"/>
                    </a:ext>
                  </a:extLst>
                </p14:cNvPr>
                <p14:cNvContentPartPr/>
                <p14:nvPr/>
              </p14:nvContentPartPr>
              <p14:xfrm>
                <a:off x="7873105" y="3649897"/>
                <a:ext cx="1460160" cy="21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72C0E6-9D7D-B143-6576-EBF8D5C3C0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64465" y="3641257"/>
                  <a:ext cx="1477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DBEB88-C28B-F1EF-685C-C5571EA68CEF}"/>
                    </a:ext>
                  </a:extLst>
                </p14:cNvPr>
                <p14:cNvContentPartPr/>
                <p14:nvPr/>
              </p14:nvContentPartPr>
              <p14:xfrm>
                <a:off x="9594625" y="3612097"/>
                <a:ext cx="601200" cy="235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DBEB88-C28B-F1EF-685C-C5571EA68C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85985" y="3603097"/>
                  <a:ext cx="618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5E3C31-616D-BCA5-E8F6-998F608B13A1}"/>
                    </a:ext>
                  </a:extLst>
                </p14:cNvPr>
                <p14:cNvContentPartPr/>
                <p14:nvPr/>
              </p14:nvContentPartPr>
              <p14:xfrm>
                <a:off x="10235785" y="3676177"/>
                <a:ext cx="272520" cy="18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5E3C31-616D-BCA5-E8F6-998F608B13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27145" y="3667537"/>
                  <a:ext cx="290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53A57C-CBE6-980B-C316-D090367A59FC}"/>
                    </a:ext>
                  </a:extLst>
                </p14:cNvPr>
                <p14:cNvContentPartPr/>
                <p14:nvPr/>
              </p14:nvContentPartPr>
              <p14:xfrm>
                <a:off x="10701985" y="3583657"/>
                <a:ext cx="177120" cy="26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53A57C-CBE6-980B-C316-D090367A59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93345" y="3574657"/>
                  <a:ext cx="194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FB06A4-5631-2A6C-3D02-4B61B6A2E181}"/>
                    </a:ext>
                  </a:extLst>
                </p14:cNvPr>
                <p14:cNvContentPartPr/>
                <p14:nvPr/>
              </p14:nvContentPartPr>
              <p14:xfrm>
                <a:off x="10869385" y="3679417"/>
                <a:ext cx="23040" cy="4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FB06A4-5631-2A6C-3D02-4B61B6A2E18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60745" y="3670777"/>
                  <a:ext cx="40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E61269-AFA9-8723-4EBA-432B6BBA51AB}"/>
                    </a:ext>
                  </a:extLst>
                </p14:cNvPr>
                <p14:cNvContentPartPr/>
                <p14:nvPr/>
              </p14:nvContentPartPr>
              <p14:xfrm>
                <a:off x="10843105" y="3545857"/>
                <a:ext cx="452520" cy="619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E61269-AFA9-8723-4EBA-432B6BBA51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34105" y="3536857"/>
                  <a:ext cx="47016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E6F9DE-F46E-A83A-6D16-D09ECD76AF53}"/>
                    </a:ext>
                  </a:extLst>
                </p14:cNvPr>
                <p14:cNvContentPartPr/>
                <p14:nvPr/>
              </p14:nvContentPartPr>
              <p14:xfrm>
                <a:off x="11192305" y="3681577"/>
                <a:ext cx="14328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E6F9DE-F46E-A83A-6D16-D09ECD76AF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83305" y="3672577"/>
                  <a:ext cx="16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34C037-242F-F382-6E61-4853BF8CFF28}"/>
                    </a:ext>
                  </a:extLst>
                </p14:cNvPr>
                <p14:cNvContentPartPr/>
                <p14:nvPr/>
              </p14:nvContentPartPr>
              <p14:xfrm>
                <a:off x="9635665" y="3999457"/>
                <a:ext cx="90000" cy="758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34C037-242F-F382-6E61-4853BF8CFF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26665" y="3990457"/>
                  <a:ext cx="1076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77904A-B2C4-F86E-A9D3-D16A03492E89}"/>
                    </a:ext>
                  </a:extLst>
                </p14:cNvPr>
                <p14:cNvContentPartPr/>
                <p14:nvPr/>
              </p14:nvContentPartPr>
              <p14:xfrm>
                <a:off x="9554665" y="4268017"/>
                <a:ext cx="436320" cy="11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77904A-B2C4-F86E-A9D3-D16A03492E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46025" y="4259017"/>
                  <a:ext cx="453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410576-D2A1-08F2-B2A0-D31F35C35A20}"/>
                    </a:ext>
                  </a:extLst>
                </p14:cNvPr>
                <p14:cNvContentPartPr/>
                <p14:nvPr/>
              </p14:nvContentPartPr>
              <p14:xfrm>
                <a:off x="10041745" y="4237417"/>
                <a:ext cx="727560" cy="19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410576-D2A1-08F2-B2A0-D31F35C35A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33105" y="4228777"/>
                  <a:ext cx="745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60D021-A0A0-68B3-0181-D932A12699F4}"/>
                    </a:ext>
                  </a:extLst>
                </p14:cNvPr>
                <p14:cNvContentPartPr/>
                <p14:nvPr/>
              </p14:nvContentPartPr>
              <p14:xfrm>
                <a:off x="10781545" y="4064617"/>
                <a:ext cx="189720" cy="380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60D021-A0A0-68B3-0181-D932A12699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72545" y="4055617"/>
                  <a:ext cx="20736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3E0774-3637-47ED-6991-D8334F0D399F}"/>
              </a:ext>
            </a:extLst>
          </p:cNvPr>
          <p:cNvGrpSpPr/>
          <p:nvPr/>
        </p:nvGrpSpPr>
        <p:grpSpPr>
          <a:xfrm>
            <a:off x="2704585" y="1677457"/>
            <a:ext cx="9428760" cy="4437720"/>
            <a:chOff x="2704585" y="1677457"/>
            <a:chExt cx="9428760" cy="44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840328C-F175-054A-E456-074CFA5BC942}"/>
                    </a:ext>
                  </a:extLst>
                </p14:cNvPr>
                <p14:cNvContentPartPr/>
                <p14:nvPr/>
              </p14:nvContentPartPr>
              <p14:xfrm>
                <a:off x="2766145" y="5284657"/>
                <a:ext cx="1855800" cy="83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840328C-F175-054A-E456-074CFA5BC9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57145" y="5276017"/>
                  <a:ext cx="187344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CA06002-D7F3-508A-BD3A-2DC1061C7A9B}"/>
                    </a:ext>
                  </a:extLst>
                </p14:cNvPr>
                <p14:cNvContentPartPr/>
                <p14:nvPr/>
              </p14:nvContentPartPr>
              <p14:xfrm>
                <a:off x="2704585" y="5198977"/>
                <a:ext cx="293760" cy="505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CA06002-D7F3-508A-BD3A-2DC1061C7A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5945" y="5189977"/>
                  <a:ext cx="3114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67C3E9-F943-B2D9-7AD3-659C32470C68}"/>
                    </a:ext>
                  </a:extLst>
                </p14:cNvPr>
                <p14:cNvContentPartPr/>
                <p14:nvPr/>
              </p14:nvContentPartPr>
              <p14:xfrm>
                <a:off x="3390385" y="2182537"/>
                <a:ext cx="4179240" cy="326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67C3E9-F943-B2D9-7AD3-659C32470C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1745" y="2173537"/>
                  <a:ext cx="4196880" cy="32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5AA959E-A921-9554-2C32-523C73D06D53}"/>
                    </a:ext>
                  </a:extLst>
                </p14:cNvPr>
                <p14:cNvContentPartPr/>
                <p14:nvPr/>
              </p14:nvContentPartPr>
              <p14:xfrm>
                <a:off x="2897185" y="2115217"/>
                <a:ext cx="4589280" cy="3229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5AA959E-A921-9554-2C32-523C73D06D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8185" y="2106577"/>
                  <a:ext cx="4606920" cy="32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CDDE98-FF51-386D-4FB4-DDD8037F7CF2}"/>
                    </a:ext>
                  </a:extLst>
                </p14:cNvPr>
                <p14:cNvContentPartPr/>
                <p14:nvPr/>
              </p14:nvContentPartPr>
              <p14:xfrm>
                <a:off x="4010305" y="5689297"/>
                <a:ext cx="972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CDDE98-FF51-386D-4FB4-DDD8037F7C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01665" y="5680297"/>
                  <a:ext cx="2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F6973E-A81F-DA89-DB63-7F0F2E4FC339}"/>
                    </a:ext>
                  </a:extLst>
                </p14:cNvPr>
                <p14:cNvContentPartPr/>
                <p14:nvPr/>
              </p14:nvContentPartPr>
              <p14:xfrm>
                <a:off x="3978265" y="5685337"/>
                <a:ext cx="20160" cy="10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F6973E-A81F-DA89-DB63-7F0F2E4FC3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69625" y="5676697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2E4839-04C4-74BA-1964-8A1B60767373}"/>
                    </a:ext>
                  </a:extLst>
                </p14:cNvPr>
                <p14:cNvContentPartPr/>
                <p14:nvPr/>
              </p14:nvContentPartPr>
              <p14:xfrm>
                <a:off x="3926065" y="2210257"/>
                <a:ext cx="3672720" cy="348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2E4839-04C4-74BA-1964-8A1B607673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7065" y="2201617"/>
                  <a:ext cx="3690360" cy="35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88AB05-73EA-6F75-9322-F76EC531D790}"/>
                    </a:ext>
                  </a:extLst>
                </p14:cNvPr>
                <p14:cNvContentPartPr/>
                <p14:nvPr/>
              </p14:nvContentPartPr>
              <p14:xfrm>
                <a:off x="4351945" y="5183137"/>
                <a:ext cx="372960" cy="686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88AB05-73EA-6F75-9322-F76EC531D7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3305" y="5174497"/>
                  <a:ext cx="39060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0944DE-6D3C-58C3-12E6-F920BF5C1EE2}"/>
                    </a:ext>
                  </a:extLst>
                </p14:cNvPr>
                <p14:cNvContentPartPr/>
                <p14:nvPr/>
              </p14:nvContentPartPr>
              <p14:xfrm>
                <a:off x="4757665" y="4961737"/>
                <a:ext cx="173160" cy="151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0944DE-6D3C-58C3-12E6-F920BF5C1E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9025" y="4952737"/>
                  <a:ext cx="19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0C8180-BFC8-623E-91AE-88477F1132FE}"/>
                    </a:ext>
                  </a:extLst>
                </p14:cNvPr>
                <p14:cNvContentPartPr/>
                <p14:nvPr/>
              </p14:nvContentPartPr>
              <p14:xfrm>
                <a:off x="4749385" y="5049217"/>
                <a:ext cx="205200" cy="22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0C8180-BFC8-623E-91AE-88477F1132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40745" y="5040577"/>
                  <a:ext cx="222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4C76BD-E569-1F33-BB6A-D7D515CF9309}"/>
                    </a:ext>
                  </a:extLst>
                </p14:cNvPr>
                <p14:cNvContentPartPr/>
                <p14:nvPr/>
              </p14:nvContentPartPr>
              <p14:xfrm>
                <a:off x="4486225" y="5268097"/>
                <a:ext cx="488880" cy="813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4C76BD-E569-1F33-BB6A-D7D515CF93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77225" y="5259097"/>
                  <a:ext cx="50652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C1559FD-819C-D585-2BC2-7FE5B9C50851}"/>
                    </a:ext>
                  </a:extLst>
                </p14:cNvPr>
                <p14:cNvContentPartPr/>
                <p14:nvPr/>
              </p14:nvContentPartPr>
              <p14:xfrm>
                <a:off x="4998145" y="5077297"/>
                <a:ext cx="150480" cy="96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C1559FD-819C-D585-2BC2-7FE5B9C508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89145" y="5068297"/>
                  <a:ext cx="168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BF829D-690E-FFE8-EBC6-AD05D67247AA}"/>
                    </a:ext>
                  </a:extLst>
                </p14:cNvPr>
                <p14:cNvContentPartPr/>
                <p14:nvPr/>
              </p14:nvContentPartPr>
              <p14:xfrm>
                <a:off x="5023705" y="5076217"/>
                <a:ext cx="255960" cy="222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BF829D-690E-FFE8-EBC6-AD05D67247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5065" y="5067577"/>
                  <a:ext cx="273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EFF4D92-2EDC-B53A-E902-BA37CA0C6DF8}"/>
                    </a:ext>
                  </a:extLst>
                </p14:cNvPr>
                <p14:cNvContentPartPr/>
                <p14:nvPr/>
              </p14:nvContentPartPr>
              <p14:xfrm>
                <a:off x="7770505" y="2079577"/>
                <a:ext cx="1321920" cy="37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EFF4D92-2EDC-B53A-E902-BA37CA0C6D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61865" y="2070937"/>
                  <a:ext cx="13395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2DA6009-E35A-3127-C863-EBD49C68FF68}"/>
                    </a:ext>
                  </a:extLst>
                </p14:cNvPr>
                <p14:cNvContentPartPr/>
                <p14:nvPr/>
              </p14:nvContentPartPr>
              <p14:xfrm>
                <a:off x="9326065" y="1924777"/>
                <a:ext cx="297360" cy="40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2DA6009-E35A-3127-C863-EBD49C68FF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17065" y="1915777"/>
                  <a:ext cx="315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BBB84E-8511-88C4-E343-5209AF00F590}"/>
                    </a:ext>
                  </a:extLst>
                </p14:cNvPr>
                <p14:cNvContentPartPr/>
                <p14:nvPr/>
              </p14:nvContentPartPr>
              <p14:xfrm>
                <a:off x="9633145" y="2046457"/>
                <a:ext cx="492840" cy="228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BBB84E-8511-88C4-E343-5209AF00F5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24145" y="2037817"/>
                  <a:ext cx="510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61A677-67E7-F49A-C96F-DC5B0F9A9A46}"/>
                    </a:ext>
                  </a:extLst>
                </p14:cNvPr>
                <p14:cNvContentPartPr/>
                <p14:nvPr/>
              </p14:nvContentPartPr>
              <p14:xfrm>
                <a:off x="10338385" y="1892017"/>
                <a:ext cx="208440" cy="353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61A677-67E7-F49A-C96F-DC5B0F9A9A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9385" y="1883377"/>
                  <a:ext cx="2260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863B49B-B7B9-7509-EF2B-D4314D4750A2}"/>
                    </a:ext>
                  </a:extLst>
                </p14:cNvPr>
                <p14:cNvContentPartPr/>
                <p14:nvPr/>
              </p14:nvContentPartPr>
              <p14:xfrm>
                <a:off x="10475185" y="1966177"/>
                <a:ext cx="8640" cy="60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863B49B-B7B9-7509-EF2B-D4314D4750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66185" y="1957537"/>
                  <a:ext cx="26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45FFAEE-4757-D4FB-3B44-0E9DCF238082}"/>
                    </a:ext>
                  </a:extLst>
                </p14:cNvPr>
                <p14:cNvContentPartPr/>
                <p14:nvPr/>
              </p14:nvContentPartPr>
              <p14:xfrm>
                <a:off x="10627105" y="2056177"/>
                <a:ext cx="154800" cy="53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45FFAEE-4757-D4FB-3B44-0E9DCF2380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18105" y="2047537"/>
                  <a:ext cx="1724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F09594-5F03-0DA0-8977-F95CEAB1B38A}"/>
                    </a:ext>
                  </a:extLst>
                </p14:cNvPr>
                <p14:cNvContentPartPr/>
                <p14:nvPr/>
              </p14:nvContentPartPr>
              <p14:xfrm>
                <a:off x="10781545" y="1855297"/>
                <a:ext cx="319320" cy="349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F09594-5F03-0DA0-8977-F95CEAB1B3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72545" y="1846657"/>
                  <a:ext cx="3369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D58A78-288F-118D-BEAB-57E51840D39D}"/>
                    </a:ext>
                  </a:extLst>
                </p14:cNvPr>
                <p14:cNvContentPartPr/>
                <p14:nvPr/>
              </p14:nvContentPartPr>
              <p14:xfrm>
                <a:off x="10960465" y="1979137"/>
                <a:ext cx="202320" cy="22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D58A78-288F-118D-BEAB-57E51840D3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51825" y="1970497"/>
                  <a:ext cx="21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AA68A1-03A8-7B38-6192-72C1BC18B69A}"/>
                    </a:ext>
                  </a:extLst>
                </p14:cNvPr>
                <p14:cNvContentPartPr/>
                <p14:nvPr/>
              </p14:nvContentPartPr>
              <p14:xfrm>
                <a:off x="11252785" y="1677457"/>
                <a:ext cx="190800" cy="113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AA68A1-03A8-7B38-6192-72C1BC18B6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43785" y="1668817"/>
                  <a:ext cx="208440" cy="11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E72D01E-6FEF-CE57-2A37-3F04A58D1181}"/>
                    </a:ext>
                  </a:extLst>
                </p14:cNvPr>
                <p14:cNvContentPartPr/>
                <p14:nvPr/>
              </p14:nvContentPartPr>
              <p14:xfrm>
                <a:off x="11113465" y="2003977"/>
                <a:ext cx="387360" cy="167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E72D01E-6FEF-CE57-2A37-3F04A58D11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04465" y="1995337"/>
                  <a:ext cx="405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3E378F6-1977-E6E5-5C3F-B86545E278E4}"/>
                    </a:ext>
                  </a:extLst>
                </p14:cNvPr>
                <p14:cNvContentPartPr/>
                <p14:nvPr/>
              </p14:nvContentPartPr>
              <p14:xfrm>
                <a:off x="11542945" y="1722097"/>
                <a:ext cx="590400" cy="498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3E378F6-1977-E6E5-5C3F-B86545E278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34305" y="1713457"/>
                  <a:ext cx="608040" cy="51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5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B54DA-5990-6588-B1D5-725E2E31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B7BF-70A3-530D-5D04-D3DF7563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OTA recap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EC79DDE-35D5-3A01-12AD-DCCBF120A01D}"/>
              </a:ext>
            </a:extLst>
          </p:cNvPr>
          <p:cNvSpPr txBox="1"/>
          <p:nvPr/>
        </p:nvSpPr>
        <p:spPr>
          <a:xfrm>
            <a:off x="2541964" y="3013501"/>
            <a:ext cx="710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If you know the optics, focal length and aperture of an OTA, you know enough about the telescope.</a:t>
            </a:r>
          </a:p>
        </p:txBody>
      </p:sp>
    </p:spTree>
    <p:extLst>
      <p:ext uri="{BB962C8B-B14F-4D97-AF65-F5344CB8AC3E}">
        <p14:creationId xmlns:p14="http://schemas.microsoft.com/office/powerpoint/2010/main" val="37995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94EDC-DF4F-8CEF-1D1A-A2443C21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3BFF-B401-45AB-5B1E-464B38DE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What really is a telescope?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8FBD7A4-895B-87A9-F3C7-F2B4B89972BB}"/>
                  </a:ext>
                </a:extLst>
              </p14:cNvPr>
              <p14:cNvContentPartPr/>
              <p14:nvPr/>
            </p14:nvContentPartPr>
            <p14:xfrm>
              <a:off x="1842567" y="3833793"/>
              <a:ext cx="1324080" cy="2176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8FBD7A4-895B-87A9-F3C7-F2B4B89972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4567" y="3815793"/>
                <a:ext cx="1359720" cy="22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73B321F-8A96-FE1F-ED6B-7D6942748B97}"/>
              </a:ext>
            </a:extLst>
          </p:cNvPr>
          <p:cNvGrpSpPr/>
          <p:nvPr/>
        </p:nvGrpSpPr>
        <p:grpSpPr>
          <a:xfrm>
            <a:off x="948327" y="2429793"/>
            <a:ext cx="4050720" cy="3425760"/>
            <a:chOff x="948327" y="2429793"/>
            <a:chExt cx="4050720" cy="34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1D18FD-4B61-F0F9-558B-5B976CDC7CE0}"/>
                    </a:ext>
                  </a:extLst>
                </p14:cNvPr>
                <p14:cNvContentPartPr/>
                <p14:nvPr/>
              </p14:nvContentPartPr>
              <p14:xfrm>
                <a:off x="1017807" y="2448873"/>
                <a:ext cx="3297240" cy="19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1D18FD-4B61-F0F9-558B-5B976CDC7C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9805" y="2430873"/>
                  <a:ext cx="3332884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25A15C-4532-B489-FE28-E9FB104FA754}"/>
                    </a:ext>
                  </a:extLst>
                </p14:cNvPr>
                <p14:cNvContentPartPr/>
                <p14:nvPr/>
              </p14:nvContentPartPr>
              <p14:xfrm>
                <a:off x="1068927" y="3101193"/>
                <a:ext cx="3411360" cy="25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25A15C-4532-B489-FE28-E9FB104FA7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0927" y="3083193"/>
                  <a:ext cx="3447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171F7E-DDAF-53E5-0A50-C0E58475310F}"/>
                    </a:ext>
                  </a:extLst>
                </p14:cNvPr>
                <p14:cNvContentPartPr/>
                <p14:nvPr/>
              </p14:nvContentPartPr>
              <p14:xfrm>
                <a:off x="948327" y="2609793"/>
                <a:ext cx="157680" cy="77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171F7E-DDAF-53E5-0A50-C0E5847531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0286" y="2591793"/>
                  <a:ext cx="193402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4CEB10-9DAC-B74C-DE92-7566B763C2EB}"/>
                    </a:ext>
                  </a:extLst>
                </p14:cNvPr>
                <p14:cNvContentPartPr/>
                <p14:nvPr/>
              </p14:nvContentPartPr>
              <p14:xfrm>
                <a:off x="4258167" y="2429793"/>
                <a:ext cx="32904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4CEB10-9DAC-B74C-DE92-7566B763C2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0187" y="2411793"/>
                  <a:ext cx="364641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FECE5B-BCDC-1F7C-CCEB-34A0B9C4725D}"/>
                    </a:ext>
                  </a:extLst>
                </p14:cNvPr>
                <p14:cNvContentPartPr/>
                <p14:nvPr/>
              </p14:nvContentPartPr>
              <p14:xfrm>
                <a:off x="4472727" y="3080313"/>
                <a:ext cx="232920" cy="3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FECE5B-BCDC-1F7C-CCEB-34A0B9C472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54727" y="3062313"/>
                  <a:ext cx="26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D7FF15-650A-1523-16DE-585002F4E56B}"/>
                    </a:ext>
                  </a:extLst>
                </p14:cNvPr>
                <p14:cNvContentPartPr/>
                <p14:nvPr/>
              </p14:nvContentPartPr>
              <p14:xfrm>
                <a:off x="4567047" y="2432673"/>
                <a:ext cx="123480" cy="75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D7FF15-650A-1523-16DE-585002F4E5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9099" y="2414673"/>
                  <a:ext cx="159016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DBE180-F3BA-62FA-874A-76DF91941092}"/>
                    </a:ext>
                  </a:extLst>
                </p14:cNvPr>
                <p14:cNvContentPartPr/>
                <p14:nvPr/>
              </p14:nvContentPartPr>
              <p14:xfrm>
                <a:off x="4673607" y="2707713"/>
                <a:ext cx="240120" cy="2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DBE180-F3BA-62FA-874A-76DF919410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55607" y="2689713"/>
                  <a:ext cx="27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D525A9-1055-BEB0-FA60-443A5B22BD62}"/>
                    </a:ext>
                  </a:extLst>
                </p14:cNvPr>
                <p14:cNvContentPartPr/>
                <p14:nvPr/>
              </p14:nvContentPartPr>
              <p14:xfrm>
                <a:off x="4577127" y="2846313"/>
                <a:ext cx="35784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D525A9-1055-BEB0-FA60-443A5B22BD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9127" y="2828313"/>
                  <a:ext cx="39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00F9AD-CD93-BC8A-DBDC-7A4ACC3C1D16}"/>
                    </a:ext>
                  </a:extLst>
                </p14:cNvPr>
                <p14:cNvContentPartPr/>
                <p14:nvPr/>
              </p14:nvContentPartPr>
              <p14:xfrm>
                <a:off x="4888527" y="2670993"/>
                <a:ext cx="11052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00F9AD-CD93-BC8A-DBDC-7A4ACC3C1D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0527" y="2652993"/>
                  <a:ext cx="146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5080FA-A7D8-40A8-29B8-BEE771DD2502}"/>
                    </a:ext>
                  </a:extLst>
                </p14:cNvPr>
                <p14:cNvContentPartPr/>
                <p14:nvPr/>
              </p14:nvContentPartPr>
              <p14:xfrm>
                <a:off x="2693967" y="2673153"/>
                <a:ext cx="364320" cy="33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5080FA-A7D8-40A8-29B8-BEE771DD25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5967" y="2655153"/>
                  <a:ext cx="399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35EFD8-581D-C1E7-E79B-8C546970AF67}"/>
                    </a:ext>
                  </a:extLst>
                </p14:cNvPr>
                <p14:cNvContentPartPr/>
                <p14:nvPr/>
              </p14:nvContentPartPr>
              <p14:xfrm>
                <a:off x="2692167" y="2842353"/>
                <a:ext cx="394560" cy="77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35EFD8-581D-C1E7-E79B-8C546970AF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4151" y="2824353"/>
                  <a:ext cx="430233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9DAE9B-1223-F9AA-A745-ECC77C68B777}"/>
                    </a:ext>
                  </a:extLst>
                </p14:cNvPr>
                <p14:cNvContentPartPr/>
                <p14:nvPr/>
              </p14:nvContentPartPr>
              <p14:xfrm>
                <a:off x="3073407" y="2732193"/>
                <a:ext cx="325800" cy="790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9DAE9B-1223-F9AA-A745-ECC77C68B7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5407" y="2714201"/>
                  <a:ext cx="361440" cy="825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31F790-0441-B5B9-8E07-B12B0CB61E58}"/>
                    </a:ext>
                  </a:extLst>
                </p14:cNvPr>
                <p14:cNvContentPartPr/>
                <p14:nvPr/>
              </p14:nvContentPartPr>
              <p14:xfrm>
                <a:off x="2491287" y="3335913"/>
                <a:ext cx="914760" cy="29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31F790-0441-B5B9-8E07-B12B0CB61E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3287" y="3317913"/>
                  <a:ext cx="950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30122A-6789-CE6E-8B82-99AE875B6147}"/>
                    </a:ext>
                  </a:extLst>
                </p14:cNvPr>
                <p14:cNvContentPartPr/>
                <p14:nvPr/>
              </p14:nvContentPartPr>
              <p14:xfrm>
                <a:off x="2490927" y="3514113"/>
                <a:ext cx="878400" cy="47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30122A-6789-CE6E-8B82-99AE875B61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2927" y="3496113"/>
                  <a:ext cx="9140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9D426D-1BB9-1C67-0679-C5011F260BA8}"/>
                    </a:ext>
                  </a:extLst>
                </p14:cNvPr>
                <p14:cNvContentPartPr/>
                <p14:nvPr/>
              </p14:nvContentPartPr>
              <p14:xfrm>
                <a:off x="3007887" y="3853233"/>
                <a:ext cx="1008720" cy="200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9D426D-1BB9-1C67-0679-C5011F260B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9887" y="3835233"/>
                  <a:ext cx="1044360" cy="20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D54939-3136-0C06-4BD7-1232393ED094}"/>
                  </a:ext>
                </a:extLst>
              </p14:cNvPr>
              <p14:cNvContentPartPr/>
              <p14:nvPr/>
            </p14:nvContentPartPr>
            <p14:xfrm>
              <a:off x="2706567" y="4527513"/>
              <a:ext cx="434520" cy="1402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D54939-3136-0C06-4BD7-1232393ED09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8567" y="4509508"/>
                <a:ext cx="470160" cy="1437849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AFA8DF4-AC70-4003-A876-ED84CD1E8EDE}"/>
              </a:ext>
            </a:extLst>
          </p:cNvPr>
          <p:cNvGrpSpPr/>
          <p:nvPr/>
        </p:nvGrpSpPr>
        <p:grpSpPr>
          <a:xfrm>
            <a:off x="4615647" y="1756593"/>
            <a:ext cx="2609640" cy="1396800"/>
            <a:chOff x="4615647" y="1756593"/>
            <a:chExt cx="2609640" cy="13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8802F1A-8EAB-2D7D-5D31-E3363DE50428}"/>
                    </a:ext>
                  </a:extLst>
                </p14:cNvPr>
                <p14:cNvContentPartPr/>
                <p14:nvPr/>
              </p14:nvContentPartPr>
              <p14:xfrm>
                <a:off x="4615647" y="2471553"/>
                <a:ext cx="728640" cy="68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8802F1A-8EAB-2D7D-5D31-E3363DE504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97647" y="2453553"/>
                  <a:ext cx="76428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57AC47-6A23-80D4-E4B1-75E869232E7C}"/>
                    </a:ext>
                  </a:extLst>
                </p14:cNvPr>
                <p14:cNvContentPartPr/>
                <p14:nvPr/>
              </p14:nvContentPartPr>
              <p14:xfrm>
                <a:off x="5421327" y="2369673"/>
                <a:ext cx="197640" cy="18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57AC47-6A23-80D4-E4B1-75E869232E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3360" y="2351707"/>
                  <a:ext cx="233215" cy="223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2C1F407-B4A3-AE24-8F88-78B074300014}"/>
                    </a:ext>
                  </a:extLst>
                </p14:cNvPr>
                <p14:cNvContentPartPr/>
                <p14:nvPr/>
              </p14:nvContentPartPr>
              <p14:xfrm>
                <a:off x="5288127" y="2188953"/>
                <a:ext cx="410040" cy="53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2C1F407-B4A3-AE24-8F88-78B0743000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70111" y="2170953"/>
                  <a:ext cx="445711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44E862-3FF7-961A-73D0-9B0982CF4576}"/>
                    </a:ext>
                  </a:extLst>
                </p14:cNvPr>
                <p14:cNvContentPartPr/>
                <p14:nvPr/>
              </p14:nvContentPartPr>
              <p14:xfrm>
                <a:off x="5829207" y="2167713"/>
                <a:ext cx="206640" cy="268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44E862-3FF7-961A-73D0-9B0982CF45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1207" y="2149689"/>
                  <a:ext cx="242280" cy="304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3FCC80D-EB29-67CC-2912-DF528AD6BBFD}"/>
                    </a:ext>
                  </a:extLst>
                </p14:cNvPr>
                <p14:cNvContentPartPr/>
                <p14:nvPr/>
              </p14:nvContentPartPr>
              <p14:xfrm>
                <a:off x="5871327" y="2218113"/>
                <a:ext cx="114840" cy="9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3FCC80D-EB29-67CC-2912-DF528AD6BB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3327" y="2200113"/>
                  <a:ext cx="150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E91F33-0E54-541C-393C-429B9848168A}"/>
                    </a:ext>
                  </a:extLst>
                </p14:cNvPr>
                <p14:cNvContentPartPr/>
                <p14:nvPr/>
              </p14:nvContentPartPr>
              <p14:xfrm>
                <a:off x="5755407" y="2069793"/>
                <a:ext cx="174240" cy="9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E91F33-0E54-541C-393C-429B984816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37407" y="2051793"/>
                  <a:ext cx="209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0C41B6-5760-34A2-A217-8AC62C3642CE}"/>
                    </a:ext>
                  </a:extLst>
                </p14:cNvPr>
                <p14:cNvContentPartPr/>
                <p14:nvPr/>
              </p14:nvContentPartPr>
              <p14:xfrm>
                <a:off x="5989767" y="2165193"/>
                <a:ext cx="160560" cy="155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0C41B6-5760-34A2-A217-8AC62C3642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71767" y="2147193"/>
                  <a:ext cx="19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A8B501-8BD2-648F-4EE3-992D355AF4AA}"/>
                    </a:ext>
                  </a:extLst>
                </p14:cNvPr>
                <p14:cNvContentPartPr/>
                <p14:nvPr/>
              </p14:nvContentPartPr>
              <p14:xfrm>
                <a:off x="6106047" y="2134593"/>
                <a:ext cx="73800" cy="703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A8B501-8BD2-648F-4EE3-992D355AF4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88047" y="2116593"/>
                  <a:ext cx="10944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B16B80-D198-B5CE-9987-698481050318}"/>
                    </a:ext>
                  </a:extLst>
                </p14:cNvPr>
                <p14:cNvContentPartPr/>
                <p14:nvPr/>
              </p14:nvContentPartPr>
              <p14:xfrm>
                <a:off x="6188127" y="2106153"/>
                <a:ext cx="177120" cy="170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B16B80-D198-B5CE-9987-6984810503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70090" y="2088153"/>
                  <a:ext cx="212833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F0EB04-DFDD-0B3B-6887-1B9503D39631}"/>
                    </a:ext>
                  </a:extLst>
                </p14:cNvPr>
                <p14:cNvContentPartPr/>
                <p14:nvPr/>
              </p14:nvContentPartPr>
              <p14:xfrm>
                <a:off x="6384687" y="2033793"/>
                <a:ext cx="166680" cy="65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F0EB04-DFDD-0B3B-6887-1B9503D396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66648" y="2015793"/>
                  <a:ext cx="202397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61ED96B-3DFC-CA49-B956-2BA86A657AF1}"/>
                    </a:ext>
                  </a:extLst>
                </p14:cNvPr>
                <p14:cNvContentPartPr/>
                <p14:nvPr/>
              </p14:nvContentPartPr>
              <p14:xfrm>
                <a:off x="6300087" y="2023713"/>
                <a:ext cx="218520" cy="221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61ED96B-3DFC-CA49-B956-2BA86A657A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82087" y="2005713"/>
                  <a:ext cx="25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93163F-6877-EF00-8340-AE14004F3DB5}"/>
                    </a:ext>
                  </a:extLst>
                </p14:cNvPr>
                <p14:cNvContentPartPr/>
                <p14:nvPr/>
              </p14:nvContentPartPr>
              <p14:xfrm>
                <a:off x="6564687" y="2054673"/>
                <a:ext cx="73800" cy="13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93163F-6877-EF00-8340-AE14004F3D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6687" y="2036673"/>
                  <a:ext cx="109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1AD688-9F62-F23F-711F-0D4B3E2D00A2}"/>
                    </a:ext>
                  </a:extLst>
                </p14:cNvPr>
                <p14:cNvContentPartPr/>
                <p14:nvPr/>
              </p14:nvContentPartPr>
              <p14:xfrm>
                <a:off x="6489087" y="1800153"/>
                <a:ext cx="25920" cy="41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1AD688-9F62-F23F-711F-0D4B3E2D00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71087" y="1782153"/>
                  <a:ext cx="61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CED972-15FA-582D-135E-EB215F502B7C}"/>
                    </a:ext>
                  </a:extLst>
                </p14:cNvPr>
                <p14:cNvContentPartPr/>
                <p14:nvPr/>
              </p14:nvContentPartPr>
              <p14:xfrm>
                <a:off x="6641727" y="1929753"/>
                <a:ext cx="138960" cy="18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CED972-15FA-582D-135E-EB215F502B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23727" y="1911788"/>
                  <a:ext cx="174600" cy="221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87D4C0-2727-6C31-AB51-B04C11DDA231}"/>
                    </a:ext>
                  </a:extLst>
                </p14:cNvPr>
                <p14:cNvContentPartPr/>
                <p14:nvPr/>
              </p14:nvContentPartPr>
              <p14:xfrm>
                <a:off x="6851967" y="1756593"/>
                <a:ext cx="373320" cy="244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87D4C0-2727-6C31-AB51-B04C11DDA2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33950" y="1738593"/>
                  <a:ext cx="408994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819742-08DC-DFB9-BA21-4F97D1A9422E}"/>
                    </a:ext>
                  </a:extLst>
                </p14:cNvPr>
                <p14:cNvContentPartPr/>
                <p14:nvPr/>
              </p14:nvContentPartPr>
              <p14:xfrm>
                <a:off x="4737687" y="2244393"/>
                <a:ext cx="533520" cy="156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819742-08DC-DFB9-BA21-4F97D1A942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9675" y="2226393"/>
                  <a:ext cx="569184" cy="19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B3FE30-CF87-5258-6C8A-F1DC268B4E99}"/>
              </a:ext>
            </a:extLst>
          </p:cNvPr>
          <p:cNvSpPr txBox="1"/>
          <p:nvPr/>
        </p:nvSpPr>
        <p:spPr>
          <a:xfrm>
            <a:off x="7218327" y="2505425"/>
            <a:ext cx="4012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SG" sz="48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Focal Length</a:t>
            </a:r>
          </a:p>
          <a:p>
            <a:pPr marL="342900" indent="-342900">
              <a:buAutoNum type="arabicPeriod"/>
            </a:pPr>
            <a:r>
              <a:rPr lang="en-SG" sz="48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Exit Pupil</a:t>
            </a:r>
          </a:p>
          <a:p>
            <a:pPr marL="342900" indent="-342900">
              <a:buAutoNum type="arabicPeriod"/>
            </a:pPr>
            <a:r>
              <a:rPr lang="en-SG" sz="48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AFOV</a:t>
            </a:r>
          </a:p>
        </p:txBody>
      </p:sp>
    </p:spTree>
    <p:extLst>
      <p:ext uri="{BB962C8B-B14F-4D97-AF65-F5344CB8AC3E}">
        <p14:creationId xmlns:p14="http://schemas.microsoft.com/office/powerpoint/2010/main" val="20350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3A212-C7EB-9CD3-CC79-EE069DD4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D0D4-7DB6-B125-51AA-B7E44900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Focal Length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0BCC74-A19B-2EE0-10F5-A773A7C03726}"/>
                  </a:ext>
                </a:extLst>
              </p14:cNvPr>
              <p14:cNvContentPartPr/>
              <p14:nvPr/>
            </p14:nvContentPartPr>
            <p14:xfrm>
              <a:off x="1903945" y="2018737"/>
              <a:ext cx="1005840" cy="276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0BCC74-A19B-2EE0-10F5-A773A7C037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9625" y="2014417"/>
                <a:ext cx="1014480" cy="27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8BB9DD-51B6-4D35-51CF-8EE0016058D2}"/>
                  </a:ext>
                </a:extLst>
              </p14:cNvPr>
              <p14:cNvContentPartPr/>
              <p14:nvPr/>
            </p14:nvContentPartPr>
            <p14:xfrm>
              <a:off x="9112945" y="2580337"/>
              <a:ext cx="508680" cy="161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8BB9DD-51B6-4D35-51CF-8EE0016058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8625" y="2576017"/>
                <a:ext cx="517320" cy="16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ECA83B-12FB-5173-C842-7E7DB7C70102}"/>
                  </a:ext>
                </a:extLst>
              </p14:cNvPr>
              <p14:cNvContentPartPr/>
              <p14:nvPr/>
            </p14:nvContentPartPr>
            <p14:xfrm>
              <a:off x="749065" y="3437497"/>
              <a:ext cx="46980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ECA83B-12FB-5173-C842-7E7DB7C701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745" y="3433177"/>
                <a:ext cx="478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DD74A2-3D72-09A1-6F34-3FB43ABA61A9}"/>
                  </a:ext>
                </a:extLst>
              </p14:cNvPr>
              <p14:cNvContentPartPr/>
              <p14:nvPr/>
            </p14:nvContentPartPr>
            <p14:xfrm>
              <a:off x="1653745" y="3391777"/>
              <a:ext cx="35388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DD74A2-3D72-09A1-6F34-3FB43ABA61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9425" y="3387457"/>
                <a:ext cx="362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97F5D4-ACB6-CC59-42D6-4C818C2F6BC3}"/>
                  </a:ext>
                </a:extLst>
              </p14:cNvPr>
              <p14:cNvContentPartPr/>
              <p14:nvPr/>
            </p14:nvContentPartPr>
            <p14:xfrm>
              <a:off x="2346745" y="3426337"/>
              <a:ext cx="748800" cy="5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97F5D4-ACB6-CC59-42D6-4C818C2F6B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2425" y="3422017"/>
                <a:ext cx="757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05FB5C-C0EF-783F-F3FB-122DE2C58441}"/>
                  </a:ext>
                </a:extLst>
              </p14:cNvPr>
              <p14:cNvContentPartPr/>
              <p14:nvPr/>
            </p14:nvContentPartPr>
            <p14:xfrm>
              <a:off x="3449785" y="3439297"/>
              <a:ext cx="78984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05FB5C-C0EF-783F-F3FB-122DE2C584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5465" y="3434977"/>
                <a:ext cx="798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28F0B43-BDBC-C495-2F4E-55433889AA49}"/>
                  </a:ext>
                </a:extLst>
              </p14:cNvPr>
              <p14:cNvContentPartPr/>
              <p14:nvPr/>
            </p14:nvContentPartPr>
            <p14:xfrm>
              <a:off x="4533025" y="3426337"/>
              <a:ext cx="392760" cy="1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28F0B43-BDBC-C495-2F4E-55433889AA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8705" y="3422017"/>
                <a:ext cx="401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41F89E-F979-AF23-3B6C-FB438668C435}"/>
                  </a:ext>
                </a:extLst>
              </p14:cNvPr>
              <p14:cNvContentPartPr/>
              <p14:nvPr/>
            </p14:nvContentPartPr>
            <p14:xfrm>
              <a:off x="5232865" y="3417697"/>
              <a:ext cx="637560" cy="5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41F89E-F979-AF23-3B6C-FB438668C4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8545" y="3413377"/>
                <a:ext cx="646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839CCE-7771-30B6-790C-FC93A6377EFD}"/>
                  </a:ext>
                </a:extLst>
              </p14:cNvPr>
              <p14:cNvContentPartPr/>
              <p14:nvPr/>
            </p14:nvContentPartPr>
            <p14:xfrm>
              <a:off x="6274345" y="3462337"/>
              <a:ext cx="3150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839CCE-7771-30B6-790C-FC93A6377E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0025" y="3458017"/>
                <a:ext cx="323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D32E4C7-E823-1110-58EB-9380134EC8BD}"/>
                  </a:ext>
                </a:extLst>
              </p14:cNvPr>
              <p14:cNvContentPartPr/>
              <p14:nvPr/>
            </p14:nvContentPartPr>
            <p14:xfrm>
              <a:off x="8116825" y="3496897"/>
              <a:ext cx="345960" cy="1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D32E4C7-E823-1110-58EB-9380134EC8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12505" y="3492577"/>
                <a:ext cx="354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C29E53-3884-A350-89E5-9EC7F3B96E0B}"/>
                  </a:ext>
                </a:extLst>
              </p14:cNvPr>
              <p14:cNvContentPartPr/>
              <p14:nvPr/>
            </p14:nvContentPartPr>
            <p14:xfrm>
              <a:off x="8840425" y="3507337"/>
              <a:ext cx="184680" cy="2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C29E53-3884-A350-89E5-9EC7F3B96E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6105" y="3503017"/>
                <a:ext cx="193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F06CE6E-D9A8-506A-FCF4-ADFF2D80E00A}"/>
                  </a:ext>
                </a:extLst>
              </p14:cNvPr>
              <p14:cNvContentPartPr/>
              <p14:nvPr/>
            </p14:nvContentPartPr>
            <p14:xfrm>
              <a:off x="9403825" y="3509137"/>
              <a:ext cx="217800" cy="1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F06CE6E-D9A8-506A-FCF4-ADFF2D80E0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99505" y="3504817"/>
                <a:ext cx="2264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F9418-AD0C-0554-A46B-757105B7C9DD}"/>
                  </a:ext>
                </a:extLst>
              </p14:cNvPr>
              <p14:cNvContentPartPr/>
              <p14:nvPr/>
            </p14:nvContentPartPr>
            <p14:xfrm>
              <a:off x="9888025" y="3456937"/>
              <a:ext cx="264240" cy="4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F9418-AD0C-0554-A46B-757105B7C9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83705" y="3452617"/>
                <a:ext cx="272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0CF973-C1AF-E616-6219-84D2E8D2C822}"/>
                  </a:ext>
                </a:extLst>
              </p14:cNvPr>
              <p14:cNvContentPartPr/>
              <p14:nvPr/>
            </p14:nvContentPartPr>
            <p14:xfrm>
              <a:off x="10401385" y="3490417"/>
              <a:ext cx="348120" cy="1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0CF973-C1AF-E616-6219-84D2E8D2C8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97065" y="3486097"/>
                <a:ext cx="3567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1A4EDBF-FF52-3943-9865-E2DCAC80E14C}"/>
              </a:ext>
            </a:extLst>
          </p:cNvPr>
          <p:cNvGrpSpPr/>
          <p:nvPr/>
        </p:nvGrpSpPr>
        <p:grpSpPr>
          <a:xfrm>
            <a:off x="7269385" y="2038897"/>
            <a:ext cx="102600" cy="414000"/>
            <a:chOff x="7269385" y="2038897"/>
            <a:chExt cx="1026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3473AF-98F5-8A86-F42A-1A86BFA53616}"/>
                    </a:ext>
                  </a:extLst>
                </p14:cNvPr>
                <p14:cNvContentPartPr/>
                <p14:nvPr/>
              </p14:nvContentPartPr>
              <p14:xfrm>
                <a:off x="7269385" y="2038897"/>
                <a:ext cx="54000" cy="18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3473AF-98F5-8A86-F42A-1A86BFA536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65065" y="2034577"/>
                  <a:ext cx="62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1FE7BD-CF83-8745-71BF-897B592F9F23}"/>
                    </a:ext>
                  </a:extLst>
                </p14:cNvPr>
                <p14:cNvContentPartPr/>
                <p14:nvPr/>
              </p14:nvContentPartPr>
              <p14:xfrm>
                <a:off x="7350025" y="2354617"/>
                <a:ext cx="21960" cy="9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1FE7BD-CF83-8745-71BF-897B592F9F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5705" y="2350297"/>
                  <a:ext cx="306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28F391E-02BA-8415-AE21-F77DD3CDE619}"/>
                  </a:ext>
                </a:extLst>
              </p14:cNvPr>
              <p14:cNvContentPartPr/>
              <p14:nvPr/>
            </p14:nvContentPartPr>
            <p14:xfrm>
              <a:off x="7428505" y="2656657"/>
              <a:ext cx="9720" cy="205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28F391E-02BA-8415-AE21-F77DD3CDE6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4185" y="2652337"/>
                <a:ext cx="1836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3EE88E74-9187-02A9-BD3F-5575C2783522}"/>
              </a:ext>
            </a:extLst>
          </p:cNvPr>
          <p:cNvGrpSpPr/>
          <p:nvPr/>
        </p:nvGrpSpPr>
        <p:grpSpPr>
          <a:xfrm>
            <a:off x="6960505" y="3141937"/>
            <a:ext cx="854280" cy="581760"/>
            <a:chOff x="6960505" y="3141937"/>
            <a:chExt cx="8542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9FA6C3-B6B0-5FE8-6EE9-675D883CC957}"/>
                    </a:ext>
                  </a:extLst>
                </p14:cNvPr>
                <p14:cNvContentPartPr/>
                <p14:nvPr/>
              </p14:nvContentPartPr>
              <p14:xfrm>
                <a:off x="6960505" y="3463417"/>
                <a:ext cx="26748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9FA6C3-B6B0-5FE8-6EE9-675D883CC9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6185" y="3459097"/>
                  <a:ext cx="276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4ED15A-449D-4740-CDC1-EE07C9716E59}"/>
                    </a:ext>
                  </a:extLst>
                </p14:cNvPr>
                <p14:cNvContentPartPr/>
                <p14:nvPr/>
              </p14:nvContentPartPr>
              <p14:xfrm>
                <a:off x="7583665" y="3461617"/>
                <a:ext cx="231120" cy="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4ED15A-449D-4740-CDC1-EE07C9716E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79345" y="3457297"/>
                  <a:ext cx="239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CE797F-A7DA-AF62-E606-B4AABE8A6413}"/>
                    </a:ext>
                  </a:extLst>
                </p14:cNvPr>
                <p14:cNvContentPartPr/>
                <p14:nvPr/>
              </p14:nvContentPartPr>
              <p14:xfrm>
                <a:off x="7480345" y="3141937"/>
                <a:ext cx="20160" cy="18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CE797F-A7DA-AF62-E606-B4AABE8A64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76025" y="3137617"/>
                  <a:ext cx="2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DACEB4-4DC3-FEB7-8ED2-A14C89590E4E}"/>
                    </a:ext>
                  </a:extLst>
                </p14:cNvPr>
                <p14:cNvContentPartPr/>
                <p14:nvPr/>
              </p14:nvContentPartPr>
              <p14:xfrm>
                <a:off x="7518505" y="3530377"/>
                <a:ext cx="19080" cy="19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DACEB4-4DC3-FEB7-8ED2-A14C89590E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14185" y="3526057"/>
                  <a:ext cx="2772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7E98B4B-8C54-7572-92B8-8312C08C299C}"/>
                  </a:ext>
                </a:extLst>
              </p14:cNvPr>
              <p14:cNvContentPartPr/>
              <p14:nvPr/>
            </p14:nvContentPartPr>
            <p14:xfrm>
              <a:off x="7550545" y="3936817"/>
              <a:ext cx="46080" cy="30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7E98B4B-8C54-7572-92B8-8312C08C299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46225" y="3932497"/>
                <a:ext cx="547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59B5F3-8224-B023-9A8E-AC66FEC8C9F4}"/>
                  </a:ext>
                </a:extLst>
              </p14:cNvPr>
              <p14:cNvContentPartPr/>
              <p14:nvPr/>
            </p14:nvContentPartPr>
            <p14:xfrm>
              <a:off x="7601665" y="4490137"/>
              <a:ext cx="58680" cy="685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59B5F3-8224-B023-9A8E-AC66FEC8C9F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97345" y="4485817"/>
                <a:ext cx="67320" cy="69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54B2F94-8346-6BD6-0FFB-E4713A9F4DBE}"/>
              </a:ext>
            </a:extLst>
          </p:cNvPr>
          <p:cNvGrpSpPr/>
          <p:nvPr/>
        </p:nvGrpSpPr>
        <p:grpSpPr>
          <a:xfrm>
            <a:off x="7062025" y="5399497"/>
            <a:ext cx="1851480" cy="489600"/>
            <a:chOff x="7062025" y="5399497"/>
            <a:chExt cx="18514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47B68A-34BA-255F-7AA6-C0529CF35D94}"/>
                    </a:ext>
                  </a:extLst>
                </p14:cNvPr>
                <p14:cNvContentPartPr/>
                <p14:nvPr/>
              </p14:nvContentPartPr>
              <p14:xfrm>
                <a:off x="7067425" y="5399497"/>
                <a:ext cx="153360" cy="48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47B68A-34BA-255F-7AA6-C0529CF35D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63105" y="5395177"/>
                  <a:ext cx="1620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3C301E-45D9-9350-1416-7C1C011DF7D9}"/>
                    </a:ext>
                  </a:extLst>
                </p14:cNvPr>
                <p14:cNvContentPartPr/>
                <p14:nvPr/>
              </p14:nvContentPartPr>
              <p14:xfrm>
                <a:off x="7062025" y="5645377"/>
                <a:ext cx="235800" cy="19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3C301E-45D9-9350-1416-7C1C011DF7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57705" y="5641057"/>
                  <a:ext cx="244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BBBBF1-8249-9163-2126-7F0AD6613457}"/>
                    </a:ext>
                  </a:extLst>
                </p14:cNvPr>
                <p14:cNvContentPartPr/>
                <p14:nvPr/>
              </p14:nvContentPartPr>
              <p14:xfrm>
                <a:off x="7364785" y="5521177"/>
                <a:ext cx="483480" cy="307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BBBBF1-8249-9163-2126-7F0AD66134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0465" y="5516857"/>
                  <a:ext cx="492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949671-868E-F022-811F-84D37E253C1F}"/>
                    </a:ext>
                  </a:extLst>
                </p14:cNvPr>
                <p14:cNvContentPartPr/>
                <p14:nvPr/>
              </p14:nvContentPartPr>
              <p14:xfrm>
                <a:off x="8073985" y="5429017"/>
                <a:ext cx="64800" cy="37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949671-868E-F022-811F-84D37E253C1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9665" y="5424697"/>
                  <a:ext cx="73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B2A19B-B189-6EED-03F0-4B13CCA4A04C}"/>
                    </a:ext>
                  </a:extLst>
                </p14:cNvPr>
                <p14:cNvContentPartPr/>
                <p14:nvPr/>
              </p14:nvContentPartPr>
              <p14:xfrm>
                <a:off x="7995505" y="5410657"/>
                <a:ext cx="192960" cy="17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B2A19B-B189-6EED-03F0-4B13CCA4A0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91185" y="5406337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DAF6F0-827F-6B84-17DB-33F16CD16F42}"/>
                    </a:ext>
                  </a:extLst>
                </p14:cNvPr>
                <p14:cNvContentPartPr/>
                <p14:nvPr/>
              </p14:nvContentPartPr>
              <p14:xfrm>
                <a:off x="8255065" y="5426857"/>
                <a:ext cx="658440" cy="36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DAF6F0-827F-6B84-17DB-33F16CD16F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0745" y="5422537"/>
                  <a:ext cx="66708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EFE0E20-6B30-334E-CDD0-887164BFF65D}"/>
                  </a:ext>
                </a:extLst>
              </p14:cNvPr>
              <p14:cNvContentPartPr/>
              <p14:nvPr/>
            </p14:nvContentPartPr>
            <p14:xfrm>
              <a:off x="277465" y="2690137"/>
              <a:ext cx="7373520" cy="2151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EFE0E20-6B30-334E-CDD0-887164BFF65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8825" y="2681497"/>
                <a:ext cx="7391160" cy="21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DD3070F-101D-FFC5-2A88-5FE32EA3DEB9}"/>
              </a:ext>
            </a:extLst>
          </p:cNvPr>
          <p:cNvGrpSpPr/>
          <p:nvPr/>
        </p:nvGrpSpPr>
        <p:grpSpPr>
          <a:xfrm>
            <a:off x="1015825" y="3065617"/>
            <a:ext cx="609840" cy="424080"/>
            <a:chOff x="1015825" y="3065617"/>
            <a:chExt cx="6098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A8196B-9830-954A-7F61-34DA27C79CFD}"/>
                    </a:ext>
                  </a:extLst>
                </p14:cNvPr>
                <p14:cNvContentPartPr/>
                <p14:nvPr/>
              </p14:nvContentPartPr>
              <p14:xfrm>
                <a:off x="1403905" y="3065617"/>
                <a:ext cx="221760" cy="42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A8196B-9830-954A-7F61-34DA27C79C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4905" y="3056617"/>
                  <a:ext cx="239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C1330A-7607-4F95-5A19-A8177A1E822E}"/>
                    </a:ext>
                  </a:extLst>
                </p14:cNvPr>
                <p14:cNvContentPartPr/>
                <p14:nvPr/>
              </p14:nvContentPartPr>
              <p14:xfrm>
                <a:off x="1015825" y="3086497"/>
                <a:ext cx="155160" cy="240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C1330A-7607-4F95-5A19-A8177A1E82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7185" y="3077857"/>
                  <a:ext cx="172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24CBC6-AF83-0F8B-4E61-C9BDDA09CEC7}"/>
                    </a:ext>
                  </a:extLst>
                </p14:cNvPr>
                <p14:cNvContentPartPr/>
                <p14:nvPr/>
              </p14:nvContentPartPr>
              <p14:xfrm>
                <a:off x="1257025" y="3234097"/>
                <a:ext cx="7560" cy="13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24CBC6-AF83-0F8B-4E61-C9BDDA09CE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48025" y="3225457"/>
                  <a:ext cx="252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60AD6B-94E0-BAA6-A5D0-450AD7CB60A1}"/>
                  </a:ext>
                </a:extLst>
              </p14:cNvPr>
              <p14:cNvContentPartPr/>
              <p14:nvPr/>
            </p14:nvContentPartPr>
            <p14:xfrm>
              <a:off x="431905" y="1607617"/>
              <a:ext cx="2100600" cy="69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60AD6B-94E0-BAA6-A5D0-450AD7CB60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905" y="1598617"/>
                <a:ext cx="211824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62FBCCC-F789-1F06-C79E-092DFE7C2055}"/>
                  </a:ext>
                </a:extLst>
              </p14:cNvPr>
              <p14:cNvContentPartPr/>
              <p14:nvPr/>
            </p14:nvContentPartPr>
            <p14:xfrm>
              <a:off x="2498665" y="2309977"/>
              <a:ext cx="5102640" cy="2557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62FBCCC-F789-1F06-C79E-092DFE7C205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89665" y="2301337"/>
                <a:ext cx="5120280" cy="25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1E1835D-9CBC-A244-996A-6CC266951630}"/>
                  </a:ext>
                </a:extLst>
              </p14:cNvPr>
              <p14:cNvContentPartPr/>
              <p14:nvPr/>
            </p14:nvContentPartPr>
            <p14:xfrm>
              <a:off x="119065" y="4211857"/>
              <a:ext cx="7485120" cy="798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1E1835D-9CBC-A244-996A-6CC26695163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0425" y="4202857"/>
                <a:ext cx="7502760" cy="81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5A5F4F7-2DBD-1DF6-F515-ADADB45F4776}"/>
              </a:ext>
            </a:extLst>
          </p:cNvPr>
          <p:cNvGrpSpPr/>
          <p:nvPr/>
        </p:nvGrpSpPr>
        <p:grpSpPr>
          <a:xfrm>
            <a:off x="7474585" y="1383337"/>
            <a:ext cx="3277080" cy="3567240"/>
            <a:chOff x="7474585" y="1383337"/>
            <a:chExt cx="3277080" cy="35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416B57-60A9-DDF9-26ED-9F7046D83121}"/>
                    </a:ext>
                  </a:extLst>
                </p14:cNvPr>
                <p14:cNvContentPartPr/>
                <p14:nvPr/>
              </p14:nvContentPartPr>
              <p14:xfrm>
                <a:off x="7632265" y="2502937"/>
                <a:ext cx="3000600" cy="2380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416B57-60A9-DDF9-26ED-9F7046D831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23265" y="2494297"/>
                  <a:ext cx="3018240" cy="23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4BCC4B8-7D3C-31C9-450F-81E6D19CB0CF}"/>
                    </a:ext>
                  </a:extLst>
                </p14:cNvPr>
                <p14:cNvContentPartPr/>
                <p14:nvPr/>
              </p14:nvContentPartPr>
              <p14:xfrm>
                <a:off x="9787225" y="3195217"/>
                <a:ext cx="50400" cy="30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4BCC4B8-7D3C-31C9-450F-81E6D19CB0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78585" y="3186577"/>
                  <a:ext cx="68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A65E512-4090-94D5-8EDD-BF8CB73467A4}"/>
                    </a:ext>
                  </a:extLst>
                </p14:cNvPr>
                <p14:cNvContentPartPr/>
                <p14:nvPr/>
              </p14:nvContentPartPr>
              <p14:xfrm>
                <a:off x="10052905" y="3114937"/>
                <a:ext cx="214920" cy="24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A65E512-4090-94D5-8EDD-BF8CB73467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3905" y="3106297"/>
                  <a:ext cx="232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2C5DC65-CA52-0E4F-1ED3-31524B69EE6C}"/>
                    </a:ext>
                  </a:extLst>
                </p14:cNvPr>
                <p14:cNvContentPartPr/>
                <p14:nvPr/>
              </p14:nvContentPartPr>
              <p14:xfrm>
                <a:off x="9390505" y="2414377"/>
                <a:ext cx="24840" cy="11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2C5DC65-CA52-0E4F-1ED3-31524B69EE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81865" y="2405737"/>
                  <a:ext cx="42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B2DB0F-C56A-72B0-9C75-6360B1F7C020}"/>
                    </a:ext>
                  </a:extLst>
                </p14:cNvPr>
                <p14:cNvContentPartPr/>
                <p14:nvPr/>
              </p14:nvContentPartPr>
              <p14:xfrm>
                <a:off x="9341545" y="2720737"/>
                <a:ext cx="21960" cy="14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B2DB0F-C56A-72B0-9C75-6360B1F7C0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32545" y="2712097"/>
                  <a:ext cx="39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A87918E-28DB-3AAC-1D30-C44553B7BEB4}"/>
                    </a:ext>
                  </a:extLst>
                </p14:cNvPr>
                <p14:cNvContentPartPr/>
                <p14:nvPr/>
              </p14:nvContentPartPr>
              <p14:xfrm>
                <a:off x="9318865" y="3045097"/>
                <a:ext cx="36360" cy="9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A87918E-28DB-3AAC-1D30-C44553B7BE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10225" y="3036457"/>
                  <a:ext cx="54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17F30A-C4F2-7388-9C6C-B158796F4E01}"/>
                    </a:ext>
                  </a:extLst>
                </p14:cNvPr>
                <p14:cNvContentPartPr/>
                <p14:nvPr/>
              </p14:nvContentPartPr>
              <p14:xfrm>
                <a:off x="9358825" y="3292057"/>
                <a:ext cx="13320" cy="11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17F30A-C4F2-7388-9C6C-B158796F4E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49825" y="3283057"/>
                  <a:ext cx="3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D132126-0EA6-2CB7-37A3-216748E89C4B}"/>
                    </a:ext>
                  </a:extLst>
                </p14:cNvPr>
                <p14:cNvContentPartPr/>
                <p14:nvPr/>
              </p14:nvContentPartPr>
              <p14:xfrm>
                <a:off x="9369265" y="3581857"/>
                <a:ext cx="18000" cy="13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D132126-0EA6-2CB7-37A3-216748E89C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0625" y="3572857"/>
                  <a:ext cx="35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A0FA4F0-34E8-405C-9643-4CC0E0ED4F65}"/>
                    </a:ext>
                  </a:extLst>
                </p14:cNvPr>
                <p14:cNvContentPartPr/>
                <p14:nvPr/>
              </p14:nvContentPartPr>
              <p14:xfrm>
                <a:off x="9393385" y="3852937"/>
                <a:ext cx="45000" cy="165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A0FA4F0-34E8-405C-9643-4CC0E0ED4F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84385" y="3843937"/>
                  <a:ext cx="6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163A04D-B847-BDBE-D034-92EB79D3F2F1}"/>
                    </a:ext>
                  </a:extLst>
                </p14:cNvPr>
                <p14:cNvContentPartPr/>
                <p14:nvPr/>
              </p14:nvContentPartPr>
              <p14:xfrm>
                <a:off x="9440905" y="4199257"/>
                <a:ext cx="15840" cy="12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163A04D-B847-BDBE-D034-92EB79D3F2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32265" y="4190617"/>
                  <a:ext cx="33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87E0AF8-CAD3-FE36-B9FD-BA0032CC6EFC}"/>
                    </a:ext>
                  </a:extLst>
                </p14:cNvPr>
                <p14:cNvContentPartPr/>
                <p14:nvPr/>
              </p14:nvContentPartPr>
              <p14:xfrm>
                <a:off x="9472945" y="4531897"/>
                <a:ext cx="11880" cy="12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87E0AF8-CAD3-FE36-B9FD-BA0032CC6E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64305" y="4523257"/>
                  <a:ext cx="29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7477E3-B0D9-E73D-E643-AE53DA898F83}"/>
                    </a:ext>
                  </a:extLst>
                </p14:cNvPr>
                <p14:cNvContentPartPr/>
                <p14:nvPr/>
              </p14:nvContentPartPr>
              <p14:xfrm>
                <a:off x="9461785" y="4819897"/>
                <a:ext cx="10800" cy="130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7477E3-B0D9-E73D-E643-AE53DA898F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52785" y="4811257"/>
                  <a:ext cx="2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95B073-F8A9-FD40-CFCF-535DE9E34F96}"/>
                    </a:ext>
                  </a:extLst>
                </p14:cNvPr>
                <p14:cNvContentPartPr/>
                <p14:nvPr/>
              </p14:nvContentPartPr>
              <p14:xfrm>
                <a:off x="9494905" y="1547857"/>
                <a:ext cx="2520" cy="44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95B073-F8A9-FD40-CFCF-535DE9E34F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85905" y="1539217"/>
                  <a:ext cx="20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815DBB-ECDF-CB9B-5AD1-67BC68179A4B}"/>
                    </a:ext>
                  </a:extLst>
                </p14:cNvPr>
                <p14:cNvContentPartPr/>
                <p14:nvPr/>
              </p14:nvContentPartPr>
              <p14:xfrm>
                <a:off x="7474585" y="1947097"/>
                <a:ext cx="1890000" cy="13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815DBB-ECDF-CB9B-5AD1-67BC68179A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65945" y="1938097"/>
                  <a:ext cx="190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6006EFD-5E53-B816-6496-CF3E3F9CAA97}"/>
                    </a:ext>
                  </a:extLst>
                </p14:cNvPr>
                <p14:cNvContentPartPr/>
                <p14:nvPr/>
              </p14:nvContentPartPr>
              <p14:xfrm>
                <a:off x="7487185" y="1904977"/>
                <a:ext cx="81000" cy="20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6006EFD-5E53-B816-6496-CF3E3F9CAA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8545" y="1896337"/>
                  <a:ext cx="98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E099F3-66B3-EDEA-3B4D-B966AC7A8F82}"/>
                    </a:ext>
                  </a:extLst>
                </p14:cNvPr>
                <p14:cNvContentPartPr/>
                <p14:nvPr/>
              </p14:nvContentPartPr>
              <p14:xfrm>
                <a:off x="9421105" y="1847017"/>
                <a:ext cx="13680" cy="70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E099F3-66B3-EDEA-3B4D-B966AC7A8F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12465" y="1838017"/>
                  <a:ext cx="31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7BC59E-8AAC-227D-DEFD-D47AD6E9AB44}"/>
                    </a:ext>
                  </a:extLst>
                </p14:cNvPr>
                <p14:cNvContentPartPr/>
                <p14:nvPr/>
              </p14:nvContentPartPr>
              <p14:xfrm>
                <a:off x="9402745" y="2144377"/>
                <a:ext cx="3600" cy="79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7BC59E-8AAC-227D-DEFD-D47AD6E9AB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93745" y="2135377"/>
                  <a:ext cx="21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6FF7B6-22E7-145F-706A-A33FB440261A}"/>
                    </a:ext>
                  </a:extLst>
                </p14:cNvPr>
                <p14:cNvContentPartPr/>
                <p14:nvPr/>
              </p14:nvContentPartPr>
              <p14:xfrm>
                <a:off x="7648105" y="1383337"/>
                <a:ext cx="201960" cy="527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6FF7B6-22E7-145F-706A-A33FB44026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39105" y="1374697"/>
                  <a:ext cx="2196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7BCE03-1CA1-BCE2-03BC-1AF822D520C3}"/>
                    </a:ext>
                  </a:extLst>
                </p14:cNvPr>
                <p14:cNvContentPartPr/>
                <p14:nvPr/>
              </p14:nvContentPartPr>
              <p14:xfrm>
                <a:off x="7610665" y="1595017"/>
                <a:ext cx="17100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7BCE03-1CA1-BCE2-03BC-1AF822D520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02025" y="1586017"/>
                  <a:ext cx="188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24C580-9757-6804-5EBF-37D417FE342C}"/>
                    </a:ext>
                  </a:extLst>
                </p14:cNvPr>
                <p14:cNvContentPartPr/>
                <p14:nvPr/>
              </p14:nvContentPartPr>
              <p14:xfrm>
                <a:off x="7814785" y="1740097"/>
                <a:ext cx="99720" cy="122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24C580-9757-6804-5EBF-37D417FE34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6145" y="1731097"/>
                  <a:ext cx="117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CE8EEB1-2906-F952-301D-B88DF9A1BC2D}"/>
                    </a:ext>
                  </a:extLst>
                </p14:cNvPr>
                <p14:cNvContentPartPr/>
                <p14:nvPr/>
              </p14:nvContentPartPr>
              <p14:xfrm>
                <a:off x="7950145" y="1779337"/>
                <a:ext cx="79200" cy="55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CE8EEB1-2906-F952-301D-B88DF9A1BC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41505" y="1770697"/>
                  <a:ext cx="96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EBD6D3-265A-715C-EE2C-17A41889A8D9}"/>
                    </a:ext>
                  </a:extLst>
                </p14:cNvPr>
                <p14:cNvContentPartPr/>
                <p14:nvPr/>
              </p14:nvContentPartPr>
              <p14:xfrm>
                <a:off x="8008465" y="1767457"/>
                <a:ext cx="91440" cy="136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EBD6D3-265A-715C-EE2C-17A41889A8D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9465" y="1758457"/>
                  <a:ext cx="109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1E02118-E55F-4905-AE3E-B4D0C68DB7C5}"/>
                    </a:ext>
                  </a:extLst>
                </p14:cNvPr>
                <p14:cNvContentPartPr/>
                <p14:nvPr/>
              </p14:nvContentPartPr>
              <p14:xfrm>
                <a:off x="8096305" y="1802377"/>
                <a:ext cx="115200" cy="87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1E02118-E55F-4905-AE3E-B4D0C68DB7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7305" y="1793377"/>
                  <a:ext cx="132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F432A1D-C42C-4D83-C61A-579BD8B637D6}"/>
                    </a:ext>
                  </a:extLst>
                </p14:cNvPr>
                <p14:cNvContentPartPr/>
                <p14:nvPr/>
              </p14:nvContentPartPr>
              <p14:xfrm>
                <a:off x="8284945" y="1833337"/>
                <a:ext cx="21600" cy="133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F432A1D-C42C-4D83-C61A-579BD8B637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75945" y="1824697"/>
                  <a:ext cx="39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48A198F-165E-043D-E2AF-2EED1B5E4B28}"/>
                    </a:ext>
                  </a:extLst>
                </p14:cNvPr>
                <p14:cNvContentPartPr/>
                <p14:nvPr/>
              </p14:nvContentPartPr>
              <p14:xfrm>
                <a:off x="8265865" y="1803817"/>
                <a:ext cx="83520" cy="87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48A198F-165E-043D-E2AF-2EED1B5E4B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57225" y="1795177"/>
                  <a:ext cx="10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355D9EC-4769-46AA-E46A-FA99C7869067}"/>
                    </a:ext>
                  </a:extLst>
                </p14:cNvPr>
                <p14:cNvContentPartPr/>
                <p14:nvPr/>
              </p14:nvContentPartPr>
              <p14:xfrm>
                <a:off x="8373865" y="1831177"/>
                <a:ext cx="205200" cy="9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355D9EC-4769-46AA-E46A-FA99C78690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64865" y="1822177"/>
                  <a:ext cx="222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6A1FC0-29F2-601F-DD8A-C337CBEB03C8}"/>
                    </a:ext>
                  </a:extLst>
                </p14:cNvPr>
                <p14:cNvContentPartPr/>
                <p14:nvPr/>
              </p14:nvContentPartPr>
              <p14:xfrm>
                <a:off x="8616865" y="1760257"/>
                <a:ext cx="6480" cy="2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6A1FC0-29F2-601F-DD8A-C337CBEB03C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08225" y="1751617"/>
                  <a:ext cx="24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A4E10E0-D6B5-0898-B559-7FF4D0BEC7F4}"/>
                    </a:ext>
                  </a:extLst>
                </p14:cNvPr>
                <p14:cNvContentPartPr/>
                <p14:nvPr/>
              </p14:nvContentPartPr>
              <p14:xfrm>
                <a:off x="8662585" y="1791937"/>
                <a:ext cx="196560" cy="168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A4E10E0-D6B5-0898-B559-7FF4D0BEC7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53945" y="1783297"/>
                  <a:ext cx="214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12CFF43-6AE7-A3D9-5218-D984D2FE0EB0}"/>
                    </a:ext>
                  </a:extLst>
                </p14:cNvPr>
                <p14:cNvContentPartPr/>
                <p14:nvPr/>
              </p14:nvContentPartPr>
              <p14:xfrm>
                <a:off x="7631545" y="3118897"/>
                <a:ext cx="1789200" cy="1734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12CFF43-6AE7-A3D9-5218-D984D2FE0E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22545" y="3109897"/>
                  <a:ext cx="1806840" cy="17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875613E-0FD7-128E-4927-5442046B25CE}"/>
                    </a:ext>
                  </a:extLst>
                </p14:cNvPr>
                <p14:cNvContentPartPr/>
                <p14:nvPr/>
              </p14:nvContentPartPr>
              <p14:xfrm>
                <a:off x="9367105" y="2371177"/>
                <a:ext cx="1226880" cy="796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875613E-0FD7-128E-4927-5442046B25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58465" y="2362177"/>
                  <a:ext cx="124452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C9390A-F958-B09E-8CF7-854CCE1EA1B7}"/>
                    </a:ext>
                  </a:extLst>
                </p14:cNvPr>
                <p14:cNvContentPartPr/>
                <p14:nvPr/>
              </p14:nvContentPartPr>
              <p14:xfrm>
                <a:off x="7638745" y="3848977"/>
                <a:ext cx="1769760" cy="1044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C9390A-F958-B09E-8CF7-854CCE1EA1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9745" y="3840337"/>
                  <a:ext cx="178740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F164B0-B8DF-E6F9-5F68-966F2A5ABA0C}"/>
                    </a:ext>
                  </a:extLst>
                </p14:cNvPr>
                <p14:cNvContentPartPr/>
                <p14:nvPr/>
              </p14:nvContentPartPr>
              <p14:xfrm>
                <a:off x="9366385" y="2973457"/>
                <a:ext cx="1385280" cy="943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F164B0-B8DF-E6F9-5F68-966F2A5ABA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57385" y="2964817"/>
                  <a:ext cx="140292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B81DBF8-8D7F-1116-5754-BA58A74A8F32}"/>
                    </a:ext>
                  </a:extLst>
                </p14:cNvPr>
                <p14:cNvContentPartPr/>
                <p14:nvPr/>
              </p14:nvContentPartPr>
              <p14:xfrm>
                <a:off x="10362145" y="3314737"/>
                <a:ext cx="184680" cy="12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B81DBF8-8D7F-1116-5754-BA58A74A8F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53505" y="3305737"/>
                  <a:ext cx="202320" cy="13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3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BD7D3-AE2C-639F-374E-D1A575A1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CFFB-0A98-2FC1-7673-389D448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Magnification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C96626-FF26-A64B-1DC3-E9E8500369A2}"/>
                  </a:ext>
                </a:extLst>
              </p14:cNvPr>
              <p14:cNvContentPartPr/>
              <p14:nvPr/>
            </p14:nvContentPartPr>
            <p14:xfrm>
              <a:off x="1903945" y="2018737"/>
              <a:ext cx="1005840" cy="276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C96626-FF26-A64B-1DC3-E9E8500369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9625" y="2014417"/>
                <a:ext cx="1014480" cy="27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32DE01-4B93-52CA-806E-91D0250A004A}"/>
                  </a:ext>
                </a:extLst>
              </p14:cNvPr>
              <p14:cNvContentPartPr/>
              <p14:nvPr/>
            </p14:nvContentPartPr>
            <p14:xfrm>
              <a:off x="9112945" y="2580337"/>
              <a:ext cx="508680" cy="161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32DE01-4B93-52CA-806E-91D0250A00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8625" y="2576018"/>
                <a:ext cx="517320" cy="1618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EAD85-CF01-E18C-4823-4512F06E82C4}"/>
                  </a:ext>
                </a:extLst>
              </p14:cNvPr>
              <p14:cNvContentPartPr/>
              <p14:nvPr/>
            </p14:nvContentPartPr>
            <p14:xfrm>
              <a:off x="749065" y="3437497"/>
              <a:ext cx="46980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EAD85-CF01-E18C-4823-4512F06E82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745" y="3433177"/>
                <a:ext cx="478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BB7B95-508F-ED17-6C62-C886BA2F5BA8}"/>
                  </a:ext>
                </a:extLst>
              </p14:cNvPr>
              <p14:cNvContentPartPr/>
              <p14:nvPr/>
            </p14:nvContentPartPr>
            <p14:xfrm>
              <a:off x="1653745" y="3391777"/>
              <a:ext cx="35388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BB7B95-508F-ED17-6C62-C886BA2F5B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9429" y="3387502"/>
                <a:ext cx="362511" cy="43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43DE77-A807-2952-C8E8-DAACE742A9C3}"/>
                  </a:ext>
                </a:extLst>
              </p14:cNvPr>
              <p14:cNvContentPartPr/>
              <p14:nvPr/>
            </p14:nvContentPartPr>
            <p14:xfrm>
              <a:off x="2346745" y="3426337"/>
              <a:ext cx="748800" cy="5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43DE77-A807-2952-C8E8-DAACE742A9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2425" y="3422017"/>
                <a:ext cx="757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77E99-1201-1392-283D-AEE3633B2894}"/>
                  </a:ext>
                </a:extLst>
              </p14:cNvPr>
              <p14:cNvContentPartPr/>
              <p14:nvPr/>
            </p14:nvContentPartPr>
            <p14:xfrm>
              <a:off x="3449785" y="3439297"/>
              <a:ext cx="78984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77E99-1201-1392-283D-AEE3633B28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5463" y="3435000"/>
                <a:ext cx="798484" cy="7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6693970-CB96-8504-352F-D62F931AA07D}"/>
                  </a:ext>
                </a:extLst>
              </p14:cNvPr>
              <p14:cNvContentPartPr/>
              <p14:nvPr/>
            </p14:nvContentPartPr>
            <p14:xfrm>
              <a:off x="4533025" y="3426337"/>
              <a:ext cx="392760" cy="1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6693970-CB96-8504-352F-D62F931AA0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8705" y="3422017"/>
                <a:ext cx="401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23F0FF7-94B2-9AEF-60A0-8A6E68B51868}"/>
                  </a:ext>
                </a:extLst>
              </p14:cNvPr>
              <p14:cNvContentPartPr/>
              <p14:nvPr/>
            </p14:nvContentPartPr>
            <p14:xfrm>
              <a:off x="5232865" y="3417697"/>
              <a:ext cx="637560" cy="5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23F0FF7-94B2-9AEF-60A0-8A6E68B5186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8545" y="3413377"/>
                <a:ext cx="646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9B8388-94E3-17FB-4158-A4743AFA9293}"/>
                  </a:ext>
                </a:extLst>
              </p14:cNvPr>
              <p14:cNvContentPartPr/>
              <p14:nvPr/>
            </p14:nvContentPartPr>
            <p14:xfrm>
              <a:off x="6274345" y="3462337"/>
              <a:ext cx="3150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9B8388-94E3-17FB-4158-A4743AFA92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0030" y="3458017"/>
                <a:ext cx="32363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FB04C5-3E88-CD9F-11A6-50A1D027EB4E}"/>
                  </a:ext>
                </a:extLst>
              </p14:cNvPr>
              <p14:cNvContentPartPr/>
              <p14:nvPr/>
            </p14:nvContentPartPr>
            <p14:xfrm>
              <a:off x="8116825" y="3496897"/>
              <a:ext cx="345960" cy="1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FB04C5-3E88-CD9F-11A6-50A1D027EB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12505" y="3492708"/>
                <a:ext cx="354600" cy="19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DE36FF-F29D-9704-5EAC-2D92BE6BD321}"/>
                  </a:ext>
                </a:extLst>
              </p14:cNvPr>
              <p14:cNvContentPartPr/>
              <p14:nvPr/>
            </p14:nvContentPartPr>
            <p14:xfrm>
              <a:off x="8840425" y="3507337"/>
              <a:ext cx="184680" cy="2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DE36FF-F29D-9704-5EAC-2D92BE6BD3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6105" y="3503017"/>
                <a:ext cx="193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B97D5D-F513-9F5A-E6C2-349650E0575E}"/>
                  </a:ext>
                </a:extLst>
              </p14:cNvPr>
              <p14:cNvContentPartPr/>
              <p14:nvPr/>
            </p14:nvContentPartPr>
            <p14:xfrm>
              <a:off x="9403825" y="3509137"/>
              <a:ext cx="217800" cy="1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B97D5D-F513-9F5A-E6C2-349650E057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99505" y="3504817"/>
                <a:ext cx="2264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B834F6-F279-F314-BCFD-840F427F9E9D}"/>
                  </a:ext>
                </a:extLst>
              </p14:cNvPr>
              <p14:cNvContentPartPr/>
              <p14:nvPr/>
            </p14:nvContentPartPr>
            <p14:xfrm>
              <a:off x="9888025" y="3456937"/>
              <a:ext cx="264240" cy="4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B834F6-F279-F314-BCFD-840F427F9E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83705" y="3452655"/>
                <a:ext cx="272880" cy="48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CDFE10-D678-0627-CC3E-32B1C566D10E}"/>
                  </a:ext>
                </a:extLst>
              </p14:cNvPr>
              <p14:cNvContentPartPr/>
              <p14:nvPr/>
            </p14:nvContentPartPr>
            <p14:xfrm>
              <a:off x="10401385" y="3490417"/>
              <a:ext cx="348120" cy="1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CDFE10-D678-0627-CC3E-32B1C566D1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97065" y="3485970"/>
                <a:ext cx="356760" cy="21494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8728D32-E48F-8A80-86A9-118A3D5C4E62}"/>
              </a:ext>
            </a:extLst>
          </p:cNvPr>
          <p:cNvGrpSpPr/>
          <p:nvPr/>
        </p:nvGrpSpPr>
        <p:grpSpPr>
          <a:xfrm>
            <a:off x="7269385" y="2038897"/>
            <a:ext cx="102600" cy="414000"/>
            <a:chOff x="7269385" y="2038897"/>
            <a:chExt cx="1026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7DF5082-4DAB-3145-5C03-7E6B9AD0399C}"/>
                    </a:ext>
                  </a:extLst>
                </p14:cNvPr>
                <p14:cNvContentPartPr/>
                <p14:nvPr/>
              </p14:nvContentPartPr>
              <p14:xfrm>
                <a:off x="7269385" y="2038897"/>
                <a:ext cx="54000" cy="18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7DF5082-4DAB-3145-5C03-7E6B9AD039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65065" y="2034577"/>
                  <a:ext cx="62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910417-21A1-C787-45D1-DA695102D669}"/>
                    </a:ext>
                  </a:extLst>
                </p14:cNvPr>
                <p14:cNvContentPartPr/>
                <p14:nvPr/>
              </p14:nvContentPartPr>
              <p14:xfrm>
                <a:off x="7350025" y="2354617"/>
                <a:ext cx="21960" cy="9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910417-21A1-C787-45D1-DA695102D6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5705" y="2350297"/>
                  <a:ext cx="306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98D644D-DF1A-654E-3BB5-89434DEE051A}"/>
                  </a:ext>
                </a:extLst>
              </p14:cNvPr>
              <p14:cNvContentPartPr/>
              <p14:nvPr/>
            </p14:nvContentPartPr>
            <p14:xfrm>
              <a:off x="7428505" y="2656657"/>
              <a:ext cx="9720" cy="205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98D644D-DF1A-654E-3BB5-89434DEE05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4019" y="2652345"/>
                <a:ext cx="18692" cy="213825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D514065-D1CD-8F05-2667-CF7571365F6E}"/>
              </a:ext>
            </a:extLst>
          </p:cNvPr>
          <p:cNvGrpSpPr/>
          <p:nvPr/>
        </p:nvGrpSpPr>
        <p:grpSpPr>
          <a:xfrm>
            <a:off x="6960505" y="3141937"/>
            <a:ext cx="854280" cy="581760"/>
            <a:chOff x="6960505" y="3141937"/>
            <a:chExt cx="8542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A830DE-B2D5-B51E-A989-1264D3401BE4}"/>
                    </a:ext>
                  </a:extLst>
                </p14:cNvPr>
                <p14:cNvContentPartPr/>
                <p14:nvPr/>
              </p14:nvContentPartPr>
              <p14:xfrm>
                <a:off x="6960505" y="3463417"/>
                <a:ext cx="26748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A830DE-B2D5-B51E-A989-1264D3401B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6185" y="3459097"/>
                  <a:ext cx="276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C2C70B-1BE2-0E7E-5CE7-CAE914936F80}"/>
                    </a:ext>
                  </a:extLst>
                </p14:cNvPr>
                <p14:cNvContentPartPr/>
                <p14:nvPr/>
              </p14:nvContentPartPr>
              <p14:xfrm>
                <a:off x="7583665" y="3461617"/>
                <a:ext cx="231120" cy="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C2C70B-1BE2-0E7E-5CE7-CAE914936F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79345" y="3457297"/>
                  <a:ext cx="239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5F46BF-8995-A98D-5786-3CF770699EAF}"/>
                    </a:ext>
                  </a:extLst>
                </p14:cNvPr>
                <p14:cNvContentPartPr/>
                <p14:nvPr/>
              </p14:nvContentPartPr>
              <p14:xfrm>
                <a:off x="7480345" y="3141937"/>
                <a:ext cx="20160" cy="18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5F46BF-8995-A98D-5786-3CF770699E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76025" y="3137617"/>
                  <a:ext cx="2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2643AF-EDB9-F14F-0803-9B2F1FC44597}"/>
                    </a:ext>
                  </a:extLst>
                </p14:cNvPr>
                <p14:cNvContentPartPr/>
                <p14:nvPr/>
              </p14:nvContentPartPr>
              <p14:xfrm>
                <a:off x="7518505" y="3530377"/>
                <a:ext cx="19080" cy="19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2643AF-EDB9-F14F-0803-9B2F1FC445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14185" y="3526057"/>
                  <a:ext cx="2772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6E69F8-77C4-540C-CBD0-BCAAFBC11E40}"/>
                  </a:ext>
                </a:extLst>
              </p14:cNvPr>
              <p14:cNvContentPartPr/>
              <p14:nvPr/>
            </p14:nvContentPartPr>
            <p14:xfrm>
              <a:off x="7550545" y="3936817"/>
              <a:ext cx="46080" cy="30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6E69F8-77C4-540C-CBD0-BCAAFBC11E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46191" y="3932502"/>
                <a:ext cx="54788" cy="31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0234C17-BF71-E059-CEED-ED3F0CE62141}"/>
                  </a:ext>
                </a:extLst>
              </p14:cNvPr>
              <p14:cNvContentPartPr/>
              <p14:nvPr/>
            </p14:nvContentPartPr>
            <p14:xfrm>
              <a:off x="7601665" y="4490137"/>
              <a:ext cx="58680" cy="685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0234C17-BF71-E059-CEED-ED3F0CE621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97345" y="4485819"/>
                <a:ext cx="67320" cy="69371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F395C53-8680-7D84-2FA3-E983D215A810}"/>
              </a:ext>
            </a:extLst>
          </p:cNvPr>
          <p:cNvGrpSpPr/>
          <p:nvPr/>
        </p:nvGrpSpPr>
        <p:grpSpPr>
          <a:xfrm>
            <a:off x="7062025" y="5399497"/>
            <a:ext cx="1851480" cy="489600"/>
            <a:chOff x="7062025" y="5399497"/>
            <a:chExt cx="18514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66B562-D05F-3737-B37F-342454E1D744}"/>
                    </a:ext>
                  </a:extLst>
                </p14:cNvPr>
                <p14:cNvContentPartPr/>
                <p14:nvPr/>
              </p14:nvContentPartPr>
              <p14:xfrm>
                <a:off x="7067425" y="5399497"/>
                <a:ext cx="153360" cy="48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66B562-D05F-3737-B37F-342454E1D7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63115" y="5395177"/>
                  <a:ext cx="1619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1B1B421-C143-C000-4889-6FACCA27A188}"/>
                    </a:ext>
                  </a:extLst>
                </p14:cNvPr>
                <p14:cNvContentPartPr/>
                <p14:nvPr/>
              </p14:nvContentPartPr>
              <p14:xfrm>
                <a:off x="7062025" y="5645377"/>
                <a:ext cx="235800" cy="19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1B1B421-C143-C000-4889-6FACCA27A1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57705" y="5641057"/>
                  <a:ext cx="244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870923-8A31-C456-E165-9D6E946AF11D}"/>
                    </a:ext>
                  </a:extLst>
                </p14:cNvPr>
                <p14:cNvContentPartPr/>
                <p14:nvPr/>
              </p14:nvContentPartPr>
              <p14:xfrm>
                <a:off x="7364785" y="5521177"/>
                <a:ext cx="483480" cy="307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870923-8A31-C456-E165-9D6E946AF1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0465" y="5516857"/>
                  <a:ext cx="492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F0DDE6-2B4A-8025-E0A5-00FD116DD0C7}"/>
                    </a:ext>
                  </a:extLst>
                </p14:cNvPr>
                <p14:cNvContentPartPr/>
                <p14:nvPr/>
              </p14:nvContentPartPr>
              <p14:xfrm>
                <a:off x="8073985" y="5429017"/>
                <a:ext cx="64800" cy="37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F0DDE6-2B4A-8025-E0A5-00FD116DD0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9665" y="5424697"/>
                  <a:ext cx="73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7DA503-DA7A-05E4-507B-22533355086B}"/>
                    </a:ext>
                  </a:extLst>
                </p14:cNvPr>
                <p14:cNvContentPartPr/>
                <p14:nvPr/>
              </p14:nvContentPartPr>
              <p14:xfrm>
                <a:off x="7995505" y="5410657"/>
                <a:ext cx="192960" cy="17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7DA503-DA7A-05E4-507B-2253335508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91193" y="5406337"/>
                  <a:ext cx="201584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AF355D-FDE1-95A8-8E8E-A17A530C5FD1}"/>
                    </a:ext>
                  </a:extLst>
                </p14:cNvPr>
                <p14:cNvContentPartPr/>
                <p14:nvPr/>
              </p14:nvContentPartPr>
              <p14:xfrm>
                <a:off x="8255065" y="5426857"/>
                <a:ext cx="658440" cy="36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AF355D-FDE1-95A8-8E8E-A17A530C5F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0745" y="5422541"/>
                  <a:ext cx="667080" cy="3689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0F00B2-3B45-2077-6BE1-B7CB742F351C}"/>
                  </a:ext>
                </a:extLst>
              </p14:cNvPr>
              <p14:cNvContentPartPr/>
              <p14:nvPr/>
            </p14:nvContentPartPr>
            <p14:xfrm>
              <a:off x="277465" y="2690137"/>
              <a:ext cx="7373520" cy="2151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0F00B2-3B45-2077-6BE1-B7CB742F35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8465" y="2681135"/>
                <a:ext cx="7391161" cy="2168643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8BFD7DA-BB89-FD4C-D375-B5AC81A19B00}"/>
              </a:ext>
            </a:extLst>
          </p:cNvPr>
          <p:cNvGrpSpPr/>
          <p:nvPr/>
        </p:nvGrpSpPr>
        <p:grpSpPr>
          <a:xfrm>
            <a:off x="1015825" y="3065617"/>
            <a:ext cx="609840" cy="424080"/>
            <a:chOff x="1015825" y="3065617"/>
            <a:chExt cx="6098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057136-A0EC-3DAB-ADC3-1F18BCC74F8E}"/>
                    </a:ext>
                  </a:extLst>
                </p14:cNvPr>
                <p14:cNvContentPartPr/>
                <p14:nvPr/>
              </p14:nvContentPartPr>
              <p14:xfrm>
                <a:off x="1403905" y="3065617"/>
                <a:ext cx="221760" cy="42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057136-A0EC-3DAB-ADC3-1F18BCC74F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4920" y="3056617"/>
                  <a:ext cx="239371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CD26B7-B1D5-5F6B-1C2A-70D4146C02AB}"/>
                    </a:ext>
                  </a:extLst>
                </p14:cNvPr>
                <p14:cNvContentPartPr/>
                <p14:nvPr/>
              </p14:nvContentPartPr>
              <p14:xfrm>
                <a:off x="1015825" y="3086497"/>
                <a:ext cx="155160" cy="240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CD26B7-B1D5-5F6B-1C2A-70D4146C02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6825" y="3077497"/>
                  <a:ext cx="172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9B21B3-F7CD-4A9D-75F0-ED790BC0DD44}"/>
                    </a:ext>
                  </a:extLst>
                </p14:cNvPr>
                <p14:cNvContentPartPr/>
                <p14:nvPr/>
              </p14:nvContentPartPr>
              <p14:xfrm>
                <a:off x="1257025" y="3234097"/>
                <a:ext cx="7560" cy="13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9B21B3-F7CD-4A9D-75F0-ED790BC0DD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48025" y="3225097"/>
                  <a:ext cx="252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2FD813-BF3A-E21C-922D-18FB2205FEA2}"/>
                  </a:ext>
                </a:extLst>
              </p14:cNvPr>
              <p14:cNvContentPartPr/>
              <p14:nvPr/>
            </p14:nvContentPartPr>
            <p14:xfrm>
              <a:off x="431905" y="1607617"/>
              <a:ext cx="2100600" cy="694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2FD813-BF3A-E21C-922D-18FB2205FEA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907" y="1598617"/>
                <a:ext cx="2118237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C7371E-F134-15A1-F4EE-BC350C6E30E5}"/>
                  </a:ext>
                </a:extLst>
              </p14:cNvPr>
              <p14:cNvContentPartPr/>
              <p14:nvPr/>
            </p14:nvContentPartPr>
            <p14:xfrm>
              <a:off x="2498665" y="2309977"/>
              <a:ext cx="5102640" cy="2557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C7371E-F134-15A1-F4EE-BC350C6E30E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89666" y="2300976"/>
                <a:ext cx="5120279" cy="257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6C67A6B-8171-A001-3586-A6A680412181}"/>
                  </a:ext>
                </a:extLst>
              </p14:cNvPr>
              <p14:cNvContentPartPr/>
              <p14:nvPr/>
            </p14:nvContentPartPr>
            <p14:xfrm>
              <a:off x="119065" y="4211857"/>
              <a:ext cx="7485120" cy="798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6C67A6B-8171-A001-3586-A6A6804121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0065" y="4202857"/>
                <a:ext cx="7502760" cy="81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AC9C56A-D51F-7FA7-AA0C-00DFCAD22787}"/>
              </a:ext>
            </a:extLst>
          </p:cNvPr>
          <p:cNvGrpSpPr/>
          <p:nvPr/>
        </p:nvGrpSpPr>
        <p:grpSpPr>
          <a:xfrm>
            <a:off x="7474585" y="1383337"/>
            <a:ext cx="3277080" cy="3567240"/>
            <a:chOff x="7474585" y="1383337"/>
            <a:chExt cx="3277080" cy="35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21CF1E-748E-C97A-BC96-24984E5A8FCB}"/>
                    </a:ext>
                  </a:extLst>
                </p14:cNvPr>
                <p14:cNvContentPartPr/>
                <p14:nvPr/>
              </p14:nvContentPartPr>
              <p14:xfrm>
                <a:off x="7632265" y="2502937"/>
                <a:ext cx="3000600" cy="2380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21CF1E-748E-C97A-BC96-24984E5A8F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23266" y="2493937"/>
                  <a:ext cx="3018238" cy="23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F146B8-E194-D692-AD1C-39A6929A5204}"/>
                    </a:ext>
                  </a:extLst>
                </p14:cNvPr>
                <p14:cNvContentPartPr/>
                <p14:nvPr/>
              </p14:nvContentPartPr>
              <p14:xfrm>
                <a:off x="9787225" y="3195217"/>
                <a:ext cx="50400" cy="30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F146B8-E194-D692-AD1C-39A6929A52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78225" y="3186217"/>
                  <a:ext cx="68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3298AE-6C7F-CD4D-74A4-259C92467342}"/>
                    </a:ext>
                  </a:extLst>
                </p14:cNvPr>
                <p14:cNvContentPartPr/>
                <p14:nvPr/>
              </p14:nvContentPartPr>
              <p14:xfrm>
                <a:off x="10052905" y="3114937"/>
                <a:ext cx="214920" cy="24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3298AE-6C7F-CD4D-74A4-259C924673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3905" y="3105937"/>
                  <a:ext cx="232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B01FE0C-A0B4-820C-BBD0-66D0855D33D6}"/>
                    </a:ext>
                  </a:extLst>
                </p14:cNvPr>
                <p14:cNvContentPartPr/>
                <p14:nvPr/>
              </p14:nvContentPartPr>
              <p14:xfrm>
                <a:off x="9390505" y="2414377"/>
                <a:ext cx="24840" cy="11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B01FE0C-A0B4-820C-BBD0-66D0855D33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81505" y="2405377"/>
                  <a:ext cx="42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E218DB-8244-3249-D171-4511868B0F6A}"/>
                    </a:ext>
                  </a:extLst>
                </p14:cNvPr>
                <p14:cNvContentPartPr/>
                <p14:nvPr/>
              </p14:nvContentPartPr>
              <p14:xfrm>
                <a:off x="9341545" y="2720737"/>
                <a:ext cx="21960" cy="14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E218DB-8244-3249-D171-4511868B0F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32690" y="2711737"/>
                  <a:ext cx="39315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5162E71-2922-6988-B949-6F7C14699211}"/>
                    </a:ext>
                  </a:extLst>
                </p14:cNvPr>
                <p14:cNvContentPartPr/>
                <p14:nvPr/>
              </p14:nvContentPartPr>
              <p14:xfrm>
                <a:off x="9318865" y="3045097"/>
                <a:ext cx="36360" cy="9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5162E71-2922-6988-B949-6F7C146992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09865" y="3036097"/>
                  <a:ext cx="54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44DBCF-499E-48CE-0640-4DD5FDD97CF6}"/>
                    </a:ext>
                  </a:extLst>
                </p14:cNvPr>
                <p14:cNvContentPartPr/>
                <p14:nvPr/>
              </p14:nvContentPartPr>
              <p14:xfrm>
                <a:off x="9358825" y="3292057"/>
                <a:ext cx="13320" cy="11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44DBCF-499E-48CE-0640-4DD5FDD97C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49825" y="3283085"/>
                  <a:ext cx="30960" cy="132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C7B468-2EA9-7754-9389-FBF533928916}"/>
                    </a:ext>
                  </a:extLst>
                </p14:cNvPr>
                <p14:cNvContentPartPr/>
                <p14:nvPr/>
              </p14:nvContentPartPr>
              <p14:xfrm>
                <a:off x="9369265" y="3581857"/>
                <a:ext cx="18000" cy="13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C7B468-2EA9-7754-9389-FBF5339289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0265" y="3572857"/>
                  <a:ext cx="35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A71E49A-694D-8665-3BAF-B6CFE80A0DBB}"/>
                    </a:ext>
                  </a:extLst>
                </p14:cNvPr>
                <p14:cNvContentPartPr/>
                <p14:nvPr/>
              </p14:nvContentPartPr>
              <p14:xfrm>
                <a:off x="9393385" y="3852937"/>
                <a:ext cx="45000" cy="165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A71E49A-694D-8665-3BAF-B6CFE80A0DB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84385" y="3843937"/>
                  <a:ext cx="6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B86A76C-EE44-FBC7-6722-D7C99614F1C9}"/>
                    </a:ext>
                  </a:extLst>
                </p14:cNvPr>
                <p14:cNvContentPartPr/>
                <p14:nvPr/>
              </p14:nvContentPartPr>
              <p14:xfrm>
                <a:off x="9440905" y="4199257"/>
                <a:ext cx="15840" cy="12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B86A76C-EE44-FBC7-6722-D7C99614F1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31905" y="4190257"/>
                  <a:ext cx="33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78D7C1-BD2B-3119-2E1B-40A71E0D8409}"/>
                    </a:ext>
                  </a:extLst>
                </p14:cNvPr>
                <p14:cNvContentPartPr/>
                <p14:nvPr/>
              </p14:nvContentPartPr>
              <p14:xfrm>
                <a:off x="9472945" y="4531897"/>
                <a:ext cx="11880" cy="12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78D7C1-BD2B-3119-2E1B-40A71E0D84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63664" y="4522897"/>
                  <a:ext cx="30071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750519-A220-0B39-09A6-DE848B563D31}"/>
                    </a:ext>
                  </a:extLst>
                </p14:cNvPr>
                <p14:cNvContentPartPr/>
                <p14:nvPr/>
              </p14:nvContentPartPr>
              <p14:xfrm>
                <a:off x="9461785" y="4819897"/>
                <a:ext cx="10800" cy="130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750519-A220-0B39-09A6-DE848B563D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52785" y="4810897"/>
                  <a:ext cx="2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DF526F-3AEA-D110-685E-C341BDE715C3}"/>
                    </a:ext>
                  </a:extLst>
                </p14:cNvPr>
                <p14:cNvContentPartPr/>
                <p14:nvPr/>
              </p14:nvContentPartPr>
              <p14:xfrm>
                <a:off x="9494905" y="1547857"/>
                <a:ext cx="2520" cy="44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DF526F-3AEA-D110-685E-C341BDE715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85905" y="1538783"/>
                  <a:ext cx="20160" cy="6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0BAA33-9DCF-241C-BE5D-4506E8D71FF2}"/>
                    </a:ext>
                  </a:extLst>
                </p14:cNvPr>
                <p14:cNvContentPartPr/>
                <p14:nvPr/>
              </p14:nvContentPartPr>
              <p14:xfrm>
                <a:off x="7474585" y="1947097"/>
                <a:ext cx="1890000" cy="13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0BAA33-9DCF-241C-BE5D-4506E8D71F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65585" y="1938097"/>
                  <a:ext cx="190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7094299-FD97-87F2-4C9B-C584B82B60D4}"/>
                    </a:ext>
                  </a:extLst>
                </p14:cNvPr>
                <p14:cNvContentPartPr/>
                <p14:nvPr/>
              </p14:nvContentPartPr>
              <p14:xfrm>
                <a:off x="7487185" y="1904977"/>
                <a:ext cx="81000" cy="20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7094299-FD97-87F2-4C9B-C584B82B60D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8185" y="1895977"/>
                  <a:ext cx="98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D36D85-B4C1-4E46-586F-3881D6AA2ED5}"/>
                    </a:ext>
                  </a:extLst>
                </p14:cNvPr>
                <p14:cNvContentPartPr/>
                <p14:nvPr/>
              </p14:nvContentPartPr>
              <p14:xfrm>
                <a:off x="9421105" y="1847017"/>
                <a:ext cx="13680" cy="70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D36D85-B4C1-4E46-586F-3881D6AA2E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12105" y="1838063"/>
                  <a:ext cx="31320" cy="8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B29F35-A96C-074C-8C56-3F2DAEB16835}"/>
                    </a:ext>
                  </a:extLst>
                </p14:cNvPr>
                <p14:cNvContentPartPr/>
                <p14:nvPr/>
              </p14:nvContentPartPr>
              <p14:xfrm>
                <a:off x="9402745" y="2144377"/>
                <a:ext cx="3600" cy="79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B29F35-A96C-074C-8C56-3F2DAEB1683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93745" y="2135377"/>
                  <a:ext cx="21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ECF0C41-CD72-BCBC-8217-006BBBCFDD65}"/>
                    </a:ext>
                  </a:extLst>
                </p14:cNvPr>
                <p14:cNvContentPartPr/>
                <p14:nvPr/>
              </p14:nvContentPartPr>
              <p14:xfrm>
                <a:off x="7648105" y="1383337"/>
                <a:ext cx="201960" cy="527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ECF0C41-CD72-BCBC-8217-006BBBCFDD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39105" y="1374337"/>
                  <a:ext cx="2196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4D8271-0957-F3B9-6E60-D27479D827ED}"/>
                    </a:ext>
                  </a:extLst>
                </p14:cNvPr>
                <p14:cNvContentPartPr/>
                <p14:nvPr/>
              </p14:nvContentPartPr>
              <p14:xfrm>
                <a:off x="7610665" y="1595017"/>
                <a:ext cx="17100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4D8271-0957-F3B9-6E60-D27479D827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01665" y="1586017"/>
                  <a:ext cx="188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08A65A-4F5B-4CC9-FB80-62C1963BE239}"/>
                    </a:ext>
                  </a:extLst>
                </p14:cNvPr>
                <p14:cNvContentPartPr/>
                <p14:nvPr/>
              </p14:nvContentPartPr>
              <p14:xfrm>
                <a:off x="7814785" y="1740097"/>
                <a:ext cx="99720" cy="122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08A65A-4F5B-4CC9-FB80-62C1963BE2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5752" y="1731123"/>
                  <a:ext cx="117424" cy="140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3ABB908-8241-2C66-A4B0-5F0E3989EAEA}"/>
                    </a:ext>
                  </a:extLst>
                </p14:cNvPr>
                <p14:cNvContentPartPr/>
                <p14:nvPr/>
              </p14:nvContentPartPr>
              <p14:xfrm>
                <a:off x="7950145" y="1779337"/>
                <a:ext cx="79200" cy="55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3ABB908-8241-2C66-A4B0-5F0E3989EA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41104" y="1770337"/>
                  <a:ext cx="96921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408C5D-6982-0D90-40F4-C7883CB72628}"/>
                    </a:ext>
                  </a:extLst>
                </p14:cNvPr>
                <p14:cNvContentPartPr/>
                <p14:nvPr/>
              </p14:nvContentPartPr>
              <p14:xfrm>
                <a:off x="8008465" y="1767457"/>
                <a:ext cx="91440" cy="136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408C5D-6982-0D90-40F4-C7883CB726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9465" y="1758457"/>
                  <a:ext cx="109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AF13DAF-3C97-BB3A-0CF7-4062CBDA3F45}"/>
                    </a:ext>
                  </a:extLst>
                </p14:cNvPr>
                <p14:cNvContentPartPr/>
                <p14:nvPr/>
              </p14:nvContentPartPr>
              <p14:xfrm>
                <a:off x="8096305" y="1802377"/>
                <a:ext cx="115200" cy="87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AF13DAF-3C97-BB3A-0CF7-4062CBDA3F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7305" y="1793414"/>
                  <a:ext cx="132840" cy="105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DCD25B-00B5-D913-DEFB-B52C8FF9E782}"/>
                    </a:ext>
                  </a:extLst>
                </p14:cNvPr>
                <p14:cNvContentPartPr/>
                <p14:nvPr/>
              </p14:nvContentPartPr>
              <p14:xfrm>
                <a:off x="8284945" y="1833337"/>
                <a:ext cx="21600" cy="133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DCD25B-00B5-D913-DEFB-B52C8FF9E7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76093" y="1824337"/>
                  <a:ext cx="38951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77BE5E8-CF59-19BE-72F7-3C72186110BB}"/>
                    </a:ext>
                  </a:extLst>
                </p14:cNvPr>
                <p14:cNvContentPartPr/>
                <p14:nvPr/>
              </p14:nvContentPartPr>
              <p14:xfrm>
                <a:off x="8265865" y="1803817"/>
                <a:ext cx="83520" cy="87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77BE5E8-CF59-19BE-72F7-3C72186110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56865" y="1794817"/>
                  <a:ext cx="10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57A2503-C222-1DDD-AC44-A29D1B55D78E}"/>
                    </a:ext>
                  </a:extLst>
                </p14:cNvPr>
                <p14:cNvContentPartPr/>
                <p14:nvPr/>
              </p14:nvContentPartPr>
              <p14:xfrm>
                <a:off x="8373865" y="1831177"/>
                <a:ext cx="205200" cy="9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57A2503-C222-1DDD-AC44-A29D1B55D7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64865" y="1822177"/>
                  <a:ext cx="222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5858A95-4B42-2255-4596-C7A6E3B3D67A}"/>
                    </a:ext>
                  </a:extLst>
                </p14:cNvPr>
                <p14:cNvContentPartPr/>
                <p14:nvPr/>
              </p14:nvContentPartPr>
              <p14:xfrm>
                <a:off x="8616865" y="1760257"/>
                <a:ext cx="6480" cy="2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5858A95-4B42-2255-4596-C7A6E3B3D6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07865" y="1751257"/>
                  <a:ext cx="24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6E7DFB-B7A1-3CD4-C8AE-D6E383F68275}"/>
                    </a:ext>
                  </a:extLst>
                </p14:cNvPr>
                <p14:cNvContentPartPr/>
                <p14:nvPr/>
              </p14:nvContentPartPr>
              <p14:xfrm>
                <a:off x="8662585" y="1791937"/>
                <a:ext cx="196560" cy="168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6E7DFB-B7A1-3CD4-C8AE-D6E383F682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53585" y="1782937"/>
                  <a:ext cx="214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56EB172-EBE2-08B5-ABDB-479795D18061}"/>
                    </a:ext>
                  </a:extLst>
                </p14:cNvPr>
                <p14:cNvContentPartPr/>
                <p14:nvPr/>
              </p14:nvContentPartPr>
              <p14:xfrm>
                <a:off x="7631545" y="3118897"/>
                <a:ext cx="1789200" cy="1734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56EB172-EBE2-08B5-ABDB-479795D180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22545" y="3109897"/>
                  <a:ext cx="1806840" cy="17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0FB7CBE-8F6C-6853-9775-EBBB1DE83BBF}"/>
                    </a:ext>
                  </a:extLst>
                </p14:cNvPr>
                <p14:cNvContentPartPr/>
                <p14:nvPr/>
              </p14:nvContentPartPr>
              <p14:xfrm>
                <a:off x="9367105" y="2371177"/>
                <a:ext cx="1226880" cy="796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0FB7CBE-8F6C-6853-9775-EBBB1DE83BB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58105" y="2362177"/>
                  <a:ext cx="124452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9264A26-3B64-A9BF-B6F1-B0900F51016F}"/>
                    </a:ext>
                  </a:extLst>
                </p14:cNvPr>
                <p14:cNvContentPartPr/>
                <p14:nvPr/>
              </p14:nvContentPartPr>
              <p14:xfrm>
                <a:off x="7638745" y="3848977"/>
                <a:ext cx="1769760" cy="1044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9264A26-3B64-A9BF-B6F1-B0900F5101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9747" y="3839977"/>
                  <a:ext cx="1787396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D01178-5507-4DF7-067B-4F47A691E7AE}"/>
                    </a:ext>
                  </a:extLst>
                </p14:cNvPr>
                <p14:cNvContentPartPr/>
                <p14:nvPr/>
              </p14:nvContentPartPr>
              <p14:xfrm>
                <a:off x="9366385" y="2973457"/>
                <a:ext cx="1385280" cy="943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D01178-5507-4DF7-067B-4F47A691E7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57385" y="2964457"/>
                  <a:ext cx="140292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1507AA4-C1A9-9E45-34D4-5EE1B5430F07}"/>
                    </a:ext>
                  </a:extLst>
                </p14:cNvPr>
                <p14:cNvContentPartPr/>
                <p14:nvPr/>
              </p14:nvContentPartPr>
              <p14:xfrm>
                <a:off x="10362145" y="3314737"/>
                <a:ext cx="184680" cy="12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1507AA4-C1A9-9E45-34D4-5EE1B5430F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53145" y="3305737"/>
                  <a:ext cx="2023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757048-303C-960B-CFF1-53EE165A58A5}"/>
              </a:ext>
            </a:extLst>
          </p:cNvPr>
          <p:cNvGrpSpPr/>
          <p:nvPr/>
        </p:nvGrpSpPr>
        <p:grpSpPr>
          <a:xfrm>
            <a:off x="657625" y="5148217"/>
            <a:ext cx="1029240" cy="950040"/>
            <a:chOff x="657625" y="5148217"/>
            <a:chExt cx="102924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3BA81D-5C17-AB1C-3D65-C4A8999B18C3}"/>
                    </a:ext>
                  </a:extLst>
                </p14:cNvPr>
                <p14:cNvContentPartPr/>
                <p14:nvPr/>
              </p14:nvContentPartPr>
              <p14:xfrm>
                <a:off x="657625" y="5293297"/>
                <a:ext cx="66960" cy="804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3BA81D-5C17-AB1C-3D65-C4A8999B18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8625" y="5284297"/>
                  <a:ext cx="8460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FBDFCD-85D6-6527-FF66-5EE38C9AF9CF}"/>
                    </a:ext>
                  </a:extLst>
                </p14:cNvPr>
                <p14:cNvContentPartPr/>
                <p14:nvPr/>
              </p14:nvContentPartPr>
              <p14:xfrm>
                <a:off x="659785" y="5148217"/>
                <a:ext cx="418320" cy="852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FBDFCD-85D6-6527-FF66-5EE38C9AF9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1145" y="5139217"/>
                  <a:ext cx="43596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7E4320-B929-7228-1068-4EE742DABB1C}"/>
                    </a:ext>
                  </a:extLst>
                </p14:cNvPr>
                <p14:cNvContentPartPr/>
                <p14:nvPr/>
              </p14:nvContentPartPr>
              <p14:xfrm>
                <a:off x="1322185" y="5532697"/>
                <a:ext cx="329040" cy="3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7E4320-B929-7228-1068-4EE742DABB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13185" y="5523697"/>
                  <a:ext cx="34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EB7391-4D50-469A-9AE4-0D99518798CD}"/>
                    </a:ext>
                  </a:extLst>
                </p14:cNvPr>
                <p14:cNvContentPartPr/>
                <p14:nvPr/>
              </p14:nvContentPartPr>
              <p14:xfrm>
                <a:off x="1363225" y="5682457"/>
                <a:ext cx="323640" cy="2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EB7391-4D50-469A-9AE4-0D99518798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54225" y="5673817"/>
                  <a:ext cx="3412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B22FED-EA7C-2898-F6C7-A6C64C246BA3}"/>
                  </a:ext>
                </a:extLst>
              </p14:cNvPr>
              <p14:cNvContentPartPr/>
              <p14:nvPr/>
            </p14:nvContentPartPr>
            <p14:xfrm>
              <a:off x="2238745" y="4976137"/>
              <a:ext cx="288720" cy="376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B22FED-EA7C-2898-F6C7-A6C64C246BA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229745" y="4967497"/>
                <a:ext cx="3063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8CFCECB-4B3D-823E-8B7B-8CFA4F60B31B}"/>
                  </a:ext>
                </a:extLst>
              </p14:cNvPr>
              <p14:cNvContentPartPr/>
              <p14:nvPr/>
            </p14:nvContentPartPr>
            <p14:xfrm>
              <a:off x="2671825" y="5171257"/>
              <a:ext cx="170280" cy="203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8CFCECB-4B3D-823E-8B7B-8CFA4F60B31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663185" y="5162617"/>
                <a:ext cx="1879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9D553CC-51ED-22D7-EA74-9A15C45B8E56}"/>
                  </a:ext>
                </a:extLst>
              </p14:cNvPr>
              <p14:cNvContentPartPr/>
              <p14:nvPr/>
            </p14:nvContentPartPr>
            <p14:xfrm>
              <a:off x="2042905" y="5568337"/>
              <a:ext cx="1036800" cy="28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9D553CC-51ED-22D7-EA74-9A15C45B8E5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034265" y="5559337"/>
                <a:ext cx="1054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A6ADE9-751A-6C16-1C0B-3771F3983C13}"/>
                  </a:ext>
                </a:extLst>
              </p14:cNvPr>
              <p14:cNvContentPartPr/>
              <p14:nvPr/>
            </p14:nvContentPartPr>
            <p14:xfrm>
              <a:off x="2242705" y="5668057"/>
              <a:ext cx="280800" cy="37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A6ADE9-751A-6C16-1C0B-3771F3983C1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234065" y="5659057"/>
                <a:ext cx="298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9367BF-CACD-034D-3E00-9D83185087AB}"/>
                  </a:ext>
                </a:extLst>
              </p14:cNvPr>
              <p14:cNvContentPartPr/>
              <p14:nvPr/>
            </p14:nvContentPartPr>
            <p14:xfrm>
              <a:off x="2713225" y="5975857"/>
              <a:ext cx="16920" cy="213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9367BF-CACD-034D-3E00-9D83185087A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04585" y="5967217"/>
                <a:ext cx="34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DBC970-6F7F-9D92-F239-E863F77AB7FB}"/>
                  </a:ext>
                </a:extLst>
              </p14:cNvPr>
              <p14:cNvContentPartPr/>
              <p14:nvPr/>
            </p14:nvContentPartPr>
            <p14:xfrm>
              <a:off x="3323065" y="5453137"/>
              <a:ext cx="250920" cy="85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DBC970-6F7F-9D92-F239-E863F77AB7F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314065" y="5444497"/>
                <a:ext cx="268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6EA4ACF-D25A-0DAB-5D02-69F43F38CF6B}"/>
                  </a:ext>
                </a:extLst>
              </p14:cNvPr>
              <p14:cNvContentPartPr/>
              <p14:nvPr/>
            </p14:nvContentPartPr>
            <p14:xfrm>
              <a:off x="3261865" y="5636377"/>
              <a:ext cx="262440" cy="70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6EA4ACF-D25A-0DAB-5D02-69F43F38CF6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253225" y="5627737"/>
                <a:ext cx="2800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32766C7-F23C-9536-D8C4-DEBACE7DDF9A}"/>
              </a:ext>
            </a:extLst>
          </p:cNvPr>
          <p:cNvGrpSpPr/>
          <p:nvPr/>
        </p:nvGrpSpPr>
        <p:grpSpPr>
          <a:xfrm>
            <a:off x="3865225" y="4901257"/>
            <a:ext cx="775800" cy="657000"/>
            <a:chOff x="3865225" y="4901257"/>
            <a:chExt cx="77580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32D757D-DE8B-0091-7E41-74FB50210F94}"/>
                    </a:ext>
                  </a:extLst>
                </p14:cNvPr>
                <p14:cNvContentPartPr/>
                <p14:nvPr/>
              </p14:nvContentPartPr>
              <p14:xfrm>
                <a:off x="3887185" y="4901257"/>
                <a:ext cx="216720" cy="65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2D757D-DE8B-0091-7E41-74FB50210F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78545" y="4892617"/>
                  <a:ext cx="23436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69A379-80B3-DB9A-B724-EA06A31C0881}"/>
                    </a:ext>
                  </a:extLst>
                </p14:cNvPr>
                <p14:cNvContentPartPr/>
                <p14:nvPr/>
              </p14:nvContentPartPr>
              <p14:xfrm>
                <a:off x="3865225" y="5131657"/>
                <a:ext cx="243000" cy="2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69A379-80B3-DB9A-B724-EA06A31C08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56225" y="5123017"/>
                  <a:ext cx="260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1F2E8-A0FA-69C7-C426-FD73F2779F30}"/>
                    </a:ext>
                  </a:extLst>
                </p14:cNvPr>
                <p14:cNvContentPartPr/>
                <p14:nvPr/>
              </p14:nvContentPartPr>
              <p14:xfrm>
                <a:off x="4162585" y="5276737"/>
                <a:ext cx="111600" cy="141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1F2E8-A0FA-69C7-C426-FD73F2779F3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53585" y="5268097"/>
                  <a:ext cx="129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84AAF9-B449-5297-3188-F60E672EDE64}"/>
                    </a:ext>
                  </a:extLst>
                </p14:cNvPr>
                <p14:cNvContentPartPr/>
                <p14:nvPr/>
              </p14:nvContentPartPr>
              <p14:xfrm>
                <a:off x="4344385" y="5281057"/>
                <a:ext cx="151920" cy="2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84AAF9-B449-5297-3188-F60E672EDE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35385" y="5272057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EF0688-A7A9-7166-D3EE-6B462789D840}"/>
                    </a:ext>
                  </a:extLst>
                </p14:cNvPr>
                <p14:cNvContentPartPr/>
                <p14:nvPr/>
              </p14:nvContentPartPr>
              <p14:xfrm>
                <a:off x="4406665" y="5303377"/>
                <a:ext cx="48240" cy="15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EF0688-A7A9-7166-D3EE-6B462789D8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98025" y="5294737"/>
                  <a:ext cx="65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FEB3F47-70A5-C161-0EA7-FAB4C2CC4C60}"/>
                    </a:ext>
                  </a:extLst>
                </p14:cNvPr>
                <p14:cNvContentPartPr/>
                <p14:nvPr/>
              </p14:nvContentPartPr>
              <p14:xfrm>
                <a:off x="4511425" y="5324617"/>
                <a:ext cx="128880" cy="161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FEB3F47-70A5-C161-0EA7-FAB4C2CC4C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02785" y="5315977"/>
                  <a:ext cx="146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59172F-D238-8A7C-CA53-D0D8A8FEFC12}"/>
                    </a:ext>
                  </a:extLst>
                </p14:cNvPr>
                <p14:cNvContentPartPr/>
                <p14:nvPr/>
              </p14:nvContentPartPr>
              <p14:xfrm>
                <a:off x="4563265" y="5447377"/>
                <a:ext cx="77760" cy="1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59172F-D238-8A7C-CA53-D0D8A8FEFC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54625" y="5438377"/>
                  <a:ext cx="95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19B2A7-FD15-1477-A70A-9CCBD961C214}"/>
              </a:ext>
            </a:extLst>
          </p:cNvPr>
          <p:cNvGrpSpPr/>
          <p:nvPr/>
        </p:nvGrpSpPr>
        <p:grpSpPr>
          <a:xfrm>
            <a:off x="3702865" y="5705857"/>
            <a:ext cx="1567440" cy="955440"/>
            <a:chOff x="3702865" y="5705857"/>
            <a:chExt cx="156744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DED931-D031-1390-3219-61745874FD11}"/>
                    </a:ext>
                  </a:extLst>
                </p14:cNvPr>
                <p14:cNvContentPartPr/>
                <p14:nvPr/>
              </p14:nvContentPartPr>
              <p14:xfrm>
                <a:off x="3702865" y="5705857"/>
                <a:ext cx="1534320" cy="14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DED931-D031-1390-3219-61745874FD1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93865" y="5697217"/>
                  <a:ext cx="1551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7A9830-86B0-597F-246A-9C241C6E5195}"/>
                    </a:ext>
                  </a:extLst>
                </p14:cNvPr>
                <p14:cNvContentPartPr/>
                <p14:nvPr/>
              </p14:nvContentPartPr>
              <p14:xfrm>
                <a:off x="3819865" y="5845537"/>
                <a:ext cx="195480" cy="713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7A9830-86B0-597F-246A-9C241C6E51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11225" y="5836897"/>
                  <a:ext cx="2131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3F63179-8515-55C8-1C58-B97671320F4C}"/>
                    </a:ext>
                  </a:extLst>
                </p14:cNvPr>
                <p14:cNvContentPartPr/>
                <p14:nvPr/>
              </p14:nvContentPartPr>
              <p14:xfrm>
                <a:off x="3829585" y="6161977"/>
                <a:ext cx="15840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3F63179-8515-55C8-1C58-B97671320F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20945" y="6153337"/>
                  <a:ext cx="17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552DD91-9E90-814B-B51F-3C8704E41A7A}"/>
                    </a:ext>
                  </a:extLst>
                </p14:cNvPr>
                <p14:cNvContentPartPr/>
                <p14:nvPr/>
              </p14:nvContentPartPr>
              <p14:xfrm>
                <a:off x="3981145" y="6343777"/>
                <a:ext cx="130320" cy="177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552DD91-9E90-814B-B51F-3C8704E41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72145" y="6335137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71F859-D027-91CC-1EB1-2EE5F791C27C}"/>
                    </a:ext>
                  </a:extLst>
                </p14:cNvPr>
                <p14:cNvContentPartPr/>
                <p14:nvPr/>
              </p14:nvContentPartPr>
              <p14:xfrm>
                <a:off x="4127305" y="6399217"/>
                <a:ext cx="72720" cy="71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71F859-D027-91CC-1EB1-2EE5F791C2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18665" y="6390217"/>
                  <a:ext cx="90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496428-0BE9-C049-C918-C4EC1AB71478}"/>
                    </a:ext>
                  </a:extLst>
                </p14:cNvPr>
                <p14:cNvContentPartPr/>
                <p14:nvPr/>
              </p14:nvContentPartPr>
              <p14:xfrm>
                <a:off x="4170505" y="6404257"/>
                <a:ext cx="66240" cy="24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496428-0BE9-C049-C918-C4EC1AB714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61505" y="6395617"/>
                  <a:ext cx="83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6C3D81-C419-EE02-34DF-A9F75A4DA3AA}"/>
                    </a:ext>
                  </a:extLst>
                </p14:cNvPr>
                <p14:cNvContentPartPr/>
                <p14:nvPr/>
              </p14:nvContentPartPr>
              <p14:xfrm>
                <a:off x="4270225" y="6420457"/>
                <a:ext cx="133920" cy="12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6C3D81-C419-EE02-34DF-A9F75A4DA3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61585" y="6411457"/>
                  <a:ext cx="151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5C7510B-BBE0-8D4E-4FC2-B7634E4E112E}"/>
                    </a:ext>
                  </a:extLst>
                </p14:cNvPr>
                <p14:cNvContentPartPr/>
                <p14:nvPr/>
              </p14:nvContentPartPr>
              <p14:xfrm>
                <a:off x="4511065" y="6430897"/>
                <a:ext cx="34200" cy="23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5C7510B-BBE0-8D4E-4FC2-B7634E4E11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02065" y="6421897"/>
                  <a:ext cx="51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02D530-3E4B-DB03-5238-253B61ECB439}"/>
                    </a:ext>
                  </a:extLst>
                </p14:cNvPr>
                <p14:cNvContentPartPr/>
                <p14:nvPr/>
              </p14:nvContentPartPr>
              <p14:xfrm>
                <a:off x="4497745" y="6392737"/>
                <a:ext cx="243360" cy="10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02D530-3E4B-DB03-5238-253B61ECB4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89105" y="6383737"/>
                  <a:ext cx="261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E4B82A-C0FB-C6C5-3A1B-0AA029034C4B}"/>
                    </a:ext>
                  </a:extLst>
                </p14:cNvPr>
                <p14:cNvContentPartPr/>
                <p14:nvPr/>
              </p14:nvContentPartPr>
              <p14:xfrm>
                <a:off x="4734985" y="6326497"/>
                <a:ext cx="27360" cy="13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E4B82A-C0FB-C6C5-3A1B-0AA029034C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26345" y="6317497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CF4C9D-99B2-221F-B43B-19BB2AD298B1}"/>
                    </a:ext>
                  </a:extLst>
                </p14:cNvPr>
                <p14:cNvContentPartPr/>
                <p14:nvPr/>
              </p14:nvContentPartPr>
              <p14:xfrm>
                <a:off x="4786825" y="6358177"/>
                <a:ext cx="106200" cy="155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CF4C9D-99B2-221F-B43B-19BB2AD298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77825" y="6349537"/>
                  <a:ext cx="12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2F8385-0F21-3FE9-BE4C-4E1F55199D3D}"/>
                    </a:ext>
                  </a:extLst>
                </p14:cNvPr>
                <p14:cNvContentPartPr/>
                <p14:nvPr/>
              </p14:nvContentPartPr>
              <p14:xfrm>
                <a:off x="4973665" y="6318937"/>
                <a:ext cx="296640" cy="17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2F8385-0F21-3FE9-BE4C-4E1F55199D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65025" y="6309937"/>
                  <a:ext cx="31428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56D2444-048A-3F54-E9FC-7117B7062C56}"/>
                  </a:ext>
                </a:extLst>
              </p14:cNvPr>
              <p14:cNvContentPartPr/>
              <p14:nvPr/>
            </p14:nvContentPartPr>
            <p14:xfrm>
              <a:off x="254676" y="4863405"/>
              <a:ext cx="5331458" cy="1913144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56D2444-048A-3F54-E9FC-7117B7062C5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45676" y="4854405"/>
                <a:ext cx="5349098" cy="19307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5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501F9A-1958-40EF-C833-D10C2835C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b="1" dirty="0">
                <a:solidFill>
                  <a:schemeClr val="bg1"/>
                </a:solidFill>
              </a:rPr>
              <a:t>The main idea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C3052B-CB6C-3D76-3569-6C4D78DC7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Important: you MUST KNOW</a:t>
            </a:r>
          </a:p>
        </p:txBody>
      </p:sp>
    </p:spTree>
    <p:extLst>
      <p:ext uri="{BB962C8B-B14F-4D97-AF65-F5344CB8AC3E}">
        <p14:creationId xmlns:p14="http://schemas.microsoft.com/office/powerpoint/2010/main" val="41972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7371C-D261-EBFE-EEF7-F3078CD1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0229-1D08-F9C6-8382-D36A2812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Exit Pupil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15B7B1-1B84-9713-FDBF-F7B57FF81CEE}"/>
                  </a:ext>
                </a:extLst>
              </p14:cNvPr>
              <p14:cNvContentPartPr/>
              <p14:nvPr/>
            </p14:nvContentPartPr>
            <p14:xfrm>
              <a:off x="1715305" y="1870417"/>
              <a:ext cx="600120" cy="330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15B7B1-1B84-9713-FDBF-F7B57FF81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985" y="1866097"/>
                <a:ext cx="608760" cy="33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0B40D49-9D5B-A1DD-6117-D964015343C0}"/>
              </a:ext>
            </a:extLst>
          </p:cNvPr>
          <p:cNvGrpSpPr/>
          <p:nvPr/>
        </p:nvGrpSpPr>
        <p:grpSpPr>
          <a:xfrm>
            <a:off x="108265" y="1947457"/>
            <a:ext cx="1200600" cy="830880"/>
            <a:chOff x="108265" y="1947457"/>
            <a:chExt cx="120060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BCA35C-EDCA-7771-0DB3-C256C301E675}"/>
                    </a:ext>
                  </a:extLst>
                </p14:cNvPr>
                <p14:cNvContentPartPr/>
                <p14:nvPr/>
              </p14:nvContentPartPr>
              <p14:xfrm>
                <a:off x="222385" y="2628937"/>
                <a:ext cx="27288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BCA35C-EDCA-7771-0DB3-C256C301E6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065" y="2624617"/>
                  <a:ext cx="281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B2FA7A-8191-3083-42B9-62E5843F02D7}"/>
                    </a:ext>
                  </a:extLst>
                </p14:cNvPr>
                <p14:cNvContentPartPr/>
                <p14:nvPr/>
              </p14:nvContentPartPr>
              <p14:xfrm>
                <a:off x="273865" y="2595097"/>
                <a:ext cx="46080" cy="88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B2FA7A-8191-3083-42B9-62E5843F02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545" y="2590777"/>
                  <a:ext cx="54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7ABAD5-037D-3207-DC3B-F3428D2DBBA1}"/>
                    </a:ext>
                  </a:extLst>
                </p14:cNvPr>
                <p14:cNvContentPartPr/>
                <p14:nvPr/>
              </p14:nvContentPartPr>
              <p14:xfrm>
                <a:off x="108265" y="2476657"/>
                <a:ext cx="101520" cy="11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7ABAD5-037D-3207-DC3B-F3428D2DBB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945" y="2472337"/>
                  <a:ext cx="11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FDB175-B7FB-EF82-C6F5-5971E1704727}"/>
                    </a:ext>
                  </a:extLst>
                </p14:cNvPr>
                <p14:cNvContentPartPr/>
                <p14:nvPr/>
              </p14:nvContentPartPr>
              <p14:xfrm>
                <a:off x="299425" y="2520577"/>
                <a:ext cx="241560" cy="3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FDB175-B7FB-EF82-C6F5-5971E17047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105" y="2516257"/>
                  <a:ext cx="25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F9FDD77-C8FE-CFDA-B490-0A150BE1BA63}"/>
                    </a:ext>
                  </a:extLst>
                </p14:cNvPr>
                <p14:cNvContentPartPr/>
                <p14:nvPr/>
              </p14:nvContentPartPr>
              <p14:xfrm>
                <a:off x="543865" y="2432377"/>
                <a:ext cx="117000" cy="31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F9FDD77-C8FE-CFDA-B490-0A150BE1BA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545" y="2428057"/>
                  <a:ext cx="125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CC114B-7322-1195-A52D-EF17CFBCF6D0}"/>
                    </a:ext>
                  </a:extLst>
                </p14:cNvPr>
                <p14:cNvContentPartPr/>
                <p14:nvPr/>
              </p14:nvContentPartPr>
              <p14:xfrm>
                <a:off x="603625" y="2214217"/>
                <a:ext cx="377280" cy="38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CC114B-7322-1195-A52D-EF17CFBCF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305" y="2209897"/>
                  <a:ext cx="385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3F137D-CADB-1666-0412-38027378E526}"/>
                    </a:ext>
                  </a:extLst>
                </p14:cNvPr>
                <p14:cNvContentPartPr/>
                <p14:nvPr/>
              </p14:nvContentPartPr>
              <p14:xfrm>
                <a:off x="814945" y="2051857"/>
                <a:ext cx="6984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3F137D-CADB-1666-0412-38027378E5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0625" y="2047537"/>
                  <a:ext cx="78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354C6B-314C-050D-DC1B-CA7FEE1CDBD0}"/>
                    </a:ext>
                  </a:extLst>
                </p14:cNvPr>
                <p14:cNvContentPartPr/>
                <p14:nvPr/>
              </p14:nvContentPartPr>
              <p14:xfrm>
                <a:off x="918265" y="2080297"/>
                <a:ext cx="146160" cy="14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354C6B-314C-050D-DC1B-CA7FEE1CDB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945" y="2075977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1E86BA-FCC9-7E73-EC9B-BDA167ED216C}"/>
                    </a:ext>
                  </a:extLst>
                </p14:cNvPr>
                <p14:cNvContentPartPr/>
                <p14:nvPr/>
              </p14:nvContentPartPr>
              <p14:xfrm>
                <a:off x="1102945" y="1947457"/>
                <a:ext cx="205920" cy="17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1E86BA-FCC9-7E73-EC9B-BDA167ED21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8625" y="1943137"/>
                  <a:ext cx="21456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2E6E0F7-F6C4-178F-4A2E-E1176FA3E2B1}"/>
                  </a:ext>
                </a:extLst>
              </p14:cNvPr>
              <p14:cNvContentPartPr/>
              <p14:nvPr/>
            </p14:nvContentPartPr>
            <p14:xfrm>
              <a:off x="1914025" y="1903897"/>
              <a:ext cx="5878440" cy="1824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2E6E0F7-F6C4-178F-4A2E-E1176FA3E2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5025" y="1894897"/>
                <a:ext cx="589608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6CC607C-BEF1-C8EF-8B79-03164F71A679}"/>
                  </a:ext>
                </a:extLst>
              </p14:cNvPr>
              <p14:cNvContentPartPr/>
              <p14:nvPr/>
            </p14:nvContentPartPr>
            <p14:xfrm>
              <a:off x="1921585" y="2129257"/>
              <a:ext cx="5833440" cy="181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6CC607C-BEF1-C8EF-8B79-03164F71A6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2585" y="2120257"/>
                <a:ext cx="5851080" cy="18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5D8F9E7-FCA4-5FF0-956B-3FBFD33A8AF8}"/>
                  </a:ext>
                </a:extLst>
              </p14:cNvPr>
              <p14:cNvContentPartPr/>
              <p14:nvPr/>
            </p14:nvContentPartPr>
            <p14:xfrm>
              <a:off x="1905745" y="2343457"/>
              <a:ext cx="5803920" cy="183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5D8F9E7-FCA4-5FF0-956B-3FBFD33A8AF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6745" y="2334457"/>
                <a:ext cx="5821560" cy="18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DF268D3-DEB3-EB7E-8220-480517A95625}"/>
                  </a:ext>
                </a:extLst>
              </p14:cNvPr>
              <p14:cNvContentPartPr/>
              <p14:nvPr/>
            </p14:nvContentPartPr>
            <p14:xfrm>
              <a:off x="2001145" y="3181897"/>
              <a:ext cx="6341040" cy="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DF268D3-DEB3-EB7E-8220-480517A956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92145" y="3163897"/>
                <a:ext cx="6358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17924DE-1A55-6100-079D-3BD53E10CDE8}"/>
                  </a:ext>
                </a:extLst>
              </p14:cNvPr>
              <p14:cNvContentPartPr/>
              <p14:nvPr/>
            </p14:nvContentPartPr>
            <p14:xfrm>
              <a:off x="2009425" y="3460537"/>
              <a:ext cx="6345720" cy="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17924DE-1A55-6100-079D-3BD53E10CD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00425" y="3442537"/>
                <a:ext cx="6363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29F867-23AE-9D5F-1A9E-7C994FE0006A}"/>
                  </a:ext>
                </a:extLst>
              </p14:cNvPr>
              <p14:cNvContentPartPr/>
              <p14:nvPr/>
            </p14:nvContentPartPr>
            <p14:xfrm>
              <a:off x="2043625" y="3745657"/>
              <a:ext cx="6273000" cy="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29F867-23AE-9D5F-1A9E-7C994FE000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34625" y="3727657"/>
                <a:ext cx="6290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92FB4EB-80C9-F3E4-EA6E-5AE1A548ECF9}"/>
                  </a:ext>
                </a:extLst>
              </p14:cNvPr>
              <p14:cNvContentPartPr/>
              <p14:nvPr/>
            </p14:nvContentPartPr>
            <p14:xfrm>
              <a:off x="2018785" y="2463697"/>
              <a:ext cx="6256080" cy="2056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92FB4EB-80C9-F3E4-EA6E-5AE1A548EC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9785" y="2455057"/>
                <a:ext cx="6273720" cy="20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E70AE5-1295-44C0-88F3-A318999CF02E}"/>
                  </a:ext>
                </a:extLst>
              </p14:cNvPr>
              <p14:cNvContentPartPr/>
              <p14:nvPr/>
            </p14:nvContentPartPr>
            <p14:xfrm>
              <a:off x="2125345" y="2723617"/>
              <a:ext cx="6240600" cy="2040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E70AE5-1295-44C0-88F3-A318999CF0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6345" y="2714977"/>
                <a:ext cx="625824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CA8B60C-49E8-7AE5-1B9E-8ED589C42784}"/>
                  </a:ext>
                </a:extLst>
              </p14:cNvPr>
              <p14:cNvContentPartPr/>
              <p14:nvPr/>
            </p14:nvContentPartPr>
            <p14:xfrm>
              <a:off x="2158465" y="3014497"/>
              <a:ext cx="6220800" cy="20052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CA8B60C-49E8-7AE5-1B9E-8ED589C4278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9465" y="3005497"/>
                <a:ext cx="6238440" cy="20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7EAD9CD-8507-C913-F147-FC2AF34D17A3}"/>
                  </a:ext>
                </a:extLst>
              </p14:cNvPr>
              <p14:cNvContentPartPr/>
              <p14:nvPr/>
            </p14:nvContentPartPr>
            <p14:xfrm>
              <a:off x="6020905" y="3183697"/>
              <a:ext cx="174960" cy="740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7EAD9CD-8507-C913-F147-FC2AF34D17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2265" y="3175057"/>
                <a:ext cx="19260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81AA00B-C1C9-CA18-3AD7-84078F324745}"/>
                  </a:ext>
                </a:extLst>
              </p14:cNvPr>
              <p14:cNvContentPartPr/>
              <p14:nvPr/>
            </p14:nvContentPartPr>
            <p14:xfrm>
              <a:off x="5989225" y="3154177"/>
              <a:ext cx="259560" cy="178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81AA00B-C1C9-CA18-3AD7-84078F32474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0585" y="3145177"/>
                <a:ext cx="2772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6D06C78-7FFC-6AB3-96FF-F9CDFD70A911}"/>
                  </a:ext>
                </a:extLst>
              </p14:cNvPr>
              <p14:cNvContentPartPr/>
              <p14:nvPr/>
            </p14:nvContentPartPr>
            <p14:xfrm>
              <a:off x="6152305" y="1886977"/>
              <a:ext cx="2085840" cy="1180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6D06C78-7FFC-6AB3-96FF-F9CDFD70A9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43305" y="1877977"/>
                <a:ext cx="210348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EA6319E-DF7F-8D22-423F-02E4D71D6658}"/>
                  </a:ext>
                </a:extLst>
              </p14:cNvPr>
              <p14:cNvContentPartPr/>
              <p14:nvPr/>
            </p14:nvContentPartPr>
            <p14:xfrm>
              <a:off x="8428225" y="1763137"/>
              <a:ext cx="279360" cy="301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EA6319E-DF7F-8D22-423F-02E4D71D665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19225" y="1754497"/>
                <a:ext cx="2970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54A2386-08B1-C7E8-C171-D60D56B89D4C}"/>
                  </a:ext>
                </a:extLst>
              </p14:cNvPr>
              <p14:cNvContentPartPr/>
              <p14:nvPr/>
            </p14:nvContentPartPr>
            <p14:xfrm>
              <a:off x="8419945" y="1886257"/>
              <a:ext cx="205560" cy="103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54A2386-08B1-C7E8-C171-D60D56B89D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11305" y="1877257"/>
                <a:ext cx="223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0689FF8-3BEC-FAB7-1B00-D0420A8F55DA}"/>
                  </a:ext>
                </a:extLst>
              </p14:cNvPr>
              <p14:cNvContentPartPr/>
              <p14:nvPr/>
            </p14:nvContentPartPr>
            <p14:xfrm>
              <a:off x="8418145" y="1695457"/>
              <a:ext cx="345960" cy="316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0689FF8-3BEC-FAB7-1B00-D0420A8F55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09505" y="1686817"/>
                <a:ext cx="3636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3CF274E-1AFF-5CC1-C4EA-19A9F7E9A9F9}"/>
                  </a:ext>
                </a:extLst>
              </p14:cNvPr>
              <p14:cNvContentPartPr/>
              <p14:nvPr/>
            </p14:nvContentPartPr>
            <p14:xfrm>
              <a:off x="8774185" y="1787617"/>
              <a:ext cx="212400" cy="246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3CF274E-1AFF-5CC1-C4EA-19A9F7E9A9F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65545" y="1778977"/>
                <a:ext cx="2300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2F553E5-419C-5DD7-6D51-6F7D355C576D}"/>
                  </a:ext>
                </a:extLst>
              </p14:cNvPr>
              <p14:cNvContentPartPr/>
              <p14:nvPr/>
            </p14:nvContentPartPr>
            <p14:xfrm>
              <a:off x="8730625" y="1807057"/>
              <a:ext cx="323280" cy="211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2F553E5-419C-5DD7-6D51-6F7D355C57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721985" y="1798057"/>
                <a:ext cx="3409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D2FC0FA-CC93-0CC2-24CE-702B9F88CAC9}"/>
                  </a:ext>
                </a:extLst>
              </p14:cNvPr>
              <p14:cNvContentPartPr/>
              <p14:nvPr/>
            </p14:nvContentPartPr>
            <p14:xfrm>
              <a:off x="8968945" y="1687897"/>
              <a:ext cx="76680" cy="120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D2FC0FA-CC93-0CC2-24CE-702B9F88CAC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59945" y="1678897"/>
                <a:ext cx="94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68211AD-5111-98B3-EE93-CCB7D5F18F3F}"/>
                  </a:ext>
                </a:extLst>
              </p14:cNvPr>
              <p14:cNvContentPartPr/>
              <p14:nvPr/>
            </p14:nvContentPartPr>
            <p14:xfrm>
              <a:off x="9186025" y="1713817"/>
              <a:ext cx="51120" cy="318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68211AD-5111-98B3-EE93-CCB7D5F18F3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77385" y="1705177"/>
                <a:ext cx="687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5673B1F-CB0C-96DE-EE18-5B25857B7007}"/>
                  </a:ext>
                </a:extLst>
              </p14:cNvPr>
              <p14:cNvContentPartPr/>
              <p14:nvPr/>
            </p14:nvContentPartPr>
            <p14:xfrm>
              <a:off x="9094225" y="1859257"/>
              <a:ext cx="205200" cy="42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5673B1F-CB0C-96DE-EE18-5B25857B70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5225" y="1850257"/>
                <a:ext cx="22284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A127C4D-0B8B-6F45-F36C-711CDE3576B0}"/>
              </a:ext>
            </a:extLst>
          </p:cNvPr>
          <p:cNvGrpSpPr/>
          <p:nvPr/>
        </p:nvGrpSpPr>
        <p:grpSpPr>
          <a:xfrm>
            <a:off x="8639545" y="2804617"/>
            <a:ext cx="1554120" cy="955440"/>
            <a:chOff x="8639545" y="2804617"/>
            <a:chExt cx="155412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CDB8A65-3BF1-9761-AE92-B59F3E729917}"/>
                    </a:ext>
                  </a:extLst>
                </p14:cNvPr>
                <p14:cNvContentPartPr/>
                <p14:nvPr/>
              </p14:nvContentPartPr>
              <p14:xfrm>
                <a:off x="8639545" y="2804617"/>
                <a:ext cx="592560" cy="955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CDB8A65-3BF1-9761-AE92-B59F3E7299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30545" y="2795977"/>
                  <a:ext cx="61020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5840C6-FD70-A41D-BE80-66F011BDFD52}"/>
                    </a:ext>
                  </a:extLst>
                </p14:cNvPr>
                <p14:cNvContentPartPr/>
                <p14:nvPr/>
              </p14:nvContentPartPr>
              <p14:xfrm>
                <a:off x="8820265" y="3151297"/>
                <a:ext cx="274320" cy="35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5840C6-FD70-A41D-BE80-66F011BDFD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11625" y="3142297"/>
                  <a:ext cx="291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79339B2-3A0C-128A-9973-18B412AF8F01}"/>
                    </a:ext>
                  </a:extLst>
                </p14:cNvPr>
                <p14:cNvContentPartPr/>
                <p14:nvPr/>
              </p14:nvContentPartPr>
              <p14:xfrm>
                <a:off x="9384385" y="3168937"/>
                <a:ext cx="231840" cy="254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79339B2-3A0C-128A-9973-18B412AF8F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75385" y="3159937"/>
                  <a:ext cx="249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F89484-8023-8B68-B38B-8B885098B4CF}"/>
                    </a:ext>
                  </a:extLst>
                </p14:cNvPr>
                <p14:cNvContentPartPr/>
                <p14:nvPr/>
              </p14:nvContentPartPr>
              <p14:xfrm>
                <a:off x="9437665" y="3286297"/>
                <a:ext cx="12420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F89484-8023-8B68-B38B-8B885098B4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29025" y="3277657"/>
                  <a:ext cx="141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002AE80-70D5-9AC3-096D-2F8CB347EA3A}"/>
                    </a:ext>
                  </a:extLst>
                </p14:cNvPr>
                <p14:cNvContentPartPr/>
                <p14:nvPr/>
              </p14:nvContentPartPr>
              <p14:xfrm>
                <a:off x="9380065" y="3174697"/>
                <a:ext cx="213120" cy="1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002AE80-70D5-9AC3-096D-2F8CB347EA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71425" y="3166057"/>
                  <a:ext cx="230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3A4451-3F0F-D33D-A4EE-9BB377964F62}"/>
                    </a:ext>
                  </a:extLst>
                </p14:cNvPr>
                <p14:cNvContentPartPr/>
                <p14:nvPr/>
              </p14:nvContentPartPr>
              <p14:xfrm>
                <a:off x="9646465" y="3172897"/>
                <a:ext cx="158400" cy="7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3A4451-3F0F-D33D-A4EE-9BB377964F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37465" y="3163897"/>
                  <a:ext cx="17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F4C34A-3285-1354-8479-B96A00B486AB}"/>
                    </a:ext>
                  </a:extLst>
                </p14:cNvPr>
                <p14:cNvContentPartPr/>
                <p14:nvPr/>
              </p14:nvContentPartPr>
              <p14:xfrm>
                <a:off x="9621985" y="3163537"/>
                <a:ext cx="210240" cy="513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F4C34A-3285-1354-8479-B96A00B486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13345" y="3154897"/>
                  <a:ext cx="2278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6F3CBB6-F26F-8B4A-7387-0346C6394742}"/>
                    </a:ext>
                  </a:extLst>
                </p14:cNvPr>
                <p14:cNvContentPartPr/>
                <p14:nvPr/>
              </p14:nvContentPartPr>
              <p14:xfrm>
                <a:off x="9925465" y="3190537"/>
                <a:ext cx="167760" cy="266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6F3CBB6-F26F-8B4A-7387-0346C63947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16825" y="3181537"/>
                  <a:ext cx="185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455E37-3B44-7022-F8AF-C1F0A44275BC}"/>
                    </a:ext>
                  </a:extLst>
                </p14:cNvPr>
                <p14:cNvContentPartPr/>
                <p14:nvPr/>
              </p14:nvContentPartPr>
              <p14:xfrm>
                <a:off x="9975505" y="3290257"/>
                <a:ext cx="145800" cy="43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455E37-3B44-7022-F8AF-C1F0A44275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66865" y="3281257"/>
                  <a:ext cx="163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AAD691F-A457-7736-B637-811433064E49}"/>
                    </a:ext>
                  </a:extLst>
                </p14:cNvPr>
                <p14:cNvContentPartPr/>
                <p14:nvPr/>
              </p14:nvContentPartPr>
              <p14:xfrm>
                <a:off x="9934105" y="3152377"/>
                <a:ext cx="259560" cy="32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AAD691F-A457-7736-B637-811433064E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25465" y="3143377"/>
                  <a:ext cx="2772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7CAD715-8A3E-38BD-EF2D-0AD854777717}"/>
                  </a:ext>
                </a:extLst>
              </p14:cNvPr>
              <p14:cNvContentPartPr/>
              <p14:nvPr/>
            </p14:nvContentPartPr>
            <p14:xfrm>
              <a:off x="6813625" y="5189977"/>
              <a:ext cx="306000" cy="524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7CAD715-8A3E-38BD-EF2D-0AD85477771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4625" y="5180977"/>
                <a:ext cx="3236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A177011-125C-B65E-8D9D-BD9AD6A1D563}"/>
                  </a:ext>
                </a:extLst>
              </p14:cNvPr>
              <p14:cNvContentPartPr/>
              <p14:nvPr/>
            </p14:nvContentPartPr>
            <p14:xfrm>
              <a:off x="6847825" y="5411377"/>
              <a:ext cx="222840" cy="561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A177011-125C-B65E-8D9D-BD9AD6A1D56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39185" y="5402737"/>
                <a:ext cx="240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FB66494-6AE5-466B-E032-FE9558A9DC48}"/>
                  </a:ext>
                </a:extLst>
              </p14:cNvPr>
              <p14:cNvContentPartPr/>
              <p14:nvPr/>
            </p14:nvContentPartPr>
            <p14:xfrm>
              <a:off x="6890305" y="5093137"/>
              <a:ext cx="396720" cy="27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FB66494-6AE5-466B-E032-FE9558A9DC4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81305" y="5084497"/>
                <a:ext cx="4143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AEDE91B-96E8-4022-4D0A-4911C6B9C222}"/>
                  </a:ext>
                </a:extLst>
              </p14:cNvPr>
              <p14:cNvContentPartPr/>
              <p14:nvPr/>
            </p14:nvContentPartPr>
            <p14:xfrm>
              <a:off x="7298185" y="5291857"/>
              <a:ext cx="43560" cy="4071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AEDE91B-96E8-4022-4D0A-4911C6B9C22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89545" y="5283217"/>
                <a:ext cx="612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0F0E906-ACCE-FFBB-2ACE-636749C85017}"/>
                  </a:ext>
                </a:extLst>
              </p14:cNvPr>
              <p14:cNvContentPartPr/>
              <p14:nvPr/>
            </p14:nvContentPartPr>
            <p14:xfrm>
              <a:off x="7286665" y="5238217"/>
              <a:ext cx="238680" cy="228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0F0E906-ACCE-FFBB-2ACE-636749C8501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77665" y="5229217"/>
                <a:ext cx="2563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0E093D0-204E-1841-AC8C-98A66D84C173}"/>
                  </a:ext>
                </a:extLst>
              </p14:cNvPr>
              <p14:cNvContentPartPr/>
              <p14:nvPr/>
            </p14:nvContentPartPr>
            <p14:xfrm>
              <a:off x="7756825" y="5359177"/>
              <a:ext cx="204120" cy="79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0E093D0-204E-1841-AC8C-98A66D84C17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748185" y="5350537"/>
                <a:ext cx="221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1A3FB3E-08F5-626D-C174-2D7A081AC34E}"/>
                  </a:ext>
                </a:extLst>
              </p14:cNvPr>
              <p14:cNvContentPartPr/>
              <p14:nvPr/>
            </p14:nvContentPartPr>
            <p14:xfrm>
              <a:off x="7726945" y="5494537"/>
              <a:ext cx="178920" cy="57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1A3FB3E-08F5-626D-C174-2D7A081AC34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18305" y="5485537"/>
                <a:ext cx="1965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10B7DB-F9B2-2D54-3A43-56A0735372CB}"/>
              </a:ext>
            </a:extLst>
          </p:cNvPr>
          <p:cNvGrpSpPr/>
          <p:nvPr/>
        </p:nvGrpSpPr>
        <p:grpSpPr>
          <a:xfrm>
            <a:off x="8345785" y="4720177"/>
            <a:ext cx="2635560" cy="1448280"/>
            <a:chOff x="8345785" y="4720177"/>
            <a:chExt cx="2635560" cy="14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1B40B1B-57C1-5EA4-65B8-3C5077075860}"/>
                    </a:ext>
                  </a:extLst>
                </p14:cNvPr>
                <p14:cNvContentPartPr/>
                <p14:nvPr/>
              </p14:nvContentPartPr>
              <p14:xfrm>
                <a:off x="8608945" y="4720177"/>
                <a:ext cx="306720" cy="515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1B40B1B-57C1-5EA4-65B8-3C50770758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00305" y="4711537"/>
                  <a:ext cx="3243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58F802-000D-71CF-CF3D-F63A34B812DB}"/>
                    </a:ext>
                  </a:extLst>
                </p14:cNvPr>
                <p14:cNvContentPartPr/>
                <p14:nvPr/>
              </p14:nvContentPartPr>
              <p14:xfrm>
                <a:off x="8695705" y="5051737"/>
                <a:ext cx="216720" cy="10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58F802-000D-71CF-CF3D-F63A34B812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86705" y="5042737"/>
                  <a:ext cx="234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D35376-20C3-83AC-4A5B-8521BD53FB36}"/>
                    </a:ext>
                  </a:extLst>
                </p14:cNvPr>
                <p14:cNvContentPartPr/>
                <p14:nvPr/>
              </p14:nvContentPartPr>
              <p14:xfrm>
                <a:off x="8971825" y="4968937"/>
                <a:ext cx="82440" cy="568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D35376-20C3-83AC-4A5B-8521BD53FB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2825" y="4959937"/>
                  <a:ext cx="1000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6DC8758-6CA2-9B6B-C3CA-14E88C9E6BA5}"/>
                    </a:ext>
                  </a:extLst>
                </p14:cNvPr>
                <p14:cNvContentPartPr/>
                <p14:nvPr/>
              </p14:nvContentPartPr>
              <p14:xfrm>
                <a:off x="9037345" y="4994857"/>
                <a:ext cx="182160" cy="182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6DC8758-6CA2-9B6B-C3CA-14E88C9E6B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28345" y="4986217"/>
                  <a:ext cx="199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BFB909-723A-B686-2755-8976599AFE5F}"/>
                    </a:ext>
                  </a:extLst>
                </p14:cNvPr>
                <p14:cNvContentPartPr/>
                <p14:nvPr/>
              </p14:nvContentPartPr>
              <p14:xfrm>
                <a:off x="9155065" y="5036257"/>
                <a:ext cx="226080" cy="180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BFB909-723A-B686-2755-8976599AFE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46425" y="5027617"/>
                  <a:ext cx="243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D318D2-68F8-2631-F9CC-92C998867444}"/>
                    </a:ext>
                  </a:extLst>
                </p14:cNvPr>
                <p14:cNvContentPartPr/>
                <p14:nvPr/>
              </p14:nvContentPartPr>
              <p14:xfrm>
                <a:off x="9415345" y="5015737"/>
                <a:ext cx="263160" cy="183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D318D2-68F8-2631-F9CC-92C9988674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06345" y="5006737"/>
                  <a:ext cx="280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8A0E14-18D1-39E0-DB55-DC0D8F3AA315}"/>
                    </a:ext>
                  </a:extLst>
                </p14:cNvPr>
                <p14:cNvContentPartPr/>
                <p14:nvPr/>
              </p14:nvContentPartPr>
              <p14:xfrm>
                <a:off x="9786145" y="4826737"/>
                <a:ext cx="44640" cy="374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8A0E14-18D1-39E0-DB55-DC0D8F3AA3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77145" y="4817737"/>
                  <a:ext cx="62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B4B75DB-F6BA-B6C1-86CD-DA057AFCC47D}"/>
                    </a:ext>
                  </a:extLst>
                </p14:cNvPr>
                <p14:cNvContentPartPr/>
                <p14:nvPr/>
              </p14:nvContentPartPr>
              <p14:xfrm>
                <a:off x="9666265" y="5060377"/>
                <a:ext cx="480960" cy="135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B4B75DB-F6BA-B6C1-86CD-DA057AFCC47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57625" y="5051377"/>
                  <a:ext cx="49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807F3C-A366-7A6C-58D4-54E4D782CBB7}"/>
                    </a:ext>
                  </a:extLst>
                </p14:cNvPr>
                <p14:cNvContentPartPr/>
                <p14:nvPr/>
              </p14:nvContentPartPr>
              <p14:xfrm>
                <a:off x="10177465" y="4979017"/>
                <a:ext cx="343080" cy="239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807F3C-A366-7A6C-58D4-54E4D782CB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8825" y="4970017"/>
                  <a:ext cx="360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BC8810F-0B81-4085-E66E-F4BBA719DB20}"/>
                    </a:ext>
                  </a:extLst>
                </p14:cNvPr>
                <p14:cNvContentPartPr/>
                <p14:nvPr/>
              </p14:nvContentPartPr>
              <p14:xfrm>
                <a:off x="8345785" y="5380777"/>
                <a:ext cx="2635560" cy="324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BC8810F-0B81-4085-E66E-F4BBA719DB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36785" y="5371777"/>
                  <a:ext cx="2653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D6E805-F7A4-D81B-4E57-B4311D105454}"/>
                    </a:ext>
                  </a:extLst>
                </p14:cNvPr>
                <p14:cNvContentPartPr/>
                <p14:nvPr/>
              </p14:nvContentPartPr>
              <p14:xfrm>
                <a:off x="9099265" y="5727457"/>
                <a:ext cx="326160" cy="441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D6E805-F7A4-D81B-4E57-B4311D1054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90625" y="5718817"/>
                  <a:ext cx="343800" cy="45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1CD2BE6-E20C-1313-F5C7-F405D216AD85}"/>
                  </a:ext>
                </a:extLst>
              </p14:cNvPr>
              <p14:cNvContentPartPr/>
              <p14:nvPr/>
            </p14:nvContentPartPr>
            <p14:xfrm>
              <a:off x="6370506" y="4743638"/>
              <a:ext cx="5027318" cy="1791958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1CD2BE6-E20C-1313-F5C7-F405D216AD8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61506" y="4734639"/>
                <a:ext cx="5044958" cy="1809597"/>
              </a:xfrm>
              <a:prstGeom prst="rect">
                <a:avLst/>
              </a:prstGeom>
            </p:spPr>
          </p:pic>
        </mc:Fallback>
      </mc:AlternateContent>
      <p:sp>
        <p:nvSpPr>
          <p:cNvPr id="217" name="TextBox 216">
            <a:extLst>
              <a:ext uri="{FF2B5EF4-FFF2-40B4-BE49-F238E27FC236}">
                <a16:creationId xmlns:a16="http://schemas.microsoft.com/office/drawing/2014/main" id="{8D08CBB5-D1AB-23E4-789E-491724C719A2}"/>
              </a:ext>
            </a:extLst>
          </p:cNvPr>
          <p:cNvSpPr txBox="1"/>
          <p:nvPr/>
        </p:nvSpPr>
        <p:spPr>
          <a:xfrm>
            <a:off x="420205" y="5797026"/>
            <a:ext cx="437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Bigger exit pupil, brighter image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64E40B6-D9AE-ACE6-E0BC-DE6019F61367}"/>
              </a:ext>
            </a:extLst>
          </p:cNvPr>
          <p:cNvGrpSpPr/>
          <p:nvPr/>
        </p:nvGrpSpPr>
        <p:grpSpPr>
          <a:xfrm>
            <a:off x="9616225" y="1427977"/>
            <a:ext cx="1239480" cy="981000"/>
            <a:chOff x="9616225" y="1427977"/>
            <a:chExt cx="1239480" cy="9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CD3CBC-48B0-EFE1-5308-885CCFB576A3}"/>
                    </a:ext>
                  </a:extLst>
                </p14:cNvPr>
                <p14:cNvContentPartPr/>
                <p14:nvPr/>
              </p14:nvContentPartPr>
              <p14:xfrm>
                <a:off x="9634585" y="1650457"/>
                <a:ext cx="30240" cy="430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CD3CBC-48B0-EFE1-5308-885CCFB576A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25945" y="1641817"/>
                  <a:ext cx="47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7C2E2FA-CB08-5C88-0E63-6277BF69354D}"/>
                    </a:ext>
                  </a:extLst>
                </p14:cNvPr>
                <p14:cNvContentPartPr/>
                <p14:nvPr/>
              </p14:nvContentPartPr>
              <p14:xfrm>
                <a:off x="9616225" y="1634257"/>
                <a:ext cx="280080" cy="238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7C2E2FA-CB08-5C88-0E63-6277BF6935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07225" y="1625617"/>
                  <a:ext cx="297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6404423-B1D0-E623-0DE4-5F6BF0454825}"/>
                    </a:ext>
                  </a:extLst>
                </p14:cNvPr>
                <p14:cNvContentPartPr/>
                <p14:nvPr/>
              </p14:nvContentPartPr>
              <p14:xfrm>
                <a:off x="9866065" y="1857097"/>
                <a:ext cx="244080" cy="55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6404423-B1D0-E623-0DE4-5F6BF045482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7425" y="1848097"/>
                  <a:ext cx="2617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138CAF6-31E8-A46F-9BE5-013FEAD1B132}"/>
                    </a:ext>
                  </a:extLst>
                </p14:cNvPr>
                <p14:cNvContentPartPr/>
                <p14:nvPr/>
              </p14:nvContentPartPr>
              <p14:xfrm>
                <a:off x="10088905" y="1827937"/>
                <a:ext cx="265320" cy="16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138CAF6-31E8-A46F-9BE5-013FEAD1B1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9905" y="1818937"/>
                  <a:ext cx="282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5D0DCC-5362-28BC-99E9-2D033A9F7451}"/>
                    </a:ext>
                  </a:extLst>
                </p14:cNvPr>
                <p14:cNvContentPartPr/>
                <p14:nvPr/>
              </p14:nvContentPartPr>
              <p14:xfrm>
                <a:off x="10293025" y="1670617"/>
                <a:ext cx="67320" cy="8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5D0DCC-5362-28BC-99E9-2D033A9F74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84385" y="1661617"/>
                  <a:ext cx="84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E8FB5C6-9960-5023-EED4-97342E49865E}"/>
                    </a:ext>
                  </a:extLst>
                </p14:cNvPr>
                <p14:cNvContentPartPr/>
                <p14:nvPr/>
              </p14:nvContentPartPr>
              <p14:xfrm>
                <a:off x="10493545" y="1596457"/>
                <a:ext cx="27000" cy="41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E8FB5C6-9960-5023-EED4-97342E4986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84905" y="1587457"/>
                  <a:ext cx="446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06F13BE-0602-71EE-B5B5-B5B02DF3A5CC}"/>
                    </a:ext>
                  </a:extLst>
                </p14:cNvPr>
                <p14:cNvContentPartPr/>
                <p14:nvPr/>
              </p14:nvContentPartPr>
              <p14:xfrm>
                <a:off x="10594705" y="1427977"/>
                <a:ext cx="261000" cy="784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06F13BE-0602-71EE-B5B5-B5B02DF3A5C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86065" y="1419337"/>
                  <a:ext cx="278640" cy="80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51E00BD-2785-50DD-011F-A2E57FF404E7}"/>
              </a:ext>
            </a:extLst>
          </p:cNvPr>
          <p:cNvGrpSpPr/>
          <p:nvPr/>
        </p:nvGrpSpPr>
        <p:grpSpPr>
          <a:xfrm>
            <a:off x="10803865" y="1717417"/>
            <a:ext cx="1444680" cy="1052640"/>
            <a:chOff x="10803865" y="1717417"/>
            <a:chExt cx="1444680" cy="10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E7702A-22E1-8DAB-1173-61631BEAFA07}"/>
                    </a:ext>
                  </a:extLst>
                </p14:cNvPr>
                <p14:cNvContentPartPr/>
                <p14:nvPr/>
              </p14:nvContentPartPr>
              <p14:xfrm>
                <a:off x="10803865" y="1717417"/>
                <a:ext cx="287280" cy="28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E7702A-22E1-8DAB-1173-61631BEAFA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95225" y="1708777"/>
                  <a:ext cx="304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9F7706-DF0E-80A4-5DCD-C2434037E6CC}"/>
                    </a:ext>
                  </a:extLst>
                </p14:cNvPr>
                <p14:cNvContentPartPr/>
                <p14:nvPr/>
              </p14:nvContentPartPr>
              <p14:xfrm>
                <a:off x="11075665" y="1857097"/>
                <a:ext cx="150120" cy="155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9F7706-DF0E-80A4-5DCD-C2434037E6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67025" y="1848457"/>
                  <a:ext cx="167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349999E-3F01-3984-6F61-AE7C6768885C}"/>
                    </a:ext>
                  </a:extLst>
                </p14:cNvPr>
                <p14:cNvContentPartPr/>
                <p14:nvPr/>
              </p14:nvContentPartPr>
              <p14:xfrm>
                <a:off x="11217145" y="1861057"/>
                <a:ext cx="256320" cy="175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349999E-3F01-3984-6F61-AE7C676888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8505" y="1852057"/>
                  <a:ext cx="273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FCAE05C-0C4D-D837-486E-18C72E4DEC8C}"/>
                    </a:ext>
                  </a:extLst>
                </p14:cNvPr>
                <p14:cNvContentPartPr/>
                <p14:nvPr/>
              </p14:nvContentPartPr>
              <p14:xfrm>
                <a:off x="11447185" y="1733257"/>
                <a:ext cx="24120" cy="12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FCAE05C-0C4D-D837-486E-18C72E4DEC8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38185" y="1724617"/>
                  <a:ext cx="41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51822C-4A8F-5507-0C42-069EEA3982C1}"/>
                    </a:ext>
                  </a:extLst>
                </p14:cNvPr>
                <p14:cNvContentPartPr/>
                <p14:nvPr/>
              </p14:nvContentPartPr>
              <p14:xfrm>
                <a:off x="11494345" y="1903177"/>
                <a:ext cx="651240" cy="158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51822C-4A8F-5507-0C42-069EEA3982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85705" y="1894177"/>
                  <a:ext cx="668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C0E6A64-7B94-633C-36D2-468F386437DE}"/>
                    </a:ext>
                  </a:extLst>
                </p14:cNvPr>
                <p14:cNvContentPartPr/>
                <p14:nvPr/>
              </p14:nvContentPartPr>
              <p14:xfrm>
                <a:off x="10813225" y="2226817"/>
                <a:ext cx="159840" cy="285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C0E6A64-7B94-633C-36D2-468F386437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04225" y="2217817"/>
                  <a:ext cx="177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17014C3-A964-70BF-0DE1-6D24F315C4B7}"/>
                    </a:ext>
                  </a:extLst>
                </p14:cNvPr>
                <p14:cNvContentPartPr/>
                <p14:nvPr/>
              </p14:nvContentPartPr>
              <p14:xfrm>
                <a:off x="10978825" y="2388097"/>
                <a:ext cx="153720" cy="122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17014C3-A964-70BF-0DE1-6D24F315C4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70185" y="2379457"/>
                  <a:ext cx="17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142FEEF-E7FD-A48D-857D-06B03236916E}"/>
                    </a:ext>
                  </a:extLst>
                </p14:cNvPr>
                <p14:cNvContentPartPr/>
                <p14:nvPr/>
              </p14:nvContentPartPr>
              <p14:xfrm>
                <a:off x="11186185" y="2393857"/>
                <a:ext cx="43920" cy="115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142FEEF-E7FD-A48D-857D-06B0323691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77545" y="2385217"/>
                  <a:ext cx="61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7183355-CC44-196E-F184-D8768CF05AFC}"/>
                    </a:ext>
                  </a:extLst>
                </p14:cNvPr>
                <p14:cNvContentPartPr/>
                <p14:nvPr/>
              </p14:nvContentPartPr>
              <p14:xfrm>
                <a:off x="11261785" y="2294137"/>
                <a:ext cx="32400" cy="35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7183355-CC44-196E-F184-D8768CF05A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52785" y="2285497"/>
                  <a:ext cx="50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DD5C1D9-A19E-3F13-5D43-35D65F65D0AD}"/>
                    </a:ext>
                  </a:extLst>
                </p14:cNvPr>
                <p14:cNvContentPartPr/>
                <p14:nvPr/>
              </p14:nvContentPartPr>
              <p14:xfrm>
                <a:off x="11192665" y="2381617"/>
                <a:ext cx="198000" cy="388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DD5C1D9-A19E-3F13-5D43-35D65F65D0A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83665" y="2372617"/>
                  <a:ext cx="215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06DAB1-F0B6-BB13-689D-3A5D46FA21FF}"/>
                    </a:ext>
                  </a:extLst>
                </p14:cNvPr>
                <p14:cNvContentPartPr/>
                <p14:nvPr/>
              </p14:nvContentPartPr>
              <p14:xfrm>
                <a:off x="11347105" y="2241217"/>
                <a:ext cx="237600" cy="277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06DAB1-F0B6-BB13-689D-3A5D46FA21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338105" y="2232217"/>
                  <a:ext cx="255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7100D67-38CA-3D76-155F-B10E7570A8DC}"/>
                    </a:ext>
                  </a:extLst>
                </p14:cNvPr>
                <p14:cNvContentPartPr/>
                <p14:nvPr/>
              </p14:nvContentPartPr>
              <p14:xfrm>
                <a:off x="11506225" y="2358937"/>
                <a:ext cx="129600" cy="29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7100D67-38CA-3D76-155F-B10E7570A8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97585" y="2349937"/>
                  <a:ext cx="147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13EF24E-F9C1-E859-8EFB-9D8FEAE3E1DB}"/>
                    </a:ext>
                  </a:extLst>
                </p14:cNvPr>
                <p14:cNvContentPartPr/>
                <p14:nvPr/>
              </p14:nvContentPartPr>
              <p14:xfrm>
                <a:off x="11654905" y="2309977"/>
                <a:ext cx="513360" cy="20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13EF24E-F9C1-E859-8EFB-9D8FEAE3E1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46265" y="2301337"/>
                  <a:ext cx="531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B1F2792-52B7-985D-CD21-49445437D176}"/>
                    </a:ext>
                  </a:extLst>
                </p14:cNvPr>
                <p14:cNvContentPartPr/>
                <p14:nvPr/>
              </p14:nvContentPartPr>
              <p14:xfrm>
                <a:off x="11990425" y="2130337"/>
                <a:ext cx="258120" cy="489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B1F2792-52B7-985D-CD21-49445437D1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81785" y="2121337"/>
                  <a:ext cx="275760" cy="50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91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C383C-C190-EEDD-566E-3E1ED15A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E52D-D825-337D-7988-746E6CC7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Eye Relief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D4A70C2-3C37-6B6E-75CE-5385C4863528}"/>
                  </a:ext>
                </a:extLst>
              </p14:cNvPr>
              <p14:cNvContentPartPr/>
              <p14:nvPr/>
            </p14:nvContentPartPr>
            <p14:xfrm>
              <a:off x="1715305" y="1870417"/>
              <a:ext cx="600120" cy="330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D4A70C2-3C37-6B6E-75CE-5385C48635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985" y="1866097"/>
                <a:ext cx="608760" cy="33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F52D5948-5832-5ACE-B888-2497A6AF23DD}"/>
              </a:ext>
            </a:extLst>
          </p:cNvPr>
          <p:cNvGrpSpPr/>
          <p:nvPr/>
        </p:nvGrpSpPr>
        <p:grpSpPr>
          <a:xfrm>
            <a:off x="108265" y="1947457"/>
            <a:ext cx="1200600" cy="830880"/>
            <a:chOff x="108265" y="1947457"/>
            <a:chExt cx="120060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A0FD1F-A5D3-E742-E7C0-874520B7FC40}"/>
                    </a:ext>
                  </a:extLst>
                </p14:cNvPr>
                <p14:cNvContentPartPr/>
                <p14:nvPr/>
              </p14:nvContentPartPr>
              <p14:xfrm>
                <a:off x="222385" y="2628937"/>
                <a:ext cx="27288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A0FD1F-A5D3-E742-E7C0-874520B7FC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071" y="2624617"/>
                  <a:ext cx="281509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A65FE9-8F24-0B07-17A2-125DCD92C83F}"/>
                    </a:ext>
                  </a:extLst>
                </p14:cNvPr>
                <p14:cNvContentPartPr/>
                <p14:nvPr/>
              </p14:nvContentPartPr>
              <p14:xfrm>
                <a:off x="273865" y="2595097"/>
                <a:ext cx="46080" cy="88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A65FE9-8F24-0B07-17A2-125DCD92C8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578" y="2590759"/>
                  <a:ext cx="54653" cy="97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F32905-0D61-6BD5-2544-48B1900AAF3D}"/>
                    </a:ext>
                  </a:extLst>
                </p14:cNvPr>
                <p14:cNvContentPartPr/>
                <p14:nvPr/>
              </p14:nvContentPartPr>
              <p14:xfrm>
                <a:off x="108265" y="2476657"/>
                <a:ext cx="101520" cy="11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F32905-0D61-6BD5-2544-48B1900AAF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930" y="2472337"/>
                  <a:ext cx="110191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315914-CCC8-437A-23D6-89F77E84BA0E}"/>
                    </a:ext>
                  </a:extLst>
                </p14:cNvPr>
                <p14:cNvContentPartPr/>
                <p14:nvPr/>
              </p14:nvContentPartPr>
              <p14:xfrm>
                <a:off x="299425" y="2520577"/>
                <a:ext cx="241560" cy="3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315914-CCC8-437A-23D6-89F77E84BA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105" y="2516257"/>
                  <a:ext cx="25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BAE488-77F4-F45E-EF8C-45B06DE9AAD5}"/>
                    </a:ext>
                  </a:extLst>
                </p14:cNvPr>
                <p14:cNvContentPartPr/>
                <p14:nvPr/>
              </p14:nvContentPartPr>
              <p14:xfrm>
                <a:off x="543865" y="2432377"/>
                <a:ext cx="117000" cy="31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BAE488-77F4-F45E-EF8C-45B06DE9AA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558" y="2428057"/>
                  <a:ext cx="125613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F8E8F1-B3C9-3BF0-4D16-F28D68D70A15}"/>
                    </a:ext>
                  </a:extLst>
                </p14:cNvPr>
                <p14:cNvContentPartPr/>
                <p14:nvPr/>
              </p14:nvContentPartPr>
              <p14:xfrm>
                <a:off x="603625" y="2214217"/>
                <a:ext cx="377280" cy="38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F8E8F1-B3C9-3BF0-4D16-F28D68D70A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305" y="2209897"/>
                  <a:ext cx="385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ECE8454-407F-BBF0-75D2-19A4C5C29A2A}"/>
                    </a:ext>
                  </a:extLst>
                </p14:cNvPr>
                <p14:cNvContentPartPr/>
                <p14:nvPr/>
              </p14:nvContentPartPr>
              <p14:xfrm>
                <a:off x="814945" y="2051857"/>
                <a:ext cx="6984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ECE8454-407F-BBF0-75D2-19A4C5C29A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0625" y="2047537"/>
                  <a:ext cx="78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731942-8622-0C71-0C62-05F9A537221D}"/>
                    </a:ext>
                  </a:extLst>
                </p14:cNvPr>
                <p14:cNvContentPartPr/>
                <p14:nvPr/>
              </p14:nvContentPartPr>
              <p14:xfrm>
                <a:off x="918265" y="2080297"/>
                <a:ext cx="146160" cy="14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731942-8622-0C71-0C62-05F9A53722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945" y="2075977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A667AF6-19DD-74B4-2F60-E3F31DBD4A37}"/>
                    </a:ext>
                  </a:extLst>
                </p14:cNvPr>
                <p14:cNvContentPartPr/>
                <p14:nvPr/>
              </p14:nvContentPartPr>
              <p14:xfrm>
                <a:off x="1102945" y="1947457"/>
                <a:ext cx="205920" cy="17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A667AF6-19DD-74B4-2F60-E3F31DBD4A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8633" y="1943137"/>
                  <a:ext cx="214545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04F33C0-15C8-AAA3-D42E-ABC47255EB7E}"/>
                  </a:ext>
                </a:extLst>
              </p14:cNvPr>
              <p14:cNvContentPartPr/>
              <p14:nvPr/>
            </p14:nvContentPartPr>
            <p14:xfrm>
              <a:off x="1914025" y="1903897"/>
              <a:ext cx="5878440" cy="1824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04F33C0-15C8-AAA3-D42E-ABC47255EB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5025" y="1894897"/>
                <a:ext cx="589608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488ED82-087E-E1E9-D63C-290A3F7C9DD5}"/>
                  </a:ext>
                </a:extLst>
              </p14:cNvPr>
              <p14:cNvContentPartPr/>
              <p14:nvPr/>
            </p14:nvContentPartPr>
            <p14:xfrm>
              <a:off x="1921585" y="2129257"/>
              <a:ext cx="5833440" cy="181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488ED82-087E-E1E9-D63C-290A3F7C9DD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2585" y="2120257"/>
                <a:ext cx="5851080" cy="18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38412CF-32F9-3EBF-2376-3EDFAF872517}"/>
                  </a:ext>
                </a:extLst>
              </p14:cNvPr>
              <p14:cNvContentPartPr/>
              <p14:nvPr/>
            </p14:nvContentPartPr>
            <p14:xfrm>
              <a:off x="1905745" y="2343457"/>
              <a:ext cx="5803920" cy="183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38412CF-32F9-3EBF-2376-3EDFAF87251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6745" y="2334457"/>
                <a:ext cx="5821560" cy="18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626196C-3E67-3B98-3CA1-17DEAF95DD9A}"/>
                  </a:ext>
                </a:extLst>
              </p14:cNvPr>
              <p14:cNvContentPartPr/>
              <p14:nvPr/>
            </p14:nvContentPartPr>
            <p14:xfrm>
              <a:off x="2001145" y="3181897"/>
              <a:ext cx="6341040" cy="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626196C-3E67-3B98-3CA1-17DEAF95DD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92145" y="3163897"/>
                <a:ext cx="6358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23B03FE-6659-422A-E9D9-781BF10181EF}"/>
                  </a:ext>
                </a:extLst>
              </p14:cNvPr>
              <p14:cNvContentPartPr/>
              <p14:nvPr/>
            </p14:nvContentPartPr>
            <p14:xfrm>
              <a:off x="2009425" y="3460537"/>
              <a:ext cx="6345720" cy="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23B03FE-6659-422A-E9D9-781BF10181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00425" y="3442537"/>
                <a:ext cx="6363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6195C18-E2FD-7FE1-E5AA-073B05E2174F}"/>
                  </a:ext>
                </a:extLst>
              </p14:cNvPr>
              <p14:cNvContentPartPr/>
              <p14:nvPr/>
            </p14:nvContentPartPr>
            <p14:xfrm>
              <a:off x="2043625" y="3745657"/>
              <a:ext cx="6273000" cy="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6195C18-E2FD-7FE1-E5AA-073B05E217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34625" y="3727657"/>
                <a:ext cx="6290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8AD873C-E1B4-09EF-AD52-CF834D6002D6}"/>
                  </a:ext>
                </a:extLst>
              </p14:cNvPr>
              <p14:cNvContentPartPr/>
              <p14:nvPr/>
            </p14:nvContentPartPr>
            <p14:xfrm>
              <a:off x="2018785" y="2463697"/>
              <a:ext cx="6256080" cy="2056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8AD873C-E1B4-09EF-AD52-CF834D6002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9785" y="2454697"/>
                <a:ext cx="6273720" cy="20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1D1DFAB-2ABE-D6AE-779A-5093024B1B16}"/>
                  </a:ext>
                </a:extLst>
              </p14:cNvPr>
              <p14:cNvContentPartPr/>
              <p14:nvPr/>
            </p14:nvContentPartPr>
            <p14:xfrm>
              <a:off x="2125345" y="2723617"/>
              <a:ext cx="6240600" cy="2040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1D1DFAB-2ABE-D6AE-779A-5093024B1B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6345" y="2714617"/>
                <a:ext cx="625824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2250B02-5EEC-6E97-87DD-EE8044842AB5}"/>
                  </a:ext>
                </a:extLst>
              </p14:cNvPr>
              <p14:cNvContentPartPr/>
              <p14:nvPr/>
            </p14:nvContentPartPr>
            <p14:xfrm>
              <a:off x="2158465" y="3014497"/>
              <a:ext cx="6220800" cy="20052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2250B02-5EEC-6E97-87DD-EE8044842A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9465" y="3005497"/>
                <a:ext cx="6238440" cy="20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AB4B771-E43D-E2A9-0E7C-2C894F15754A}"/>
              </a:ext>
            </a:extLst>
          </p:cNvPr>
          <p:cNvGrpSpPr/>
          <p:nvPr/>
        </p:nvGrpSpPr>
        <p:grpSpPr>
          <a:xfrm>
            <a:off x="5989225" y="1596457"/>
            <a:ext cx="4531320" cy="2327400"/>
            <a:chOff x="5989225" y="1596457"/>
            <a:chExt cx="4531320" cy="23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1DC02D7-549D-454C-FEA3-69BA973956E6}"/>
                    </a:ext>
                  </a:extLst>
                </p14:cNvPr>
                <p14:cNvContentPartPr/>
                <p14:nvPr/>
              </p14:nvContentPartPr>
              <p14:xfrm>
                <a:off x="6020905" y="3183697"/>
                <a:ext cx="174960" cy="74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1DC02D7-549D-454C-FEA3-69BA973956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1905" y="3174697"/>
                  <a:ext cx="192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497578E-C769-22D8-0778-067539FB7FF4}"/>
                    </a:ext>
                  </a:extLst>
                </p14:cNvPr>
                <p14:cNvContentPartPr/>
                <p14:nvPr/>
              </p14:nvContentPartPr>
              <p14:xfrm>
                <a:off x="5989225" y="3154177"/>
                <a:ext cx="259560" cy="17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497578E-C769-22D8-0778-067539FB7F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0225" y="3145195"/>
                  <a:ext cx="277200" cy="195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EFCAD1-7571-B4BE-67F5-7CD89E2D5EAB}"/>
                    </a:ext>
                  </a:extLst>
                </p14:cNvPr>
                <p14:cNvContentPartPr/>
                <p14:nvPr/>
              </p14:nvContentPartPr>
              <p14:xfrm>
                <a:off x="6152305" y="1886977"/>
                <a:ext cx="2085840" cy="118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EFCAD1-7571-B4BE-67F5-7CD89E2D5E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43305" y="1877977"/>
                  <a:ext cx="210348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AEFD2F-D27C-61E6-C913-BBDD3E3FC877}"/>
                    </a:ext>
                  </a:extLst>
                </p14:cNvPr>
                <p14:cNvContentPartPr/>
                <p14:nvPr/>
              </p14:nvContentPartPr>
              <p14:xfrm>
                <a:off x="8428225" y="1763137"/>
                <a:ext cx="279360" cy="30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AEFD2F-D27C-61E6-C913-BBDD3E3FC8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9225" y="1754126"/>
                  <a:ext cx="29700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605CE8-926B-AA6E-DF8B-92F454003ADD}"/>
                    </a:ext>
                  </a:extLst>
                </p14:cNvPr>
                <p14:cNvContentPartPr/>
                <p14:nvPr/>
              </p14:nvContentPartPr>
              <p14:xfrm>
                <a:off x="8419945" y="1886257"/>
                <a:ext cx="205560" cy="10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605CE8-926B-AA6E-DF8B-92F454003A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10945" y="1877257"/>
                  <a:ext cx="223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3A5B1E-C917-FC59-7DCD-2E57746135B8}"/>
                    </a:ext>
                  </a:extLst>
                </p14:cNvPr>
                <p14:cNvContentPartPr/>
                <p14:nvPr/>
              </p14:nvContentPartPr>
              <p14:xfrm>
                <a:off x="8418145" y="1695457"/>
                <a:ext cx="345960" cy="31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3A5B1E-C917-FC59-7DCD-2E57746135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09145" y="1686457"/>
                  <a:ext cx="363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F1BBE6-0F7D-FC2B-2761-DE6A764AC839}"/>
                    </a:ext>
                  </a:extLst>
                </p14:cNvPr>
                <p14:cNvContentPartPr/>
                <p14:nvPr/>
              </p14:nvContentPartPr>
              <p14:xfrm>
                <a:off x="8774185" y="1787617"/>
                <a:ext cx="212400" cy="246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F1BBE6-0F7D-FC2B-2761-DE6A764AC8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65185" y="1778617"/>
                  <a:ext cx="230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C94218-173D-7E18-A748-CF1909A98194}"/>
                    </a:ext>
                  </a:extLst>
                </p14:cNvPr>
                <p14:cNvContentPartPr/>
                <p14:nvPr/>
              </p14:nvContentPartPr>
              <p14:xfrm>
                <a:off x="8730625" y="1807057"/>
                <a:ext cx="323280" cy="211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C94218-173D-7E18-A748-CF1909A981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21625" y="1798072"/>
                  <a:ext cx="340920" cy="229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642BBE-4BC0-95A6-A540-3D3EF6884DDF}"/>
                    </a:ext>
                  </a:extLst>
                </p14:cNvPr>
                <p14:cNvContentPartPr/>
                <p14:nvPr/>
              </p14:nvContentPartPr>
              <p14:xfrm>
                <a:off x="8968945" y="1687897"/>
                <a:ext cx="76680" cy="120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642BBE-4BC0-95A6-A540-3D3EF6884D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59987" y="1678897"/>
                  <a:ext cx="94238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775719-A418-F31E-8868-CB72C5C6D585}"/>
                    </a:ext>
                  </a:extLst>
                </p14:cNvPr>
                <p14:cNvContentPartPr/>
                <p14:nvPr/>
              </p14:nvContentPartPr>
              <p14:xfrm>
                <a:off x="9186025" y="1713817"/>
                <a:ext cx="51120" cy="31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775719-A418-F31E-8868-CB72C5C6D5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77025" y="1704817"/>
                  <a:ext cx="68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7B5420-15BA-ADCE-F620-7D02187A732B}"/>
                    </a:ext>
                  </a:extLst>
                </p14:cNvPr>
                <p14:cNvContentPartPr/>
                <p14:nvPr/>
              </p14:nvContentPartPr>
              <p14:xfrm>
                <a:off x="9094225" y="1859257"/>
                <a:ext cx="20520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7B5420-15BA-ADCE-F620-7D02187A73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85241" y="1850257"/>
                  <a:ext cx="222809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BF422FB-E095-0046-40D1-A72E9EBA0909}"/>
                    </a:ext>
                  </a:extLst>
                </p14:cNvPr>
                <p14:cNvContentPartPr/>
                <p14:nvPr/>
              </p14:nvContentPartPr>
              <p14:xfrm>
                <a:off x="9634585" y="1650457"/>
                <a:ext cx="30240" cy="430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BF422FB-E095-0046-40D1-A72E9EBA09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5585" y="1641457"/>
                  <a:ext cx="47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99A7850-2B47-1AB0-8779-97281F9DE8B7}"/>
                    </a:ext>
                  </a:extLst>
                </p14:cNvPr>
                <p14:cNvContentPartPr/>
                <p14:nvPr/>
              </p14:nvContentPartPr>
              <p14:xfrm>
                <a:off x="9616225" y="1634257"/>
                <a:ext cx="280080" cy="238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99A7850-2B47-1AB0-8779-97281F9DE8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07237" y="1625243"/>
                  <a:ext cx="297697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5B7653-658D-6C1D-F665-8BAE9FB8C051}"/>
                    </a:ext>
                  </a:extLst>
                </p14:cNvPr>
                <p14:cNvContentPartPr/>
                <p14:nvPr/>
              </p14:nvContentPartPr>
              <p14:xfrm>
                <a:off x="9866065" y="1857097"/>
                <a:ext cx="244080" cy="55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5B7653-658D-6C1D-F665-8BAE9FB8C0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57065" y="1848103"/>
                  <a:ext cx="261720" cy="56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056843-95A2-D79F-1040-9FC77E4E70B5}"/>
                    </a:ext>
                  </a:extLst>
                </p14:cNvPr>
                <p14:cNvContentPartPr/>
                <p14:nvPr/>
              </p14:nvContentPartPr>
              <p14:xfrm>
                <a:off x="10088905" y="1827937"/>
                <a:ext cx="265320" cy="16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056843-95A2-D79F-1040-9FC77E4E70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79917" y="1818937"/>
                  <a:ext cx="282936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962B99E-72F4-123E-AF01-D35A5C20DE16}"/>
                    </a:ext>
                  </a:extLst>
                </p14:cNvPr>
                <p14:cNvContentPartPr/>
                <p14:nvPr/>
              </p14:nvContentPartPr>
              <p14:xfrm>
                <a:off x="10293025" y="1670617"/>
                <a:ext cx="67320" cy="8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962B99E-72F4-123E-AF01-D35A5C20DE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84025" y="1661617"/>
                  <a:ext cx="84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25DB87B-5FD4-2830-B030-B0E84EDCD52D}"/>
                    </a:ext>
                  </a:extLst>
                </p14:cNvPr>
                <p14:cNvContentPartPr/>
                <p14:nvPr/>
              </p14:nvContentPartPr>
              <p14:xfrm>
                <a:off x="10493545" y="1596457"/>
                <a:ext cx="27000" cy="41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25DB87B-5FD4-2830-B030-B0E84EDCD5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84545" y="1587457"/>
                  <a:ext cx="4464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2531C34-88AE-8E2A-2B1A-1E803EE94AC8}"/>
              </a:ext>
            </a:extLst>
          </p:cNvPr>
          <p:cNvGrpSpPr/>
          <p:nvPr/>
        </p:nvGrpSpPr>
        <p:grpSpPr>
          <a:xfrm>
            <a:off x="8639545" y="2804617"/>
            <a:ext cx="1554120" cy="955440"/>
            <a:chOff x="8639545" y="2804617"/>
            <a:chExt cx="155412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B1A79D0-0C62-DA67-0534-04EE053387B1}"/>
                    </a:ext>
                  </a:extLst>
                </p14:cNvPr>
                <p14:cNvContentPartPr/>
                <p14:nvPr/>
              </p14:nvContentPartPr>
              <p14:xfrm>
                <a:off x="8639545" y="2804617"/>
                <a:ext cx="592560" cy="955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B1A79D0-0C62-DA67-0534-04EE053387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30545" y="2795617"/>
                  <a:ext cx="61020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579B2A2-0ED5-0778-D039-6FED64CDA016}"/>
                    </a:ext>
                  </a:extLst>
                </p14:cNvPr>
                <p14:cNvContentPartPr/>
                <p14:nvPr/>
              </p14:nvContentPartPr>
              <p14:xfrm>
                <a:off x="8820265" y="3151297"/>
                <a:ext cx="274320" cy="35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579B2A2-0ED5-0778-D039-6FED64CDA0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11253" y="3142306"/>
                  <a:ext cx="291983" cy="376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777C1E-D7BF-5340-724D-3785F48EC1D5}"/>
                    </a:ext>
                  </a:extLst>
                </p14:cNvPr>
                <p14:cNvContentPartPr/>
                <p14:nvPr/>
              </p14:nvContentPartPr>
              <p14:xfrm>
                <a:off x="9384385" y="3168937"/>
                <a:ext cx="231840" cy="254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777C1E-D7BF-5340-724D-3785F48EC1D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5385" y="3159937"/>
                  <a:ext cx="249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028CBE5-9D52-082C-3F48-B22E715035CA}"/>
                    </a:ext>
                  </a:extLst>
                </p14:cNvPr>
                <p14:cNvContentPartPr/>
                <p14:nvPr/>
              </p14:nvContentPartPr>
              <p14:xfrm>
                <a:off x="9437665" y="3286297"/>
                <a:ext cx="12420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028CBE5-9D52-082C-3F48-B22E715035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28639" y="3277297"/>
                  <a:ext cx="141891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901AB1-2FCB-88E4-5745-29550F2DCB76}"/>
                    </a:ext>
                  </a:extLst>
                </p14:cNvPr>
                <p14:cNvContentPartPr/>
                <p14:nvPr/>
              </p14:nvContentPartPr>
              <p14:xfrm>
                <a:off x="9380065" y="3174697"/>
                <a:ext cx="213120" cy="1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901AB1-2FCB-88E4-5745-29550F2DCB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71065" y="3165513"/>
                  <a:ext cx="23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536E3BF-1F96-8643-364C-D4DD30C863D6}"/>
                    </a:ext>
                  </a:extLst>
                </p14:cNvPr>
                <p14:cNvContentPartPr/>
                <p14:nvPr/>
              </p14:nvContentPartPr>
              <p14:xfrm>
                <a:off x="9646465" y="3172897"/>
                <a:ext cx="158400" cy="7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536E3BF-1F96-8643-364C-D4DD30C863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37465" y="3163897"/>
                  <a:ext cx="17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10CC90-8AFC-54AA-BA30-8FFF699DECE1}"/>
                    </a:ext>
                  </a:extLst>
                </p14:cNvPr>
                <p14:cNvContentPartPr/>
                <p14:nvPr/>
              </p14:nvContentPartPr>
              <p14:xfrm>
                <a:off x="9621985" y="3163537"/>
                <a:ext cx="210240" cy="513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10CC90-8AFC-54AA-BA30-8FFF699DEC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12985" y="3154537"/>
                  <a:ext cx="2278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DBF5E16-9348-6741-4A90-B528430F64A2}"/>
                    </a:ext>
                  </a:extLst>
                </p14:cNvPr>
                <p14:cNvContentPartPr/>
                <p14:nvPr/>
              </p14:nvContentPartPr>
              <p14:xfrm>
                <a:off x="9925465" y="3190537"/>
                <a:ext cx="167760" cy="266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DBF5E16-9348-6741-4A90-B528430F64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6465" y="3181537"/>
                  <a:ext cx="185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5FB5394-77B0-16D5-6325-CF508BDA4EF4}"/>
                    </a:ext>
                  </a:extLst>
                </p14:cNvPr>
                <p14:cNvContentPartPr/>
                <p14:nvPr/>
              </p14:nvContentPartPr>
              <p14:xfrm>
                <a:off x="9975505" y="3290257"/>
                <a:ext cx="145800" cy="43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5FB5394-77B0-16D5-6325-CF508BDA4E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66505" y="3281257"/>
                  <a:ext cx="163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FF532B-F182-8BD3-3914-F5A72219CE24}"/>
                    </a:ext>
                  </a:extLst>
                </p14:cNvPr>
                <p14:cNvContentPartPr/>
                <p14:nvPr/>
              </p14:nvContentPartPr>
              <p14:xfrm>
                <a:off x="9934105" y="3152377"/>
                <a:ext cx="259560" cy="32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FF532B-F182-8BD3-3914-F5A72219CE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5105" y="3143377"/>
                  <a:ext cx="2772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6846CD-3B30-D5DF-3F7D-F0FFED0391A1}"/>
                  </a:ext>
                </a:extLst>
              </p14:cNvPr>
              <p14:cNvContentPartPr/>
              <p14:nvPr/>
            </p14:nvContentPartPr>
            <p14:xfrm>
              <a:off x="6083905" y="3983257"/>
              <a:ext cx="5760" cy="1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6846CD-3B30-D5DF-3F7D-F0FFED0391A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74905" y="3974617"/>
                <a:ext cx="23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C646C3-77F5-7EF7-C8BE-F21698F27DAF}"/>
                  </a:ext>
                </a:extLst>
              </p14:cNvPr>
              <p14:cNvContentPartPr/>
              <p14:nvPr/>
            </p14:nvContentPartPr>
            <p14:xfrm>
              <a:off x="6056905" y="4252537"/>
              <a:ext cx="1512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C646C3-77F5-7EF7-C8BE-F21698F27DA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47905" y="4243897"/>
                <a:ext cx="32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D0E36B-97C0-4C15-57E0-695F04B8B274}"/>
                  </a:ext>
                </a:extLst>
              </p14:cNvPr>
              <p14:cNvContentPartPr/>
              <p14:nvPr/>
            </p14:nvContentPartPr>
            <p14:xfrm>
              <a:off x="6045385" y="4502377"/>
              <a:ext cx="5760" cy="11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D0E36B-97C0-4C15-57E0-695F04B8B27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36745" y="4493377"/>
                <a:ext cx="234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3F3A14-875C-B41E-30F4-215706907E6A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3F3A14-875C-B41E-30F4-215706907E6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59425" y="1464337"/>
                <a:ext cx="3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6F9DAD-34FD-2534-75B4-3CE858BA590C}"/>
                  </a:ext>
                </a:extLst>
              </p14:cNvPr>
              <p14:cNvContentPartPr/>
              <p14:nvPr/>
            </p14:nvContentPartPr>
            <p14:xfrm>
              <a:off x="5933785" y="1841257"/>
              <a:ext cx="25200" cy="19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6F9DAD-34FD-2534-75B4-3CE858BA59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25145" y="1832617"/>
                <a:ext cx="42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3E6DF0-52BC-8E7A-1BF3-876777300BF6}"/>
                  </a:ext>
                </a:extLst>
              </p14:cNvPr>
              <p14:cNvContentPartPr/>
              <p14:nvPr/>
            </p14:nvContentPartPr>
            <p14:xfrm>
              <a:off x="5903545" y="2226097"/>
              <a:ext cx="104040" cy="269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3E6DF0-52BC-8E7A-1BF3-876777300BF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94905" y="2217457"/>
                <a:ext cx="1216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9AF313-681C-1373-2CF8-E35AF15C309C}"/>
                  </a:ext>
                </a:extLst>
              </p14:cNvPr>
              <p14:cNvContentPartPr/>
              <p14:nvPr/>
            </p14:nvContentPartPr>
            <p14:xfrm>
              <a:off x="5977345" y="2858617"/>
              <a:ext cx="6480" cy="270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9AF313-681C-1373-2CF8-E35AF15C309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68345" y="2849977"/>
                <a:ext cx="2412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31114D0-C1D0-6B98-4A99-C3282CF1A73C}"/>
              </a:ext>
            </a:extLst>
          </p:cNvPr>
          <p:cNvGrpSpPr/>
          <p:nvPr/>
        </p:nvGrpSpPr>
        <p:grpSpPr>
          <a:xfrm>
            <a:off x="2127505" y="4791817"/>
            <a:ext cx="3938400" cy="865080"/>
            <a:chOff x="2127505" y="4791817"/>
            <a:chExt cx="393840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925D8F-7785-2FED-7B66-24964FDCADE5}"/>
                    </a:ext>
                  </a:extLst>
                </p14:cNvPr>
                <p14:cNvContentPartPr/>
                <p14:nvPr/>
              </p14:nvContentPartPr>
              <p14:xfrm>
                <a:off x="6037105" y="4791817"/>
                <a:ext cx="10800" cy="11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925D8F-7785-2FED-7B66-24964FDCAD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28465" y="4783177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44FE59-7ECC-01A8-00EE-852B8B673257}"/>
                    </a:ext>
                  </a:extLst>
                </p14:cNvPr>
                <p14:cNvContentPartPr/>
                <p14:nvPr/>
              </p14:nvContentPartPr>
              <p14:xfrm>
                <a:off x="6045385" y="5038057"/>
                <a:ext cx="20520" cy="40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44FE59-7ECC-01A8-00EE-852B8B6732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36745" y="5029057"/>
                  <a:ext cx="38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136939-0238-CBFB-64AC-026B520F6AA1}"/>
                    </a:ext>
                  </a:extLst>
                </p14:cNvPr>
                <p14:cNvContentPartPr/>
                <p14:nvPr/>
              </p14:nvContentPartPr>
              <p14:xfrm>
                <a:off x="6044665" y="5530897"/>
                <a:ext cx="15840" cy="12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136939-0238-CBFB-64AC-026B520F6A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35665" y="5521897"/>
                  <a:ext cx="33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E55F0E-A886-3E8C-7183-5749CC16FFAD}"/>
                    </a:ext>
                  </a:extLst>
                </p14:cNvPr>
                <p14:cNvContentPartPr/>
                <p14:nvPr/>
              </p14:nvContentPartPr>
              <p14:xfrm>
                <a:off x="2163145" y="5244697"/>
                <a:ext cx="3725280" cy="252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E55F0E-A886-3E8C-7183-5749CC16FF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54145" y="5236057"/>
                  <a:ext cx="3742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D9D5D3-47A8-2214-4744-AC92AEF31F75}"/>
                    </a:ext>
                  </a:extLst>
                </p14:cNvPr>
                <p14:cNvContentPartPr/>
                <p14:nvPr/>
              </p14:nvContentPartPr>
              <p14:xfrm>
                <a:off x="2127505" y="5149657"/>
                <a:ext cx="140760" cy="30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D9D5D3-47A8-2214-4744-AC92AEF31F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18865" y="5141017"/>
                  <a:ext cx="15840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31C53A-EE7D-3A75-5447-150CDD885D8C}"/>
              </a:ext>
            </a:extLst>
          </p:cNvPr>
          <p:cNvGrpSpPr/>
          <p:nvPr/>
        </p:nvGrpSpPr>
        <p:grpSpPr>
          <a:xfrm>
            <a:off x="3457345" y="4878217"/>
            <a:ext cx="1663560" cy="556920"/>
            <a:chOff x="3457345" y="4878217"/>
            <a:chExt cx="166356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A03010-A7C6-9A48-7E63-CA4DFF7CAF62}"/>
                    </a:ext>
                  </a:extLst>
                </p14:cNvPr>
                <p14:cNvContentPartPr/>
                <p14:nvPr/>
              </p14:nvContentPartPr>
              <p14:xfrm>
                <a:off x="3457345" y="4883257"/>
                <a:ext cx="152640" cy="26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A03010-A7C6-9A48-7E63-CA4DFF7CAF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48705" y="4874617"/>
                  <a:ext cx="170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D9AF34-CF84-7021-9C4D-8FE8CE163024}"/>
                    </a:ext>
                  </a:extLst>
                </p14:cNvPr>
                <p14:cNvContentPartPr/>
                <p14:nvPr/>
              </p14:nvContentPartPr>
              <p14:xfrm>
                <a:off x="3500905" y="4987657"/>
                <a:ext cx="163800" cy="3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D9AF34-CF84-7021-9C4D-8FE8CE1630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92265" y="4978657"/>
                  <a:ext cx="181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D61048-16AA-0634-1CCE-06E9413ED5DA}"/>
                    </a:ext>
                  </a:extLst>
                </p14:cNvPr>
                <p14:cNvContentPartPr/>
                <p14:nvPr/>
              </p14:nvContentPartPr>
              <p14:xfrm>
                <a:off x="3507385" y="4878217"/>
                <a:ext cx="21996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D61048-16AA-0634-1CCE-06E9413ED5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8385" y="4869577"/>
                  <a:ext cx="237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44B6B1-E3DE-89C5-D3E6-58AC2F89A4EF}"/>
                    </a:ext>
                  </a:extLst>
                </p14:cNvPr>
                <p14:cNvContentPartPr/>
                <p14:nvPr/>
              </p14:nvContentPartPr>
              <p14:xfrm>
                <a:off x="3669745" y="4997017"/>
                <a:ext cx="123480" cy="14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44B6B1-E3DE-89C5-D3E6-58AC2F89A4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61105" y="4988377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2C0704-79DE-C39D-F7FE-FF20E97A282E}"/>
                    </a:ext>
                  </a:extLst>
                </p14:cNvPr>
                <p14:cNvContentPartPr/>
                <p14:nvPr/>
              </p14:nvContentPartPr>
              <p14:xfrm>
                <a:off x="3717265" y="5094937"/>
                <a:ext cx="130680" cy="22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2C0704-79DE-C39D-F7FE-FF20E97A28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08265" y="5086297"/>
                  <a:ext cx="14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AE16FE-99A8-D0C3-08A4-3B6C29B4D3E7}"/>
                    </a:ext>
                  </a:extLst>
                </p14:cNvPr>
                <p14:cNvContentPartPr/>
                <p14:nvPr/>
              </p14:nvContentPartPr>
              <p14:xfrm>
                <a:off x="3830665" y="5120137"/>
                <a:ext cx="194760" cy="14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AE16FE-99A8-D0C3-08A4-3B6C29B4D3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21665" y="5111497"/>
                  <a:ext cx="212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4E7D19-FC6F-D8CA-F01E-8A00DE99A749}"/>
                    </a:ext>
                  </a:extLst>
                </p14:cNvPr>
                <p14:cNvContentPartPr/>
                <p14:nvPr/>
              </p14:nvContentPartPr>
              <p14:xfrm>
                <a:off x="4215505" y="4932217"/>
                <a:ext cx="295200" cy="25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4E7D19-FC6F-D8CA-F01E-8A00DE99A7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06865" y="4923577"/>
                  <a:ext cx="312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D7520E-679F-53E6-540F-3783E77156D5}"/>
                    </a:ext>
                  </a:extLst>
                </p14:cNvPr>
                <p14:cNvContentPartPr/>
                <p14:nvPr/>
              </p14:nvContentPartPr>
              <p14:xfrm>
                <a:off x="4613665" y="4958137"/>
                <a:ext cx="104040" cy="24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D7520E-679F-53E6-540F-3783E77156D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05025" y="4949137"/>
                  <a:ext cx="121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6D6E84-F1C5-4E22-E098-28B078B89316}"/>
                    </a:ext>
                  </a:extLst>
                </p14:cNvPr>
                <p14:cNvContentPartPr/>
                <p14:nvPr/>
              </p14:nvContentPartPr>
              <p14:xfrm>
                <a:off x="4755865" y="5008177"/>
                <a:ext cx="2520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6D6E84-F1C5-4E22-E098-28B078B893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6865" y="4999177"/>
                  <a:ext cx="42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D0D27B-A59F-AA41-FBC7-17CFEE13B086}"/>
                    </a:ext>
                  </a:extLst>
                </p14:cNvPr>
                <p14:cNvContentPartPr/>
                <p14:nvPr/>
              </p14:nvContentPartPr>
              <p14:xfrm>
                <a:off x="4772785" y="5055697"/>
                <a:ext cx="83520" cy="14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D0D27B-A59F-AA41-FBC7-17CFEE13B0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64145" y="5047057"/>
                  <a:ext cx="101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57C4EF-9B00-D9BA-319C-E1CB4D6C2840}"/>
                    </a:ext>
                  </a:extLst>
                </p14:cNvPr>
                <p14:cNvContentPartPr/>
                <p14:nvPr/>
              </p14:nvContentPartPr>
              <p14:xfrm>
                <a:off x="4872865" y="4884697"/>
                <a:ext cx="248040" cy="55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57C4EF-9B00-D9BA-319C-E1CB4D6C28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63865" y="4876057"/>
                  <a:ext cx="2656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6BBA6E-ACF1-19BF-87DC-874F574EEBFD}"/>
                    </a:ext>
                  </a:extLst>
                </p14:cNvPr>
                <p14:cNvContentPartPr/>
                <p14:nvPr/>
              </p14:nvContentPartPr>
              <p14:xfrm>
                <a:off x="4880065" y="5090257"/>
                <a:ext cx="180360" cy="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6BBA6E-ACF1-19BF-87DC-874F574EEB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71065" y="5081257"/>
                  <a:ext cx="1980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679976-69EA-0D67-4963-A059C86310CB}"/>
              </a:ext>
            </a:extLst>
          </p:cNvPr>
          <p:cNvGrpSpPr/>
          <p:nvPr/>
        </p:nvGrpSpPr>
        <p:grpSpPr>
          <a:xfrm>
            <a:off x="2296345" y="5525137"/>
            <a:ext cx="2706120" cy="468360"/>
            <a:chOff x="2296345" y="5525137"/>
            <a:chExt cx="27061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453D09-E6C4-B38F-D893-B58F3EE3B537}"/>
                    </a:ext>
                  </a:extLst>
                </p14:cNvPr>
                <p14:cNvContentPartPr/>
                <p14:nvPr/>
              </p14:nvContentPartPr>
              <p14:xfrm>
                <a:off x="2296345" y="5525137"/>
                <a:ext cx="58320" cy="147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453D09-E6C4-B38F-D893-B58F3EE3B5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87345" y="5516497"/>
                  <a:ext cx="75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B328E2-ECE1-0414-82C2-95B655AB55BA}"/>
                    </a:ext>
                  </a:extLst>
                </p14:cNvPr>
                <p14:cNvContentPartPr/>
                <p14:nvPr/>
              </p14:nvContentPartPr>
              <p14:xfrm>
                <a:off x="2330185" y="5530897"/>
                <a:ext cx="59400" cy="177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B328E2-ECE1-0414-82C2-95B655AB55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21545" y="5522257"/>
                  <a:ext cx="77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4397C2-8AE1-B04C-E320-429640BD380D}"/>
                    </a:ext>
                  </a:extLst>
                </p14:cNvPr>
                <p14:cNvContentPartPr/>
                <p14:nvPr/>
              </p14:nvContentPartPr>
              <p14:xfrm>
                <a:off x="2439625" y="5647177"/>
                <a:ext cx="222840" cy="33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4397C2-8AE1-B04C-E320-429640BD38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30985" y="5638537"/>
                  <a:ext cx="240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EFCB4E-ABF5-8736-BF8B-6716B7B7C3D7}"/>
                    </a:ext>
                  </a:extLst>
                </p14:cNvPr>
                <p14:cNvContentPartPr/>
                <p14:nvPr/>
              </p14:nvContentPartPr>
              <p14:xfrm>
                <a:off x="2481745" y="5812057"/>
                <a:ext cx="142920" cy="4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EFCB4E-ABF5-8736-BF8B-6716B7B7C3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73105" y="5803417"/>
                  <a:ext cx="160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B0F3884-382A-6D78-0A24-9AA59BE87600}"/>
                    </a:ext>
                  </a:extLst>
                </p14:cNvPr>
                <p14:cNvContentPartPr/>
                <p14:nvPr/>
              </p14:nvContentPartPr>
              <p14:xfrm>
                <a:off x="2465905" y="5643937"/>
                <a:ext cx="17100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B0F3884-382A-6D78-0A24-9AA59BE876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57265" y="5634937"/>
                  <a:ext cx="188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91F84F-0BC4-F175-FAFD-A9F2AD0F5B97}"/>
                    </a:ext>
                  </a:extLst>
                </p14:cNvPr>
                <p14:cNvContentPartPr/>
                <p14:nvPr/>
              </p14:nvContentPartPr>
              <p14:xfrm>
                <a:off x="2681905" y="5816737"/>
                <a:ext cx="476640" cy="17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91F84F-0BC4-F175-FAFD-A9F2AD0F5B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73265" y="5808097"/>
                  <a:ext cx="49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7777A4-A2E9-77BA-4E4F-B68756991FCA}"/>
                    </a:ext>
                  </a:extLst>
                </p14:cNvPr>
                <p14:cNvContentPartPr/>
                <p14:nvPr/>
              </p14:nvContentPartPr>
              <p14:xfrm>
                <a:off x="3143065" y="5714137"/>
                <a:ext cx="36720" cy="3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7777A4-A2E9-77BA-4E4F-B68756991F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34065" y="5705497"/>
                  <a:ext cx="54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1F929A-8864-18D3-DA32-815717E45E9A}"/>
                    </a:ext>
                  </a:extLst>
                </p14:cNvPr>
                <p14:cNvContentPartPr/>
                <p14:nvPr/>
              </p14:nvContentPartPr>
              <p14:xfrm>
                <a:off x="3211465" y="5819617"/>
                <a:ext cx="152280" cy="15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1F929A-8864-18D3-DA32-815717E45E9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02825" y="5810617"/>
                  <a:ext cx="169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F4E464-45AF-0805-BA0A-23A99EDDFFFF}"/>
                    </a:ext>
                  </a:extLst>
                </p14:cNvPr>
                <p14:cNvContentPartPr/>
                <p14:nvPr/>
              </p14:nvContentPartPr>
              <p14:xfrm>
                <a:off x="3428545" y="5823217"/>
                <a:ext cx="127800" cy="13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F4E464-45AF-0805-BA0A-23A99EDDFF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9905" y="5814577"/>
                  <a:ext cx="145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6966D1-8BA5-38CF-69B8-CF2A28A93C16}"/>
                    </a:ext>
                  </a:extLst>
                </p14:cNvPr>
                <p14:cNvContentPartPr/>
                <p14:nvPr/>
              </p14:nvContentPartPr>
              <p14:xfrm>
                <a:off x="3830665" y="5684617"/>
                <a:ext cx="24840" cy="28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6966D1-8BA5-38CF-69B8-CF2A28A93C1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2025" y="5675617"/>
                  <a:ext cx="42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15D132-1A57-6F29-18E0-74BB937B74ED}"/>
                    </a:ext>
                  </a:extLst>
                </p14:cNvPr>
                <p14:cNvContentPartPr/>
                <p14:nvPr/>
              </p14:nvContentPartPr>
              <p14:xfrm>
                <a:off x="3765505" y="5823937"/>
                <a:ext cx="325440" cy="10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15D132-1A57-6F29-18E0-74BB937B74E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56865" y="5814937"/>
                  <a:ext cx="34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9E1CBF-A4FA-69B5-F10D-6A5E9992DD5E}"/>
                    </a:ext>
                  </a:extLst>
                </p14:cNvPr>
                <p14:cNvContentPartPr/>
                <p14:nvPr/>
              </p14:nvContentPartPr>
              <p14:xfrm>
                <a:off x="4233145" y="5796937"/>
                <a:ext cx="97920" cy="160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9E1CBF-A4FA-69B5-F10D-6A5E9992DD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24505" y="5788297"/>
                  <a:ext cx="115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3EBD77-7FA5-63D2-8667-8E9C5C4955D7}"/>
                    </a:ext>
                  </a:extLst>
                </p14:cNvPr>
                <p14:cNvContentPartPr/>
                <p14:nvPr/>
              </p14:nvContentPartPr>
              <p14:xfrm>
                <a:off x="4381465" y="5805577"/>
                <a:ext cx="411120" cy="166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3EBD77-7FA5-63D2-8667-8E9C5C4955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72465" y="5796937"/>
                  <a:ext cx="428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0990D5-9D3E-B84E-4802-2D3278B94BFB}"/>
                    </a:ext>
                  </a:extLst>
                </p14:cNvPr>
                <p14:cNvContentPartPr/>
                <p14:nvPr/>
              </p14:nvContentPartPr>
              <p14:xfrm>
                <a:off x="4902385" y="5611177"/>
                <a:ext cx="20160" cy="6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0990D5-9D3E-B84E-4802-2D3278B94B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93745" y="5602537"/>
                  <a:ext cx="37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6B4DDE-3067-06EC-FEF3-DA2D0A312AFF}"/>
                    </a:ext>
                  </a:extLst>
                </p14:cNvPr>
                <p14:cNvContentPartPr/>
                <p14:nvPr/>
              </p14:nvContentPartPr>
              <p14:xfrm>
                <a:off x="4975105" y="5607217"/>
                <a:ext cx="2736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6B4DDE-3067-06EC-FEF3-DA2D0A312A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66465" y="5598217"/>
                  <a:ext cx="45000" cy="17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69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9EB0-7C36-44F4-051F-E87E29DC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0D13-7A39-7F5C-E00E-1EF82110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AFOV and Field Stop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5901D9-D15E-8E85-4760-29DE92659006}"/>
                  </a:ext>
                </a:extLst>
              </p14:cNvPr>
              <p14:cNvContentPartPr/>
              <p14:nvPr/>
            </p14:nvContentPartPr>
            <p14:xfrm>
              <a:off x="2777665" y="1900657"/>
              <a:ext cx="16920" cy="10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5901D9-D15E-8E85-4760-29DE926590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9025" y="1892017"/>
                <a:ext cx="34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19E8B6-B1FC-DF37-56A4-D43AF8CC0C79}"/>
                  </a:ext>
                </a:extLst>
              </p14:cNvPr>
              <p14:cNvContentPartPr/>
              <p14:nvPr/>
            </p14:nvContentPartPr>
            <p14:xfrm>
              <a:off x="2721865" y="2186137"/>
              <a:ext cx="252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19E8B6-B1FC-DF37-56A4-D43AF8CC0C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2865" y="2177137"/>
                <a:ext cx="428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E621459-BA48-228C-D2B3-080AAA24B2D9}"/>
                  </a:ext>
                </a:extLst>
              </p14:cNvPr>
              <p14:cNvContentPartPr/>
              <p14:nvPr/>
            </p14:nvContentPartPr>
            <p14:xfrm>
              <a:off x="2675065" y="2549377"/>
              <a:ext cx="8640" cy="11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E621459-BA48-228C-D2B3-080AAA24B2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6065" y="2540737"/>
                <a:ext cx="26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070DD23-1069-EFF7-2A41-C8CE23233A8D}"/>
                  </a:ext>
                </a:extLst>
              </p14:cNvPr>
              <p14:cNvContentPartPr/>
              <p14:nvPr/>
            </p14:nvContentPartPr>
            <p14:xfrm>
              <a:off x="2622145" y="2894977"/>
              <a:ext cx="18000" cy="13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070DD23-1069-EFF7-2A41-C8CE23233A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3505" y="2886337"/>
                <a:ext cx="35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B616828-94E5-03E1-B3E6-5367CFB9F3C7}"/>
                  </a:ext>
                </a:extLst>
              </p14:cNvPr>
              <p14:cNvContentPartPr/>
              <p14:nvPr/>
            </p14:nvContentPartPr>
            <p14:xfrm>
              <a:off x="2596225" y="3254617"/>
              <a:ext cx="13680" cy="11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B616828-94E5-03E1-B3E6-5367CFB9F3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7585" y="3245977"/>
                <a:ext cx="3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E889E1A-A2A1-C3BD-67D3-C83F25D4F374}"/>
                  </a:ext>
                </a:extLst>
              </p14:cNvPr>
              <p14:cNvContentPartPr/>
              <p14:nvPr/>
            </p14:nvContentPartPr>
            <p14:xfrm>
              <a:off x="2553025" y="3610657"/>
              <a:ext cx="28440" cy="10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E889E1A-A2A1-C3BD-67D3-C83F25D4F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4025" y="3601657"/>
                <a:ext cx="460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97603EA-5B9F-AB87-9A78-803DA6B8D0D3}"/>
                  </a:ext>
                </a:extLst>
              </p14:cNvPr>
              <p14:cNvContentPartPr/>
              <p14:nvPr/>
            </p14:nvContentPartPr>
            <p14:xfrm>
              <a:off x="2546545" y="3878137"/>
              <a:ext cx="12960" cy="16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97603EA-5B9F-AB87-9A78-803DA6B8D0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7905" y="3869137"/>
                <a:ext cx="306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41DE13B-46F8-4FA0-9E45-9C1EDA06DF1E}"/>
                  </a:ext>
                </a:extLst>
              </p14:cNvPr>
              <p14:cNvContentPartPr/>
              <p14:nvPr/>
            </p14:nvContentPartPr>
            <p14:xfrm>
              <a:off x="2468065" y="4239577"/>
              <a:ext cx="33480" cy="24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41DE13B-46F8-4FA0-9E45-9C1EDA06DF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9065" y="4230577"/>
                <a:ext cx="51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293199F-07B4-23F2-2C39-3D00848D21E6}"/>
                  </a:ext>
                </a:extLst>
              </p14:cNvPr>
              <p14:cNvContentPartPr/>
              <p14:nvPr/>
            </p14:nvContentPartPr>
            <p14:xfrm>
              <a:off x="2424505" y="4719457"/>
              <a:ext cx="53280" cy="151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293199F-07B4-23F2-2C39-3D00848D21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5505" y="4710457"/>
                <a:ext cx="7092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FE6E0A3-9655-4970-DB79-09D5E686F8D4}"/>
              </a:ext>
            </a:extLst>
          </p:cNvPr>
          <p:cNvGrpSpPr/>
          <p:nvPr/>
        </p:nvGrpSpPr>
        <p:grpSpPr>
          <a:xfrm>
            <a:off x="2344945" y="5038777"/>
            <a:ext cx="55080" cy="142920"/>
            <a:chOff x="2344945" y="5038777"/>
            <a:chExt cx="5508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5FF0FA-F15A-B19A-86BB-C154193CB0B4}"/>
                    </a:ext>
                  </a:extLst>
                </p14:cNvPr>
                <p14:cNvContentPartPr/>
                <p14:nvPr/>
              </p14:nvContentPartPr>
              <p14:xfrm>
                <a:off x="2359345" y="5038777"/>
                <a:ext cx="40680" cy="9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5FF0FA-F15A-B19A-86BB-C154193CB0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0345" y="5030137"/>
                  <a:ext cx="58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8421F3-AAA3-EF81-86DA-8A2A9A6E0443}"/>
                    </a:ext>
                  </a:extLst>
                </p14:cNvPr>
                <p14:cNvContentPartPr/>
                <p14:nvPr/>
              </p14:nvContentPartPr>
              <p14:xfrm>
                <a:off x="2344945" y="5161897"/>
                <a:ext cx="1476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8421F3-AAA3-EF81-86DA-8A2A9A6E04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5945" y="5152897"/>
                  <a:ext cx="32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0FF300A-4CB5-6D1C-1507-65156588BE9B}"/>
              </a:ext>
            </a:extLst>
          </p:cNvPr>
          <p:cNvGrpSpPr/>
          <p:nvPr/>
        </p:nvGrpSpPr>
        <p:grpSpPr>
          <a:xfrm>
            <a:off x="1638985" y="5423977"/>
            <a:ext cx="1658520" cy="425880"/>
            <a:chOff x="1638985" y="5423977"/>
            <a:chExt cx="16585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C4E2321-8601-DDC4-D29D-1E776D86A294}"/>
                    </a:ext>
                  </a:extLst>
                </p14:cNvPr>
                <p14:cNvContentPartPr/>
                <p14:nvPr/>
              </p14:nvContentPartPr>
              <p14:xfrm>
                <a:off x="1638985" y="5423977"/>
                <a:ext cx="182160" cy="42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C4E2321-8601-DDC4-D29D-1E776D86A2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30345" y="5415337"/>
                  <a:ext cx="1998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25D0C4-509E-FBB0-A7A9-C2EB9D0BB5B2}"/>
                    </a:ext>
                  </a:extLst>
                </p14:cNvPr>
                <p14:cNvContentPartPr/>
                <p14:nvPr/>
              </p14:nvContentPartPr>
              <p14:xfrm>
                <a:off x="1655185" y="5611897"/>
                <a:ext cx="244800" cy="13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25D0C4-509E-FBB0-A7A9-C2EB9D0BB5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6185" y="5602897"/>
                  <a:ext cx="26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BEA971-7527-44EB-9A2D-373299A77F27}"/>
                    </a:ext>
                  </a:extLst>
                </p14:cNvPr>
                <p14:cNvContentPartPr/>
                <p14:nvPr/>
              </p14:nvContentPartPr>
              <p14:xfrm>
                <a:off x="1967305" y="5661937"/>
                <a:ext cx="120960" cy="132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BEA971-7527-44EB-9A2D-373299A77F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8665" y="5653297"/>
                  <a:ext cx="138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7C630A-D806-094F-0E88-7A020BBD02FC}"/>
                    </a:ext>
                  </a:extLst>
                </p14:cNvPr>
                <p14:cNvContentPartPr/>
                <p14:nvPr/>
              </p14:nvContentPartPr>
              <p14:xfrm>
                <a:off x="2168905" y="5520457"/>
                <a:ext cx="279720" cy="237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7C630A-D806-094F-0E88-7A020BBD02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9905" y="5511817"/>
                  <a:ext cx="297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D495F2B-4628-8EBD-E7F5-E821F520BFBB}"/>
                    </a:ext>
                  </a:extLst>
                </p14:cNvPr>
                <p14:cNvContentPartPr/>
                <p14:nvPr/>
              </p14:nvContentPartPr>
              <p14:xfrm>
                <a:off x="2555905" y="5493817"/>
                <a:ext cx="51840" cy="25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D495F2B-4628-8EBD-E7F5-E821F520BF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47265" y="5484817"/>
                  <a:ext cx="69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585D495-CC7A-1301-6ACB-9D706383D9AA}"/>
                    </a:ext>
                  </a:extLst>
                </p14:cNvPr>
                <p14:cNvContentPartPr/>
                <p14:nvPr/>
              </p14:nvContentPartPr>
              <p14:xfrm>
                <a:off x="2577865" y="5454217"/>
                <a:ext cx="99720" cy="15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585D495-CC7A-1301-6ACB-9D706383D9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8865" y="5445577"/>
                  <a:ext cx="117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1E0589-2686-CF28-9699-AACE60724848}"/>
                    </a:ext>
                  </a:extLst>
                </p14:cNvPr>
                <p14:cNvContentPartPr/>
                <p14:nvPr/>
              </p14:nvContentPartPr>
              <p14:xfrm>
                <a:off x="2724385" y="5518657"/>
                <a:ext cx="573120" cy="172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1E0589-2686-CF28-9699-AACE607248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5745" y="5509657"/>
                  <a:ext cx="590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2D85A9-344D-CCF3-A21A-1BB168D3C96A}"/>
              </a:ext>
            </a:extLst>
          </p:cNvPr>
          <p:cNvGrpSpPr/>
          <p:nvPr/>
        </p:nvGrpSpPr>
        <p:grpSpPr>
          <a:xfrm>
            <a:off x="4275265" y="2052937"/>
            <a:ext cx="2330280" cy="2615400"/>
            <a:chOff x="4275265" y="2052937"/>
            <a:chExt cx="2330280" cy="26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7935AA-BFE7-023A-9BEA-B5D100311B8F}"/>
                    </a:ext>
                  </a:extLst>
                </p14:cNvPr>
                <p14:cNvContentPartPr/>
                <p14:nvPr/>
              </p14:nvContentPartPr>
              <p14:xfrm>
                <a:off x="5689705" y="2052937"/>
                <a:ext cx="915840" cy="255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7935AA-BFE7-023A-9BEA-B5D100311B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80705" y="2043937"/>
                  <a:ext cx="933480" cy="25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F379D9-6F4F-1A59-DB14-A5FD02E5CFE1}"/>
                    </a:ext>
                  </a:extLst>
                </p14:cNvPr>
                <p14:cNvContentPartPr/>
                <p14:nvPr/>
              </p14:nvContentPartPr>
              <p14:xfrm>
                <a:off x="4317025" y="2087497"/>
                <a:ext cx="1862280" cy="56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F379D9-6F4F-1A59-DB14-A5FD02E5CF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08025" y="2078497"/>
                  <a:ext cx="1879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195ADFA-E433-1859-E4BC-19AF18DDAB53}"/>
                    </a:ext>
                  </a:extLst>
                </p14:cNvPr>
                <p14:cNvContentPartPr/>
                <p14:nvPr/>
              </p14:nvContentPartPr>
              <p14:xfrm>
                <a:off x="4275265" y="4602817"/>
                <a:ext cx="1830600" cy="6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195ADFA-E433-1859-E4BC-19AF18DDAB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66265" y="4594177"/>
                  <a:ext cx="18482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96399F-F8E6-C95F-FC9F-22F2BF81B303}"/>
              </a:ext>
            </a:extLst>
          </p:cNvPr>
          <p:cNvGrpSpPr/>
          <p:nvPr/>
        </p:nvGrpSpPr>
        <p:grpSpPr>
          <a:xfrm>
            <a:off x="5259145" y="1242217"/>
            <a:ext cx="967680" cy="460800"/>
            <a:chOff x="5259145" y="1242217"/>
            <a:chExt cx="96768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68FEFB-B82F-FE02-7920-81A988F66A00}"/>
                    </a:ext>
                  </a:extLst>
                </p14:cNvPr>
                <p14:cNvContentPartPr/>
                <p14:nvPr/>
              </p14:nvContentPartPr>
              <p14:xfrm>
                <a:off x="5259145" y="1313497"/>
                <a:ext cx="196920" cy="20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68FEFB-B82F-FE02-7920-81A988F66A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0145" y="1304497"/>
                  <a:ext cx="214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6FD5A4-BF49-0A06-24F5-B5FB5BCAFD22}"/>
                    </a:ext>
                  </a:extLst>
                </p14:cNvPr>
                <p14:cNvContentPartPr/>
                <p14:nvPr/>
              </p14:nvContentPartPr>
              <p14:xfrm>
                <a:off x="5298025" y="1350577"/>
                <a:ext cx="108000" cy="5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6FD5A4-BF49-0A06-24F5-B5FB5BCAFD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89385" y="1341577"/>
                  <a:ext cx="125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208AD3-5682-AE3A-63EC-B2F061CBE76A}"/>
                    </a:ext>
                  </a:extLst>
                </p14:cNvPr>
                <p14:cNvContentPartPr/>
                <p14:nvPr/>
              </p14:nvContentPartPr>
              <p14:xfrm>
                <a:off x="5281465" y="1242217"/>
                <a:ext cx="132840" cy="2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208AD3-5682-AE3A-63EC-B2F061CBE7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72825" y="1233217"/>
                  <a:ext cx="150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432C6A-9F2A-515C-53CC-459BF19CA8C1}"/>
                    </a:ext>
                  </a:extLst>
                </p14:cNvPr>
                <p14:cNvContentPartPr/>
                <p14:nvPr/>
              </p14:nvContentPartPr>
              <p14:xfrm>
                <a:off x="5484505" y="1338337"/>
                <a:ext cx="16524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432C6A-9F2A-515C-53CC-459BF19CA8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5505" y="1329337"/>
                  <a:ext cx="182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486683-3689-7F72-2675-C392A42EB06A}"/>
                    </a:ext>
                  </a:extLst>
                </p14:cNvPr>
                <p14:cNvContentPartPr/>
                <p14:nvPr/>
              </p14:nvContentPartPr>
              <p14:xfrm>
                <a:off x="5654785" y="1427977"/>
                <a:ext cx="133560" cy="9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486683-3689-7F72-2675-C392A42EB0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45785" y="1418977"/>
                  <a:ext cx="151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06053E-B42E-016E-F947-B854144DF8C2}"/>
                    </a:ext>
                  </a:extLst>
                </p14:cNvPr>
                <p14:cNvContentPartPr/>
                <p14:nvPr/>
              </p14:nvContentPartPr>
              <p14:xfrm>
                <a:off x="5925865" y="1402417"/>
                <a:ext cx="30240" cy="30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06053E-B42E-016E-F947-B854144DF8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16865" y="1393417"/>
                  <a:ext cx="4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A3D4C8-27D7-661C-305F-D984F0BC9C7A}"/>
                    </a:ext>
                  </a:extLst>
                </p14:cNvPr>
                <p14:cNvContentPartPr/>
                <p14:nvPr/>
              </p14:nvContentPartPr>
              <p14:xfrm>
                <a:off x="5902105" y="1397377"/>
                <a:ext cx="195480" cy="88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A3D4C8-27D7-661C-305F-D984F0B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93105" y="1388377"/>
                  <a:ext cx="21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E59E5F-24D2-0D80-771B-3EEE678402FC}"/>
                    </a:ext>
                  </a:extLst>
                </p14:cNvPr>
                <p14:cNvContentPartPr/>
                <p14:nvPr/>
              </p14:nvContentPartPr>
              <p14:xfrm>
                <a:off x="6080665" y="1292617"/>
                <a:ext cx="23040" cy="2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E59E5F-24D2-0D80-771B-3EEE678402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2025" y="1283977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66BACE-3B31-82E3-263D-8063359B237F}"/>
                    </a:ext>
                  </a:extLst>
                </p14:cNvPr>
                <p14:cNvContentPartPr/>
                <p14:nvPr/>
              </p14:nvContentPartPr>
              <p14:xfrm>
                <a:off x="6116665" y="1340497"/>
                <a:ext cx="110160" cy="148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66BACE-3B31-82E3-263D-8063359B2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8025" y="1331497"/>
                  <a:ext cx="1278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A31585E-6FC7-F743-F115-A80F118FFC4D}"/>
                  </a:ext>
                </a:extLst>
              </p14:cNvPr>
              <p14:cNvContentPartPr/>
              <p14:nvPr/>
            </p14:nvContentPartPr>
            <p14:xfrm>
              <a:off x="2585065" y="3400417"/>
              <a:ext cx="58680" cy="53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A31585E-6FC7-F743-F115-A80F118FFC4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76425" y="3391417"/>
                <a:ext cx="763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03199CA-ED9F-643F-10F8-200542FF6634}"/>
              </a:ext>
            </a:extLst>
          </p:cNvPr>
          <p:cNvGrpSpPr/>
          <p:nvPr/>
        </p:nvGrpSpPr>
        <p:grpSpPr>
          <a:xfrm>
            <a:off x="6215305" y="1357777"/>
            <a:ext cx="252000" cy="193680"/>
            <a:chOff x="6215305" y="1357777"/>
            <a:chExt cx="25200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3E3631-6D79-00A9-4596-6E350315C666}"/>
                    </a:ext>
                  </a:extLst>
                </p14:cNvPr>
                <p14:cNvContentPartPr/>
                <p14:nvPr/>
              </p14:nvContentPartPr>
              <p14:xfrm>
                <a:off x="6215305" y="1357777"/>
                <a:ext cx="132840" cy="179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3E3631-6D79-00A9-4596-6E350315C6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06665" y="1349137"/>
                  <a:ext cx="150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35303E-0041-2D8C-61BD-0EEBC92E10B3}"/>
                    </a:ext>
                  </a:extLst>
                </p14:cNvPr>
                <p14:cNvContentPartPr/>
                <p14:nvPr/>
              </p14:nvContentPartPr>
              <p14:xfrm>
                <a:off x="6332665" y="1392697"/>
                <a:ext cx="134640" cy="158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35303E-0041-2D8C-61BD-0EEBC92E10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3665" y="1384057"/>
                  <a:ext cx="1522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BA4519B-6559-3E86-D756-B38FF7B23D21}"/>
                  </a:ext>
                </a:extLst>
              </p14:cNvPr>
              <p14:cNvContentPartPr/>
              <p14:nvPr/>
            </p14:nvContentPartPr>
            <p14:xfrm>
              <a:off x="2590105" y="1658017"/>
              <a:ext cx="2223000" cy="1782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BA4519B-6559-3E86-D756-B38FF7B23D2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81105" y="1649017"/>
                <a:ext cx="2240640" cy="180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8D4D564-A1FC-B46E-51BF-00598E47FCFB}"/>
              </a:ext>
            </a:extLst>
          </p:cNvPr>
          <p:cNvGrpSpPr/>
          <p:nvPr/>
        </p:nvGrpSpPr>
        <p:grpSpPr>
          <a:xfrm>
            <a:off x="4439065" y="1581697"/>
            <a:ext cx="472320" cy="400680"/>
            <a:chOff x="4439065" y="1581697"/>
            <a:chExt cx="4723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B836FB-BE1F-74FA-2008-DC16BA892C38}"/>
                    </a:ext>
                  </a:extLst>
                </p14:cNvPr>
                <p14:cNvContentPartPr/>
                <p14:nvPr/>
              </p14:nvContentPartPr>
              <p14:xfrm>
                <a:off x="4568305" y="1581697"/>
                <a:ext cx="95400" cy="400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B836FB-BE1F-74FA-2008-DC16BA892C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59665" y="1573057"/>
                  <a:ext cx="1130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55B11A3-8D85-3483-CCBC-BFA71D80041F}"/>
                    </a:ext>
                  </a:extLst>
                </p14:cNvPr>
                <p14:cNvContentPartPr/>
                <p14:nvPr/>
              </p14:nvContentPartPr>
              <p14:xfrm>
                <a:off x="4439065" y="1631017"/>
                <a:ext cx="472320" cy="348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55B11A3-8D85-3483-CCBC-BFA71D8004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30425" y="1622377"/>
                  <a:ext cx="48996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42A9838-A786-BDDC-9CBF-E6D44B367FF1}"/>
              </a:ext>
            </a:extLst>
          </p:cNvPr>
          <p:cNvGrpSpPr/>
          <p:nvPr/>
        </p:nvGrpSpPr>
        <p:grpSpPr>
          <a:xfrm>
            <a:off x="2531425" y="3459817"/>
            <a:ext cx="2571120" cy="1896120"/>
            <a:chOff x="2531425" y="3459817"/>
            <a:chExt cx="2571120" cy="18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376AF10-378F-FDAA-1E93-A8B7C8E8C75D}"/>
                    </a:ext>
                  </a:extLst>
                </p14:cNvPr>
                <p14:cNvContentPartPr/>
                <p14:nvPr/>
              </p14:nvContentPartPr>
              <p14:xfrm>
                <a:off x="2531425" y="3459817"/>
                <a:ext cx="2544480" cy="1748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376AF10-378F-FDAA-1E93-A8B7C8E8C7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22785" y="3450817"/>
                  <a:ext cx="256212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D611189-7615-3359-4A90-7B2B8E92D8A7}"/>
                    </a:ext>
                  </a:extLst>
                </p14:cNvPr>
                <p14:cNvContentPartPr/>
                <p14:nvPr/>
              </p14:nvContentPartPr>
              <p14:xfrm>
                <a:off x="4799785" y="4956337"/>
                <a:ext cx="302760" cy="325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D611189-7615-3359-4A90-7B2B8E92D8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91145" y="4947337"/>
                  <a:ext cx="320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DF3D16-E3D0-0202-B903-5C3DBE5F4871}"/>
                    </a:ext>
                  </a:extLst>
                </p14:cNvPr>
                <p14:cNvContentPartPr/>
                <p14:nvPr/>
              </p14:nvContentPartPr>
              <p14:xfrm>
                <a:off x="4878625" y="4910257"/>
                <a:ext cx="209880" cy="445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DF3D16-E3D0-0202-B903-5C3DBE5F48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9625" y="4901257"/>
                  <a:ext cx="22752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20929A6-7F09-A6C5-C2FB-E1B73AA202BB}"/>
              </a:ext>
            </a:extLst>
          </p:cNvPr>
          <p:cNvGrpSpPr/>
          <p:nvPr/>
        </p:nvGrpSpPr>
        <p:grpSpPr>
          <a:xfrm>
            <a:off x="4347265" y="2176777"/>
            <a:ext cx="205920" cy="2422080"/>
            <a:chOff x="4347265" y="2176777"/>
            <a:chExt cx="205920" cy="24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C564FF-A980-C9C6-92FB-708CCCF4EE2B}"/>
                    </a:ext>
                  </a:extLst>
                </p14:cNvPr>
                <p14:cNvContentPartPr/>
                <p14:nvPr/>
              </p14:nvContentPartPr>
              <p14:xfrm>
                <a:off x="4362385" y="2176777"/>
                <a:ext cx="190800" cy="242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C564FF-A980-C9C6-92FB-708CCCF4EE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53385" y="2168137"/>
                  <a:ext cx="208440" cy="24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2E75EA6-3597-F3E8-EF15-CB23AF426694}"/>
                    </a:ext>
                  </a:extLst>
                </p14:cNvPr>
                <p14:cNvContentPartPr/>
                <p14:nvPr/>
              </p14:nvContentPartPr>
              <p14:xfrm>
                <a:off x="4347265" y="2180737"/>
                <a:ext cx="191520" cy="165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2E75EA6-3597-F3E8-EF15-CB23AF4266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8265" y="2172097"/>
                  <a:ext cx="2091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50AD5CC-39D9-F2E5-58FF-04A231AC8444}"/>
              </a:ext>
            </a:extLst>
          </p:cNvPr>
          <p:cNvGrpSpPr/>
          <p:nvPr/>
        </p:nvGrpSpPr>
        <p:grpSpPr>
          <a:xfrm>
            <a:off x="4494865" y="2798857"/>
            <a:ext cx="562320" cy="917280"/>
            <a:chOff x="4494865" y="2798857"/>
            <a:chExt cx="56232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2B9DFF3-3A84-CCC9-CAC0-368F8F609E84}"/>
                    </a:ext>
                  </a:extLst>
                </p14:cNvPr>
                <p14:cNvContentPartPr/>
                <p14:nvPr/>
              </p14:nvContentPartPr>
              <p14:xfrm>
                <a:off x="4494865" y="2883457"/>
                <a:ext cx="147240" cy="265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2B9DFF3-3A84-CCC9-CAC0-368F8F609E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6225" y="2874817"/>
                  <a:ext cx="164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A41C80-6094-D5B7-AF2B-960C2146CA4A}"/>
                    </a:ext>
                  </a:extLst>
                </p14:cNvPr>
                <p14:cNvContentPartPr/>
                <p14:nvPr/>
              </p14:nvContentPartPr>
              <p14:xfrm>
                <a:off x="4517905" y="3036817"/>
                <a:ext cx="117000" cy="115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A41C80-6094-D5B7-AF2B-960C2146CA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08905" y="3027817"/>
                  <a:ext cx="134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3358A44-09CC-7F43-2DBF-72081BA91EF1}"/>
                    </a:ext>
                  </a:extLst>
                </p14:cNvPr>
                <p14:cNvContentPartPr/>
                <p14:nvPr/>
              </p14:nvContentPartPr>
              <p14:xfrm>
                <a:off x="4640665" y="2974177"/>
                <a:ext cx="14760" cy="1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3358A44-09CC-7F43-2DBF-72081BA91E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2025" y="2965537"/>
                  <a:ext cx="3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1B4D400-95E2-5F7A-9D58-BF70E58B2A08}"/>
                    </a:ext>
                  </a:extLst>
                </p14:cNvPr>
                <p14:cNvContentPartPr/>
                <p14:nvPr/>
              </p14:nvContentPartPr>
              <p14:xfrm>
                <a:off x="4659385" y="3000457"/>
                <a:ext cx="111240" cy="155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1B4D400-95E2-5F7A-9D58-BF70E58B2A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50385" y="2991817"/>
                  <a:ext cx="128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DD59BCC-C84F-0F3D-0A3D-627A04F9CC46}"/>
                    </a:ext>
                  </a:extLst>
                </p14:cNvPr>
                <p14:cNvContentPartPr/>
                <p14:nvPr/>
              </p14:nvContentPartPr>
              <p14:xfrm>
                <a:off x="4800505" y="2862577"/>
                <a:ext cx="54000" cy="276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DD59BCC-C84F-0F3D-0A3D-627A04F9CC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91505" y="2853937"/>
                  <a:ext cx="71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F53A728-D0EF-3AFA-5BF9-3ACEA733CE26}"/>
                    </a:ext>
                  </a:extLst>
                </p14:cNvPr>
                <p14:cNvContentPartPr/>
                <p14:nvPr/>
              </p14:nvContentPartPr>
              <p14:xfrm>
                <a:off x="4881865" y="2798857"/>
                <a:ext cx="144360" cy="412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F53A728-D0EF-3AFA-5BF9-3ACEA733CE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72865" y="2790217"/>
                  <a:ext cx="1620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1F76C1A-36D0-F090-CD00-51C5E2C51C64}"/>
                    </a:ext>
                  </a:extLst>
                </p14:cNvPr>
                <p14:cNvContentPartPr/>
                <p14:nvPr/>
              </p14:nvContentPartPr>
              <p14:xfrm>
                <a:off x="4532305" y="3267937"/>
                <a:ext cx="121320" cy="28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1F76C1A-36D0-F090-CD00-51C5E2C51C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23305" y="3259297"/>
                  <a:ext cx="138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7FBF96-2AE9-11C1-2A3B-36863D0A69CC}"/>
                    </a:ext>
                  </a:extLst>
                </p14:cNvPr>
                <p14:cNvContentPartPr/>
                <p14:nvPr/>
              </p14:nvContentPartPr>
              <p14:xfrm>
                <a:off x="4679905" y="3279097"/>
                <a:ext cx="57600" cy="261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7FBF96-2AE9-11C1-2A3B-36863D0A69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70905" y="3270097"/>
                  <a:ext cx="75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6D574E1-B402-62D4-2979-5CC76ADAAC7F}"/>
                    </a:ext>
                  </a:extLst>
                </p14:cNvPr>
                <p14:cNvContentPartPr/>
                <p14:nvPr/>
              </p14:nvContentPartPr>
              <p14:xfrm>
                <a:off x="4668745" y="3398617"/>
                <a:ext cx="186480" cy="96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6D574E1-B402-62D4-2979-5CC76ADAAC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9745" y="3389977"/>
                  <a:ext cx="20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BFF32E-48CA-AADC-D8FD-EF66D149D751}"/>
                    </a:ext>
                  </a:extLst>
                </p14:cNvPr>
                <p14:cNvContentPartPr/>
                <p14:nvPr/>
              </p14:nvContentPartPr>
              <p14:xfrm>
                <a:off x="4902745" y="3370177"/>
                <a:ext cx="99720" cy="345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BFF32E-48CA-AADC-D8FD-EF66D149D7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94105" y="3361537"/>
                  <a:ext cx="117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68617C-395E-5FE7-8018-DC0BBBAB0A66}"/>
                    </a:ext>
                  </a:extLst>
                </p14:cNvPr>
                <p14:cNvContentPartPr/>
                <p14:nvPr/>
              </p14:nvContentPartPr>
              <p14:xfrm>
                <a:off x="4900945" y="3347137"/>
                <a:ext cx="156240" cy="146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68617C-395E-5FE7-8018-DC0BBBAB0A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91945" y="3338497"/>
                  <a:ext cx="1738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A503DEE-BEA1-F58F-DE3F-AC2FE1DCB735}"/>
                  </a:ext>
                </a:extLst>
              </p14:cNvPr>
              <p14:cNvContentPartPr/>
              <p14:nvPr/>
            </p14:nvContentPartPr>
            <p14:xfrm>
              <a:off x="-54815" y="1360657"/>
              <a:ext cx="68760" cy="306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A503DEE-BEA1-F58F-DE3F-AC2FE1DCB7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63455" y="1352017"/>
                <a:ext cx="8640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5F6B069-A98A-5D4E-3A82-89EA7F9490A9}"/>
              </a:ext>
            </a:extLst>
          </p:cNvPr>
          <p:cNvGrpSpPr/>
          <p:nvPr/>
        </p:nvGrpSpPr>
        <p:grpSpPr>
          <a:xfrm>
            <a:off x="1197265" y="2536777"/>
            <a:ext cx="1638720" cy="1888200"/>
            <a:chOff x="1197265" y="2536777"/>
            <a:chExt cx="1638720" cy="18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46C8AEC-855F-637C-4DD0-4CBE5BE35EF5}"/>
                    </a:ext>
                  </a:extLst>
                </p14:cNvPr>
                <p14:cNvContentPartPr/>
                <p14:nvPr/>
              </p14:nvContentPartPr>
              <p14:xfrm>
                <a:off x="2321185" y="2617417"/>
                <a:ext cx="367920" cy="180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46C8AEC-855F-637C-4DD0-4CBE5BE35E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12185" y="2608777"/>
                  <a:ext cx="385560" cy="18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1FF8396-A040-D9CE-48DA-BE62D4DF0472}"/>
                    </a:ext>
                  </a:extLst>
                </p14:cNvPr>
                <p14:cNvContentPartPr/>
                <p14:nvPr/>
              </p14:nvContentPartPr>
              <p14:xfrm>
                <a:off x="2501185" y="2536777"/>
                <a:ext cx="334800" cy="266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1FF8396-A040-D9CE-48DA-BE62D4DF04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2185" y="2527777"/>
                  <a:ext cx="352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3CFCCF-1FE7-49FC-9009-CCBDAC30EC5F}"/>
                    </a:ext>
                  </a:extLst>
                </p14:cNvPr>
                <p14:cNvContentPartPr/>
                <p14:nvPr/>
              </p14:nvContentPartPr>
              <p14:xfrm>
                <a:off x="1197265" y="3284857"/>
                <a:ext cx="123120" cy="34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3CFCCF-1FE7-49FC-9009-CCBDAC30EC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8265" y="3275857"/>
                  <a:ext cx="140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A59049C-5842-E045-1BD2-152E833EA90A}"/>
                    </a:ext>
                  </a:extLst>
                </p14:cNvPr>
                <p14:cNvContentPartPr/>
                <p14:nvPr/>
              </p14:nvContentPartPr>
              <p14:xfrm>
                <a:off x="1343785" y="3224377"/>
                <a:ext cx="805680" cy="453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A59049C-5842-E045-1BD2-152E833EA9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5145" y="3215737"/>
                  <a:ext cx="823320" cy="47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ED89333-7C80-6A2B-B2CE-A8E738D5178A}"/>
                  </a:ext>
                </a:extLst>
              </p14:cNvPr>
              <p14:cNvContentPartPr/>
              <p14:nvPr/>
            </p14:nvContentPartPr>
            <p14:xfrm>
              <a:off x="2679025" y="2135737"/>
              <a:ext cx="3435480" cy="487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ED89333-7C80-6A2B-B2CE-A8E738D5178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70025" y="2127097"/>
                <a:ext cx="345312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39464E2-EBB2-3DDC-F613-4110FE265804}"/>
                  </a:ext>
                </a:extLst>
              </p14:cNvPr>
              <p14:cNvContentPartPr/>
              <p14:nvPr/>
            </p14:nvContentPartPr>
            <p14:xfrm>
              <a:off x="6097225" y="2121697"/>
              <a:ext cx="2025360" cy="1329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39464E2-EBB2-3DDC-F613-4110FE26580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088225" y="2112697"/>
                <a:ext cx="2043000" cy="13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080716D-3C08-026C-C85A-F5B9F2117022}"/>
              </a:ext>
            </a:extLst>
          </p:cNvPr>
          <p:cNvGrpSpPr/>
          <p:nvPr/>
        </p:nvGrpSpPr>
        <p:grpSpPr>
          <a:xfrm>
            <a:off x="7582225" y="1700137"/>
            <a:ext cx="2203200" cy="573120"/>
            <a:chOff x="7582225" y="1700137"/>
            <a:chExt cx="220320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DF14C3-FBE8-1773-531E-06E06FCD7AB2}"/>
                    </a:ext>
                  </a:extLst>
                </p14:cNvPr>
                <p14:cNvContentPartPr/>
                <p14:nvPr/>
              </p14:nvContentPartPr>
              <p14:xfrm>
                <a:off x="7582225" y="1741897"/>
                <a:ext cx="140040" cy="390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DF14C3-FBE8-1773-531E-06E06FCD7A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73225" y="1733257"/>
                  <a:ext cx="1576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454AAE-3B9E-FD2B-2C0A-2260F9E48D83}"/>
                    </a:ext>
                  </a:extLst>
                </p14:cNvPr>
                <p14:cNvContentPartPr/>
                <p14:nvPr/>
              </p14:nvContentPartPr>
              <p14:xfrm>
                <a:off x="7757545" y="1892737"/>
                <a:ext cx="16920" cy="141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454AAE-3B9E-FD2B-2C0A-2260F9E48D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48905" y="1883737"/>
                  <a:ext cx="3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CB1781-A397-874F-DFFE-70B8E2FDB3DC}"/>
                    </a:ext>
                  </a:extLst>
                </p14:cNvPr>
                <p14:cNvContentPartPr/>
                <p14:nvPr/>
              </p14:nvContentPartPr>
              <p14:xfrm>
                <a:off x="7836025" y="1935217"/>
                <a:ext cx="320400" cy="157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CB1781-A397-874F-DFFE-70B8E2FDB3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27385" y="1926217"/>
                  <a:ext cx="338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703364D-D8F4-54B2-7343-4523EA42E164}"/>
                    </a:ext>
                  </a:extLst>
                </p14:cNvPr>
                <p14:cNvContentPartPr/>
                <p14:nvPr/>
              </p14:nvContentPartPr>
              <p14:xfrm>
                <a:off x="8158225" y="1903897"/>
                <a:ext cx="14760" cy="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703364D-D8F4-54B2-7343-4523EA42E1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49585" y="1894897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628A862-A0C5-2992-43DC-E9FF527DF906}"/>
                    </a:ext>
                  </a:extLst>
                </p14:cNvPr>
                <p14:cNvContentPartPr/>
                <p14:nvPr/>
              </p14:nvContentPartPr>
              <p14:xfrm>
                <a:off x="8202145" y="1896337"/>
                <a:ext cx="283680" cy="217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628A862-A0C5-2992-43DC-E9FF527DF9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93145" y="1887697"/>
                  <a:ext cx="301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D68375-7722-A32B-26BD-30F42F376874}"/>
                    </a:ext>
                  </a:extLst>
                </p14:cNvPr>
                <p14:cNvContentPartPr/>
                <p14:nvPr/>
              </p14:nvContentPartPr>
              <p14:xfrm>
                <a:off x="8579785" y="1821817"/>
                <a:ext cx="122400" cy="122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D68375-7722-A32B-26BD-30F42F3768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70785" y="1813177"/>
                  <a:ext cx="140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8797AE8-489E-ADC2-6D0E-0055E27F1706}"/>
                    </a:ext>
                  </a:extLst>
                </p14:cNvPr>
                <p14:cNvContentPartPr/>
                <p14:nvPr/>
              </p14:nvContentPartPr>
              <p14:xfrm>
                <a:off x="8622985" y="1792297"/>
                <a:ext cx="176400" cy="48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8797AE8-489E-ADC2-6D0E-0055E27F17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14345" y="1783657"/>
                  <a:ext cx="1940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71B7199-4D89-6B95-B0E5-239C65FF62E8}"/>
                    </a:ext>
                  </a:extLst>
                </p14:cNvPr>
                <p14:cNvContentPartPr/>
                <p14:nvPr/>
              </p14:nvContentPartPr>
              <p14:xfrm>
                <a:off x="8789665" y="1920457"/>
                <a:ext cx="423720" cy="160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71B7199-4D89-6B95-B0E5-239C65FF62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81025" y="1911817"/>
                  <a:ext cx="441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B69B7FF-03CD-6558-4105-F88DF95AE703}"/>
                    </a:ext>
                  </a:extLst>
                </p14:cNvPr>
                <p14:cNvContentPartPr/>
                <p14:nvPr/>
              </p14:nvContentPartPr>
              <p14:xfrm>
                <a:off x="9310945" y="1903177"/>
                <a:ext cx="146880" cy="14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B69B7FF-03CD-6558-4105-F88DF95AE70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02305" y="1894177"/>
                  <a:ext cx="164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D488EF-C9F8-5529-D2A9-8AD70A00E40D}"/>
                    </a:ext>
                  </a:extLst>
                </p14:cNvPr>
                <p14:cNvContentPartPr/>
                <p14:nvPr/>
              </p14:nvContentPartPr>
              <p14:xfrm>
                <a:off x="9497785" y="1886257"/>
                <a:ext cx="117360" cy="276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D488EF-C9F8-5529-D2A9-8AD70A00E4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9145" y="1877617"/>
                  <a:ext cx="135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D88F284-9019-A5E7-9540-EEE7B4DEF23C}"/>
                    </a:ext>
                  </a:extLst>
                </p14:cNvPr>
                <p14:cNvContentPartPr/>
                <p14:nvPr/>
              </p14:nvContentPartPr>
              <p14:xfrm>
                <a:off x="9604345" y="1927297"/>
                <a:ext cx="129600" cy="135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D88F284-9019-A5E7-9540-EEE7B4DEF2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95705" y="1918657"/>
                  <a:ext cx="147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B7B28CA-2BE1-7CCF-E600-1B0E3B6D5C55}"/>
                    </a:ext>
                  </a:extLst>
                </p14:cNvPr>
                <p14:cNvContentPartPr/>
                <p14:nvPr/>
              </p14:nvContentPartPr>
              <p14:xfrm>
                <a:off x="9711265" y="1700137"/>
                <a:ext cx="74160" cy="465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B7B28CA-2BE1-7CCF-E600-1B0E3B6D5C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02265" y="1691137"/>
                  <a:ext cx="9180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10C8C95-0757-7503-6CE3-4DFC625389F3}"/>
                  </a:ext>
                </a:extLst>
              </p14:cNvPr>
              <p14:cNvContentPartPr/>
              <p14:nvPr/>
            </p14:nvContentPartPr>
            <p14:xfrm>
              <a:off x="2521705" y="4041217"/>
              <a:ext cx="3643200" cy="5731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10C8C95-0757-7503-6CE3-4DFC625389F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512705" y="4032217"/>
                <a:ext cx="3660840" cy="59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827E935-F273-A8DD-27B9-E84CAEDE6938}"/>
              </a:ext>
            </a:extLst>
          </p:cNvPr>
          <p:cNvGrpSpPr/>
          <p:nvPr/>
        </p:nvGrpSpPr>
        <p:grpSpPr>
          <a:xfrm>
            <a:off x="6146905" y="3235177"/>
            <a:ext cx="2026440" cy="1379520"/>
            <a:chOff x="6146905" y="3235177"/>
            <a:chExt cx="2026440" cy="13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7CCB29D-4B2C-DFBC-8BF9-582EC6D31AB2}"/>
                    </a:ext>
                  </a:extLst>
                </p14:cNvPr>
                <p14:cNvContentPartPr/>
                <p14:nvPr/>
              </p14:nvContentPartPr>
              <p14:xfrm>
                <a:off x="6146905" y="3451177"/>
                <a:ext cx="2026440" cy="116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7CCB29D-4B2C-DFBC-8BF9-582EC6D31A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38265" y="3442537"/>
                  <a:ext cx="2044080" cy="11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709C4F1-B34E-5B67-2E80-51D8A887A04C}"/>
                    </a:ext>
                  </a:extLst>
                </p14:cNvPr>
                <p14:cNvContentPartPr/>
                <p14:nvPr/>
              </p14:nvContentPartPr>
              <p14:xfrm>
                <a:off x="7582225" y="3235177"/>
                <a:ext cx="384840" cy="64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709C4F1-B34E-5B67-2E80-51D8A887A0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73225" y="3226177"/>
                  <a:ext cx="402480" cy="65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4917A54-7B3A-6A53-EA1A-C351C4E05255}"/>
              </a:ext>
            </a:extLst>
          </p:cNvPr>
          <p:cNvGrpSpPr/>
          <p:nvPr/>
        </p:nvGrpSpPr>
        <p:grpSpPr>
          <a:xfrm>
            <a:off x="7236265" y="2570257"/>
            <a:ext cx="2612520" cy="1031760"/>
            <a:chOff x="7236265" y="2570257"/>
            <a:chExt cx="2612520" cy="10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96073E-763A-7368-56D7-40DA34C63BCA}"/>
                    </a:ext>
                  </a:extLst>
                </p14:cNvPr>
                <p14:cNvContentPartPr/>
                <p14:nvPr/>
              </p14:nvContentPartPr>
              <p14:xfrm>
                <a:off x="7236265" y="2776177"/>
                <a:ext cx="1075680" cy="825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96073E-763A-7368-56D7-40DA34C63B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27265" y="2767177"/>
                  <a:ext cx="109332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6B01EB-D85D-5FA5-5A01-25AB743E24D0}"/>
                    </a:ext>
                  </a:extLst>
                </p14:cNvPr>
                <p14:cNvContentPartPr/>
                <p14:nvPr/>
              </p14:nvContentPartPr>
              <p14:xfrm>
                <a:off x="8616505" y="2570257"/>
                <a:ext cx="245160" cy="370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6B01EB-D85D-5FA5-5A01-25AB743E24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07865" y="2561257"/>
                  <a:ext cx="262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9DA2596-38D0-56D8-66BC-FE6A3BCE5D00}"/>
                    </a:ext>
                  </a:extLst>
                </p14:cNvPr>
                <p14:cNvContentPartPr/>
                <p14:nvPr/>
              </p14:nvContentPartPr>
              <p14:xfrm>
                <a:off x="8712265" y="2756737"/>
                <a:ext cx="184680" cy="20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9DA2596-38D0-56D8-66BC-FE6A3BCE5D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03265" y="2748097"/>
                  <a:ext cx="20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B705F4D-2271-E68F-9ABF-D168F8148D91}"/>
                    </a:ext>
                  </a:extLst>
                </p14:cNvPr>
                <p14:cNvContentPartPr/>
                <p14:nvPr/>
              </p14:nvContentPartPr>
              <p14:xfrm>
                <a:off x="9033385" y="2617777"/>
                <a:ext cx="259920" cy="315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B705F4D-2271-E68F-9ABF-D168F8148D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24385" y="2608777"/>
                  <a:ext cx="277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B9E0CDC-E854-5A3E-EF9D-0DBB76976DBB}"/>
                    </a:ext>
                  </a:extLst>
                </p14:cNvPr>
                <p14:cNvContentPartPr/>
                <p14:nvPr/>
              </p14:nvContentPartPr>
              <p14:xfrm>
                <a:off x="9107905" y="2726497"/>
                <a:ext cx="151200" cy="30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B9E0CDC-E854-5A3E-EF9D-0DBB76976D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8905" y="2717497"/>
                  <a:ext cx="16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60E76A-09C1-1608-A338-788FFF2D5F6B}"/>
                    </a:ext>
                  </a:extLst>
                </p14:cNvPr>
                <p14:cNvContentPartPr/>
                <p14:nvPr/>
              </p14:nvContentPartPr>
              <p14:xfrm>
                <a:off x="9338665" y="2685457"/>
                <a:ext cx="171360" cy="212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60E76A-09C1-1608-A338-788FFF2D5F6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30025" y="2676817"/>
                  <a:ext cx="189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F35D0F9-AB1F-8F7C-A0BE-866B324B3A27}"/>
                    </a:ext>
                  </a:extLst>
                </p14:cNvPr>
                <p14:cNvContentPartPr/>
                <p14:nvPr/>
              </p14:nvContentPartPr>
              <p14:xfrm>
                <a:off x="9598945" y="2655937"/>
                <a:ext cx="249840" cy="231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F35D0F9-AB1F-8F7C-A0BE-866B324B3A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90305" y="2646937"/>
                  <a:ext cx="267480" cy="24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98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AA92-EE4C-25D0-FF90-7518AA751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053D-B718-020F-9973-2F10A343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AFOV and Field Stop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5B7BDB-4CBE-5525-C938-60F7445DC4A5}"/>
                  </a:ext>
                </a:extLst>
              </p14:cNvPr>
              <p14:cNvContentPartPr/>
              <p14:nvPr/>
            </p14:nvContentPartPr>
            <p14:xfrm>
              <a:off x="2777665" y="1900657"/>
              <a:ext cx="16920" cy="10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5B7BDB-4CBE-5525-C938-60F7445DC4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8469" y="1891625"/>
                <a:ext cx="34943" cy="1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FAB9E15-2457-1EB6-518C-FED0887B7D6E}"/>
                  </a:ext>
                </a:extLst>
              </p14:cNvPr>
              <p14:cNvContentPartPr/>
              <p14:nvPr/>
            </p14:nvContentPartPr>
            <p14:xfrm>
              <a:off x="2721865" y="2186137"/>
              <a:ext cx="252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FAB9E15-2457-1EB6-518C-FED0887B7D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2865" y="2177137"/>
                <a:ext cx="428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2DDF2CB-6D76-A645-4E5B-62D678216A65}"/>
                  </a:ext>
                </a:extLst>
              </p14:cNvPr>
              <p14:cNvContentPartPr/>
              <p14:nvPr/>
            </p14:nvContentPartPr>
            <p14:xfrm>
              <a:off x="2675065" y="2549377"/>
              <a:ext cx="8640" cy="11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2DDF2CB-6D76-A645-4E5B-62D678216A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6425" y="2540377"/>
                <a:ext cx="25574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81D6A2-87DB-E3C8-BD23-D68C6299FC59}"/>
                  </a:ext>
                </a:extLst>
              </p14:cNvPr>
              <p14:cNvContentPartPr/>
              <p14:nvPr/>
            </p14:nvContentPartPr>
            <p14:xfrm>
              <a:off x="2622145" y="2894977"/>
              <a:ext cx="18000" cy="13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81D6A2-87DB-E3C8-BD23-D68C6299FC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3145" y="2885977"/>
                <a:ext cx="35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E7D679-FC4C-8D8A-55BC-20F099C1E29C}"/>
                  </a:ext>
                </a:extLst>
              </p14:cNvPr>
              <p14:cNvContentPartPr/>
              <p14:nvPr/>
            </p14:nvContentPartPr>
            <p14:xfrm>
              <a:off x="2596225" y="3254617"/>
              <a:ext cx="13680" cy="11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E7D679-FC4C-8D8A-55BC-20F099C1E2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7225" y="3245617"/>
                <a:ext cx="3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F4629B-7681-1762-E46E-4CD35A0C9F73}"/>
                  </a:ext>
                </a:extLst>
              </p14:cNvPr>
              <p14:cNvContentPartPr/>
              <p14:nvPr/>
            </p14:nvContentPartPr>
            <p14:xfrm>
              <a:off x="2553025" y="3610657"/>
              <a:ext cx="28440" cy="10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F4629B-7681-1762-E46E-4CD35A0C9F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4025" y="3601689"/>
                <a:ext cx="46080" cy="118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61563C8-004C-7C46-C65C-C58AD5A8B3B9}"/>
                  </a:ext>
                </a:extLst>
              </p14:cNvPr>
              <p14:cNvContentPartPr/>
              <p14:nvPr/>
            </p14:nvContentPartPr>
            <p14:xfrm>
              <a:off x="2546545" y="3878137"/>
              <a:ext cx="12960" cy="16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61563C8-004C-7C46-C65C-C58AD5A8B3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7288" y="3869137"/>
                <a:ext cx="31104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33038C4-A3F4-F5E7-00BA-19EC62641213}"/>
                  </a:ext>
                </a:extLst>
              </p14:cNvPr>
              <p14:cNvContentPartPr/>
              <p14:nvPr/>
            </p14:nvContentPartPr>
            <p14:xfrm>
              <a:off x="2468065" y="4239577"/>
              <a:ext cx="33480" cy="24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33038C4-A3F4-F5E7-00BA-19EC626412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9065" y="4230577"/>
                <a:ext cx="51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1FA6A89-A52B-68CF-1D23-D53856097A54}"/>
                  </a:ext>
                </a:extLst>
              </p14:cNvPr>
              <p14:cNvContentPartPr/>
              <p14:nvPr/>
            </p14:nvContentPartPr>
            <p14:xfrm>
              <a:off x="2424505" y="4719457"/>
              <a:ext cx="53280" cy="151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1FA6A89-A52B-68CF-1D23-D53856097A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5505" y="4710457"/>
                <a:ext cx="7092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90F18FC-907B-F10F-B0FB-640C3DEFE4C6}"/>
              </a:ext>
            </a:extLst>
          </p:cNvPr>
          <p:cNvGrpSpPr/>
          <p:nvPr/>
        </p:nvGrpSpPr>
        <p:grpSpPr>
          <a:xfrm>
            <a:off x="2344945" y="5038777"/>
            <a:ext cx="55080" cy="142920"/>
            <a:chOff x="2344945" y="5038777"/>
            <a:chExt cx="5508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326E00-8615-E2D5-73A1-85CDAC8DC184}"/>
                    </a:ext>
                  </a:extLst>
                </p14:cNvPr>
                <p14:cNvContentPartPr/>
                <p14:nvPr/>
              </p14:nvContentPartPr>
              <p14:xfrm>
                <a:off x="2359345" y="5038777"/>
                <a:ext cx="40680" cy="9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326E00-8615-E2D5-73A1-85CDAC8DC1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0424" y="5029777"/>
                  <a:ext cx="58165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DA61C2E-DC8F-21C5-24B4-9D4207F27F52}"/>
                    </a:ext>
                  </a:extLst>
                </p14:cNvPr>
                <p14:cNvContentPartPr/>
                <p14:nvPr/>
              </p14:nvContentPartPr>
              <p14:xfrm>
                <a:off x="2344945" y="5161897"/>
                <a:ext cx="1476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DA61C2E-DC8F-21C5-24B4-9D4207F27F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5945" y="5153058"/>
                  <a:ext cx="32400" cy="371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E247486-FB3D-FE77-7FE7-E5BC1A9A4FE3}"/>
              </a:ext>
            </a:extLst>
          </p:cNvPr>
          <p:cNvGrpSpPr/>
          <p:nvPr/>
        </p:nvGrpSpPr>
        <p:grpSpPr>
          <a:xfrm>
            <a:off x="1638985" y="5423977"/>
            <a:ext cx="1658520" cy="425880"/>
            <a:chOff x="1638985" y="5423977"/>
            <a:chExt cx="16585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613035-53FD-F887-7EB8-7A01BB9CFEDA}"/>
                    </a:ext>
                  </a:extLst>
                </p14:cNvPr>
                <p14:cNvContentPartPr/>
                <p14:nvPr/>
              </p14:nvContentPartPr>
              <p14:xfrm>
                <a:off x="1638985" y="5423977"/>
                <a:ext cx="182160" cy="42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613035-53FD-F887-7EB8-7A01BB9CFE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9985" y="5414977"/>
                  <a:ext cx="1998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5F79AF-EAF8-76F0-98D1-5B6F946CBD78}"/>
                    </a:ext>
                  </a:extLst>
                </p14:cNvPr>
                <p14:cNvContentPartPr/>
                <p14:nvPr/>
              </p14:nvContentPartPr>
              <p14:xfrm>
                <a:off x="1655185" y="5611897"/>
                <a:ext cx="244800" cy="13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5F79AF-EAF8-76F0-98D1-5B6F946CBD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6185" y="5602897"/>
                  <a:ext cx="26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518890-C500-D4E2-8F2C-D6145EF87D00}"/>
                    </a:ext>
                  </a:extLst>
                </p14:cNvPr>
                <p14:cNvContentPartPr/>
                <p14:nvPr/>
              </p14:nvContentPartPr>
              <p14:xfrm>
                <a:off x="1967305" y="5661937"/>
                <a:ext cx="120960" cy="132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518890-C500-D4E2-8F2C-D6145EF87D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8305" y="5652912"/>
                  <a:ext cx="138600" cy="15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9EA50C-FD4A-173A-3B9E-C7438E08A96B}"/>
                    </a:ext>
                  </a:extLst>
                </p14:cNvPr>
                <p14:cNvContentPartPr/>
                <p14:nvPr/>
              </p14:nvContentPartPr>
              <p14:xfrm>
                <a:off x="2168905" y="5520457"/>
                <a:ext cx="279720" cy="237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9EA50C-FD4A-173A-3B9E-C7438E08A9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9917" y="5511457"/>
                  <a:ext cx="297337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737EA84-65A9-ED9E-88EB-42FCB2EAF2DD}"/>
                    </a:ext>
                  </a:extLst>
                </p14:cNvPr>
                <p14:cNvContentPartPr/>
                <p14:nvPr/>
              </p14:nvContentPartPr>
              <p14:xfrm>
                <a:off x="2555905" y="5493817"/>
                <a:ext cx="51840" cy="25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737EA84-65A9-ED9E-88EB-42FCB2EAF2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46905" y="5484817"/>
                  <a:ext cx="69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053AFB-6E01-3487-534D-EFD83A6C14B3}"/>
                    </a:ext>
                  </a:extLst>
                </p14:cNvPr>
                <p14:cNvContentPartPr/>
                <p14:nvPr/>
              </p14:nvContentPartPr>
              <p14:xfrm>
                <a:off x="2577865" y="5454217"/>
                <a:ext cx="99720" cy="15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1053AFB-6E01-3487-534D-EFD83A6C14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8865" y="5445217"/>
                  <a:ext cx="117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782935-AEBB-19E5-515B-216026E5E731}"/>
                    </a:ext>
                  </a:extLst>
                </p14:cNvPr>
                <p14:cNvContentPartPr/>
                <p14:nvPr/>
              </p14:nvContentPartPr>
              <p14:xfrm>
                <a:off x="2724385" y="5518657"/>
                <a:ext cx="573120" cy="172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782935-AEBB-19E5-515B-216026E5E7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5385" y="5509657"/>
                  <a:ext cx="590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411C84E-5C3F-ED65-4A69-7C3A1DB0585D}"/>
              </a:ext>
            </a:extLst>
          </p:cNvPr>
          <p:cNvGrpSpPr/>
          <p:nvPr/>
        </p:nvGrpSpPr>
        <p:grpSpPr>
          <a:xfrm>
            <a:off x="4275265" y="2052937"/>
            <a:ext cx="2330280" cy="2615400"/>
            <a:chOff x="4275265" y="2052937"/>
            <a:chExt cx="2330280" cy="26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31934F-9464-3CD8-26FD-63971920382C}"/>
                    </a:ext>
                  </a:extLst>
                </p14:cNvPr>
                <p14:cNvContentPartPr/>
                <p14:nvPr/>
              </p14:nvContentPartPr>
              <p14:xfrm>
                <a:off x="5689705" y="2052937"/>
                <a:ext cx="915840" cy="255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31934F-9464-3CD8-26FD-6397192038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80705" y="2043938"/>
                  <a:ext cx="933480" cy="2572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33EF0D-CC8F-E5C1-87F2-D083CF605417}"/>
                    </a:ext>
                  </a:extLst>
                </p14:cNvPr>
                <p14:cNvContentPartPr/>
                <p14:nvPr/>
              </p14:nvContentPartPr>
              <p14:xfrm>
                <a:off x="4317025" y="2087497"/>
                <a:ext cx="1862280" cy="56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33EF0D-CC8F-E5C1-87F2-D083CF6054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08025" y="2078554"/>
                  <a:ext cx="1879920" cy="74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4C1A79-957F-5075-2126-6CB2116AB791}"/>
                    </a:ext>
                  </a:extLst>
                </p14:cNvPr>
                <p14:cNvContentPartPr/>
                <p14:nvPr/>
              </p14:nvContentPartPr>
              <p14:xfrm>
                <a:off x="4275265" y="4602817"/>
                <a:ext cx="1830600" cy="6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4C1A79-957F-5075-2126-6CB2116AB7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66267" y="4593817"/>
                  <a:ext cx="1848237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90C833-D3CA-3DBE-6AE5-7995B48313CB}"/>
              </a:ext>
            </a:extLst>
          </p:cNvPr>
          <p:cNvGrpSpPr/>
          <p:nvPr/>
        </p:nvGrpSpPr>
        <p:grpSpPr>
          <a:xfrm>
            <a:off x="5259145" y="1242217"/>
            <a:ext cx="967680" cy="460800"/>
            <a:chOff x="5259145" y="1242217"/>
            <a:chExt cx="96768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5C39D5-C001-EF51-0E41-1BCA32DBE62F}"/>
                    </a:ext>
                  </a:extLst>
                </p14:cNvPr>
                <p14:cNvContentPartPr/>
                <p14:nvPr/>
              </p14:nvContentPartPr>
              <p14:xfrm>
                <a:off x="5259145" y="1313497"/>
                <a:ext cx="196920" cy="20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5C39D5-C001-EF51-0E41-1BCA32DBE6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0145" y="1304513"/>
                  <a:ext cx="214560" cy="218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400121-71A6-6E99-0B83-4FAE04E9EBFF}"/>
                    </a:ext>
                  </a:extLst>
                </p14:cNvPr>
                <p14:cNvContentPartPr/>
                <p14:nvPr/>
              </p14:nvContentPartPr>
              <p14:xfrm>
                <a:off x="5298025" y="1350577"/>
                <a:ext cx="108000" cy="5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400121-71A6-6E99-0B83-4FAE04E9EB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89025" y="1341577"/>
                  <a:ext cx="125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999A22-D9FF-CC5E-6BBC-5475EA7C4347}"/>
                    </a:ext>
                  </a:extLst>
                </p14:cNvPr>
                <p14:cNvContentPartPr/>
                <p14:nvPr/>
              </p14:nvContentPartPr>
              <p14:xfrm>
                <a:off x="5281465" y="1242217"/>
                <a:ext cx="132840" cy="2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999A22-D9FF-CC5E-6BBC-5475EA7C43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72465" y="1233351"/>
                  <a:ext cx="150480" cy="41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E22826-2550-28B3-3990-0D8DB8539ACB}"/>
                    </a:ext>
                  </a:extLst>
                </p14:cNvPr>
                <p14:cNvContentPartPr/>
                <p14:nvPr/>
              </p14:nvContentPartPr>
              <p14:xfrm>
                <a:off x="5484505" y="1338337"/>
                <a:ext cx="16524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E22826-2550-28B3-3990-0D8DB8539A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5505" y="1329349"/>
                  <a:ext cx="182880" cy="284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627167-FB89-5E93-8801-199C14177600}"/>
                    </a:ext>
                  </a:extLst>
                </p14:cNvPr>
                <p14:cNvContentPartPr/>
                <p14:nvPr/>
              </p14:nvContentPartPr>
              <p14:xfrm>
                <a:off x="5654785" y="1427977"/>
                <a:ext cx="133560" cy="9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627167-FB89-5E93-8801-199C141776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45785" y="1418977"/>
                  <a:ext cx="151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D730EE-481D-29E4-34C3-D742E831AD31}"/>
                    </a:ext>
                  </a:extLst>
                </p14:cNvPr>
                <p14:cNvContentPartPr/>
                <p14:nvPr/>
              </p14:nvContentPartPr>
              <p14:xfrm>
                <a:off x="5925865" y="1402417"/>
                <a:ext cx="30240" cy="30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D730EE-481D-29E4-34C3-D742E831AD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16971" y="1393417"/>
                  <a:ext cx="47672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836195-6811-C19C-94D6-477AF04D7D4E}"/>
                    </a:ext>
                  </a:extLst>
                </p14:cNvPr>
                <p14:cNvContentPartPr/>
                <p14:nvPr/>
              </p14:nvContentPartPr>
              <p14:xfrm>
                <a:off x="5902105" y="1397377"/>
                <a:ext cx="195480" cy="88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836195-6811-C19C-94D6-477AF04D7D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93122" y="1388377"/>
                  <a:ext cx="213088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D9D640-DA9F-750E-FE99-5D0806B73D35}"/>
                    </a:ext>
                  </a:extLst>
                </p14:cNvPr>
                <p14:cNvContentPartPr/>
                <p14:nvPr/>
              </p14:nvContentPartPr>
              <p14:xfrm>
                <a:off x="6080665" y="1292617"/>
                <a:ext cx="23040" cy="2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D9D640-DA9F-750E-FE99-5D0806B73D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1665" y="1283479"/>
                  <a:ext cx="4068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D6D4D3-5FF9-7912-8ADF-F457A17134C6}"/>
                    </a:ext>
                  </a:extLst>
                </p14:cNvPr>
                <p14:cNvContentPartPr/>
                <p14:nvPr/>
              </p14:nvContentPartPr>
              <p14:xfrm>
                <a:off x="6116665" y="1340497"/>
                <a:ext cx="110160" cy="148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D6D4D3-5FF9-7912-8ADF-F457A17134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7665" y="1331497"/>
                  <a:ext cx="1278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FEAE3A4-A45F-BDC6-E272-1871D1DFD61B}"/>
                  </a:ext>
                </a:extLst>
              </p14:cNvPr>
              <p14:cNvContentPartPr/>
              <p14:nvPr/>
            </p14:nvContentPartPr>
            <p14:xfrm>
              <a:off x="2585065" y="3400417"/>
              <a:ext cx="58680" cy="53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FEAE3A4-A45F-BDC6-E272-1871D1DFD61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76065" y="3391417"/>
                <a:ext cx="763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1710AF-DF6B-A6CC-915E-8D865FEB92B3}"/>
              </a:ext>
            </a:extLst>
          </p:cNvPr>
          <p:cNvGrpSpPr/>
          <p:nvPr/>
        </p:nvGrpSpPr>
        <p:grpSpPr>
          <a:xfrm>
            <a:off x="6215305" y="1357777"/>
            <a:ext cx="252000" cy="193680"/>
            <a:chOff x="6215305" y="1357777"/>
            <a:chExt cx="25200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2D9AD2-0A83-DD1C-584C-8FF5640F1F1C}"/>
                    </a:ext>
                  </a:extLst>
                </p14:cNvPr>
                <p14:cNvContentPartPr/>
                <p14:nvPr/>
              </p14:nvContentPartPr>
              <p14:xfrm>
                <a:off x="6215305" y="1357777"/>
                <a:ext cx="132840" cy="179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2D9AD2-0A83-DD1C-584C-8FF5640F1F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06305" y="1348759"/>
                  <a:ext cx="150480" cy="196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18A2C2-1ECA-38A2-3C50-6622EB81849B}"/>
                    </a:ext>
                  </a:extLst>
                </p14:cNvPr>
                <p14:cNvContentPartPr/>
                <p14:nvPr/>
              </p14:nvContentPartPr>
              <p14:xfrm>
                <a:off x="6332665" y="1392697"/>
                <a:ext cx="134640" cy="158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18A2C2-1ECA-38A2-3C50-6622EB8184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3665" y="1383697"/>
                  <a:ext cx="1522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757E7C3-4A6F-E29F-4B88-37FCE7875F9D}"/>
                  </a:ext>
                </a:extLst>
              </p14:cNvPr>
              <p14:cNvContentPartPr/>
              <p14:nvPr/>
            </p14:nvContentPartPr>
            <p14:xfrm>
              <a:off x="2590105" y="1658017"/>
              <a:ext cx="2223000" cy="1782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757E7C3-4A6F-E29F-4B88-37FCE7875F9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81105" y="1649017"/>
                <a:ext cx="2240640" cy="180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CAF9052-F080-1C78-6B53-EBF530312E79}"/>
              </a:ext>
            </a:extLst>
          </p:cNvPr>
          <p:cNvGrpSpPr/>
          <p:nvPr/>
        </p:nvGrpSpPr>
        <p:grpSpPr>
          <a:xfrm>
            <a:off x="4439065" y="1581697"/>
            <a:ext cx="472320" cy="400680"/>
            <a:chOff x="4439065" y="1581697"/>
            <a:chExt cx="4723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7E70D91-C4FC-9CF7-2854-B41ED87077AF}"/>
                    </a:ext>
                  </a:extLst>
                </p14:cNvPr>
                <p14:cNvContentPartPr/>
                <p14:nvPr/>
              </p14:nvContentPartPr>
              <p14:xfrm>
                <a:off x="4568305" y="1581697"/>
                <a:ext cx="95400" cy="400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7E70D91-C4FC-9CF7-2854-B41ED87077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59305" y="1572689"/>
                  <a:ext cx="113040" cy="418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B6F2980-1276-4BFA-DF65-100DDC1921C8}"/>
                    </a:ext>
                  </a:extLst>
                </p14:cNvPr>
                <p14:cNvContentPartPr/>
                <p14:nvPr/>
              </p14:nvContentPartPr>
              <p14:xfrm>
                <a:off x="4439065" y="1631017"/>
                <a:ext cx="472320" cy="348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B6F2980-1276-4BFA-DF65-100DDC1921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30058" y="1622017"/>
                  <a:ext cx="489973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A72B5A1-47AC-648E-FADA-2A97C1D205DD}"/>
              </a:ext>
            </a:extLst>
          </p:cNvPr>
          <p:cNvGrpSpPr/>
          <p:nvPr/>
        </p:nvGrpSpPr>
        <p:grpSpPr>
          <a:xfrm>
            <a:off x="2531425" y="3459817"/>
            <a:ext cx="2571120" cy="1896120"/>
            <a:chOff x="2531425" y="3459817"/>
            <a:chExt cx="2571120" cy="18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FEB984E-6350-8AD4-C4E5-098C3DA90036}"/>
                    </a:ext>
                  </a:extLst>
                </p14:cNvPr>
                <p14:cNvContentPartPr/>
                <p14:nvPr/>
              </p14:nvContentPartPr>
              <p14:xfrm>
                <a:off x="2531425" y="3459817"/>
                <a:ext cx="2544480" cy="1748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FEB984E-6350-8AD4-C4E5-098C3DA900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22425" y="3450817"/>
                  <a:ext cx="256212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5C22FD-DE21-9017-0DEA-6385A58428BE}"/>
                    </a:ext>
                  </a:extLst>
                </p14:cNvPr>
                <p14:cNvContentPartPr/>
                <p14:nvPr/>
              </p14:nvContentPartPr>
              <p14:xfrm>
                <a:off x="4799785" y="4956337"/>
                <a:ext cx="302760" cy="325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5C22FD-DE21-9017-0DEA-6385A58428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90785" y="4947337"/>
                  <a:ext cx="320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4C3BD68-D7B9-0DB8-C41C-B5B36A3F087F}"/>
                    </a:ext>
                  </a:extLst>
                </p14:cNvPr>
                <p14:cNvContentPartPr/>
                <p14:nvPr/>
              </p14:nvContentPartPr>
              <p14:xfrm>
                <a:off x="4878625" y="4910257"/>
                <a:ext cx="209880" cy="445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4C3BD68-D7B9-0DB8-C41C-B5B36A3F08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9625" y="4901257"/>
                  <a:ext cx="22752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869D2AE-D1B6-E374-1202-4B20370B9B19}"/>
              </a:ext>
            </a:extLst>
          </p:cNvPr>
          <p:cNvGrpSpPr/>
          <p:nvPr/>
        </p:nvGrpSpPr>
        <p:grpSpPr>
          <a:xfrm>
            <a:off x="4347265" y="2176777"/>
            <a:ext cx="205920" cy="2422080"/>
            <a:chOff x="4347265" y="2176777"/>
            <a:chExt cx="205920" cy="24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DBFD608-CFCB-A492-CDB8-E64E83F6A7B4}"/>
                    </a:ext>
                  </a:extLst>
                </p14:cNvPr>
                <p14:cNvContentPartPr/>
                <p14:nvPr/>
              </p14:nvContentPartPr>
              <p14:xfrm>
                <a:off x="4362385" y="2176777"/>
                <a:ext cx="190800" cy="242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DBFD608-CFCB-A492-CDB8-E64E83F6A7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53402" y="2167777"/>
                  <a:ext cx="208407" cy="24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4A5EC7E-8B2A-DB50-45C8-D7CF436D62E4}"/>
                    </a:ext>
                  </a:extLst>
                </p14:cNvPr>
                <p14:cNvContentPartPr/>
                <p14:nvPr/>
              </p14:nvContentPartPr>
              <p14:xfrm>
                <a:off x="4347265" y="2180737"/>
                <a:ext cx="191520" cy="165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4A5EC7E-8B2A-DB50-45C8-D7CF436D62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8265" y="2171737"/>
                  <a:ext cx="2091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5F6369E-3D77-17CE-245C-083A860A64F3}"/>
              </a:ext>
            </a:extLst>
          </p:cNvPr>
          <p:cNvGrpSpPr/>
          <p:nvPr/>
        </p:nvGrpSpPr>
        <p:grpSpPr>
          <a:xfrm>
            <a:off x="4494865" y="2798857"/>
            <a:ext cx="562320" cy="917280"/>
            <a:chOff x="4494865" y="2798857"/>
            <a:chExt cx="56232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AFE65C-1387-32C1-CD4A-50984DD1074F}"/>
                    </a:ext>
                  </a:extLst>
                </p14:cNvPr>
                <p14:cNvContentPartPr/>
                <p14:nvPr/>
              </p14:nvContentPartPr>
              <p14:xfrm>
                <a:off x="4494865" y="2883457"/>
                <a:ext cx="147240" cy="265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AFE65C-1387-32C1-CD4A-50984DD107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5865" y="2874457"/>
                  <a:ext cx="164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3EC510-9A44-BD85-2AFC-A687E7822336}"/>
                    </a:ext>
                  </a:extLst>
                </p14:cNvPr>
                <p14:cNvContentPartPr/>
                <p14:nvPr/>
              </p14:nvContentPartPr>
              <p14:xfrm>
                <a:off x="4517905" y="3036817"/>
                <a:ext cx="117000" cy="115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3EC510-9A44-BD85-2AFC-A687E782233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08933" y="3027817"/>
                  <a:ext cx="134586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863EA2-A7BD-FDB4-2104-D52E22A3FE50}"/>
                    </a:ext>
                  </a:extLst>
                </p14:cNvPr>
                <p14:cNvContentPartPr/>
                <p14:nvPr/>
              </p14:nvContentPartPr>
              <p14:xfrm>
                <a:off x="4640665" y="2974177"/>
                <a:ext cx="14760" cy="1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863EA2-A7BD-FDB4-2104-D52E22A3FE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1665" y="2965177"/>
                  <a:ext cx="3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34CFF9-EB44-E744-521C-8F9388D016CC}"/>
                    </a:ext>
                  </a:extLst>
                </p14:cNvPr>
                <p14:cNvContentPartPr/>
                <p14:nvPr/>
              </p14:nvContentPartPr>
              <p14:xfrm>
                <a:off x="4659385" y="3000457"/>
                <a:ext cx="111240" cy="155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34CFF9-EB44-E744-521C-8F9388D016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50385" y="2991457"/>
                  <a:ext cx="128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0433C7-5879-D0F9-C2F7-E7C5CD62CBF8}"/>
                    </a:ext>
                  </a:extLst>
                </p14:cNvPr>
                <p14:cNvContentPartPr/>
                <p14:nvPr/>
              </p14:nvContentPartPr>
              <p14:xfrm>
                <a:off x="4800505" y="2862577"/>
                <a:ext cx="54000" cy="276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0433C7-5879-D0F9-C2F7-E7C5CD62CBF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91505" y="2853565"/>
                  <a:ext cx="71640" cy="29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7CFA513-0856-D315-AF99-D6BAA5D889AD}"/>
                    </a:ext>
                  </a:extLst>
                </p14:cNvPr>
                <p14:cNvContentPartPr/>
                <p14:nvPr/>
              </p14:nvContentPartPr>
              <p14:xfrm>
                <a:off x="4881865" y="2798857"/>
                <a:ext cx="144360" cy="412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7CFA513-0856-D315-AF99-D6BAA5D889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72887" y="2789849"/>
                  <a:ext cx="161956" cy="430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7147407-4D1A-5C58-96E4-11DCFAA3A41E}"/>
                    </a:ext>
                  </a:extLst>
                </p14:cNvPr>
                <p14:cNvContentPartPr/>
                <p14:nvPr/>
              </p14:nvContentPartPr>
              <p14:xfrm>
                <a:off x="4532305" y="3267937"/>
                <a:ext cx="121320" cy="28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7147407-4D1A-5C58-96E4-11DCFAA3A4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23305" y="3258937"/>
                  <a:ext cx="138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5FFDFF7-DC49-AC85-7231-9D5096F7FCD7}"/>
                    </a:ext>
                  </a:extLst>
                </p14:cNvPr>
                <p14:cNvContentPartPr/>
                <p14:nvPr/>
              </p14:nvContentPartPr>
              <p14:xfrm>
                <a:off x="4679905" y="3279097"/>
                <a:ext cx="57600" cy="261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5FFDFF7-DC49-AC85-7231-9D5096F7FC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70905" y="3270097"/>
                  <a:ext cx="75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769A873-AEE6-9DB5-A026-FCE1C8841408}"/>
                    </a:ext>
                  </a:extLst>
                </p14:cNvPr>
                <p14:cNvContentPartPr/>
                <p14:nvPr/>
              </p14:nvContentPartPr>
              <p14:xfrm>
                <a:off x="4668745" y="3398617"/>
                <a:ext cx="186480" cy="96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769A873-AEE6-9DB5-A026-FCE1C88414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9745" y="3389617"/>
                  <a:ext cx="20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41F114-B999-F7EC-F0FB-FECA3ECC20D9}"/>
                    </a:ext>
                  </a:extLst>
                </p14:cNvPr>
                <p14:cNvContentPartPr/>
                <p14:nvPr/>
              </p14:nvContentPartPr>
              <p14:xfrm>
                <a:off x="4902745" y="3370177"/>
                <a:ext cx="99720" cy="345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41F114-B999-F7EC-F0FB-FECA3ECC20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93745" y="3361177"/>
                  <a:ext cx="117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03C3118-4535-54D7-92A6-917624CF1410}"/>
                    </a:ext>
                  </a:extLst>
                </p14:cNvPr>
                <p14:cNvContentPartPr/>
                <p14:nvPr/>
              </p14:nvContentPartPr>
              <p14:xfrm>
                <a:off x="4900945" y="3347137"/>
                <a:ext cx="156240" cy="146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03C3118-4535-54D7-92A6-917624CF14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91945" y="3338137"/>
                  <a:ext cx="1738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1E8A030-609C-88D5-1D2B-43740EC94D58}"/>
                  </a:ext>
                </a:extLst>
              </p14:cNvPr>
              <p14:cNvContentPartPr/>
              <p14:nvPr/>
            </p14:nvContentPartPr>
            <p14:xfrm>
              <a:off x="-54815" y="1360657"/>
              <a:ext cx="68760" cy="306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1E8A030-609C-88D5-1D2B-43740EC94D5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63815" y="1351657"/>
                <a:ext cx="8640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0607F85-8556-1577-737A-2A2D7351DCEA}"/>
              </a:ext>
            </a:extLst>
          </p:cNvPr>
          <p:cNvGrpSpPr/>
          <p:nvPr/>
        </p:nvGrpSpPr>
        <p:grpSpPr>
          <a:xfrm>
            <a:off x="1197265" y="2536777"/>
            <a:ext cx="1638720" cy="1888200"/>
            <a:chOff x="1197265" y="2536777"/>
            <a:chExt cx="1638720" cy="18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37673A-2D3E-70D1-446C-33D2615673E4}"/>
                    </a:ext>
                  </a:extLst>
                </p14:cNvPr>
                <p14:cNvContentPartPr/>
                <p14:nvPr/>
              </p14:nvContentPartPr>
              <p14:xfrm>
                <a:off x="2321185" y="2617417"/>
                <a:ext cx="367920" cy="180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37673A-2D3E-70D1-446C-33D2615673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12185" y="2608415"/>
                  <a:ext cx="385560" cy="1825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9B1C4A4-F14F-66A8-245E-87DAD2B57D5B}"/>
                    </a:ext>
                  </a:extLst>
                </p14:cNvPr>
                <p14:cNvContentPartPr/>
                <p14:nvPr/>
              </p14:nvContentPartPr>
              <p14:xfrm>
                <a:off x="2501185" y="2536777"/>
                <a:ext cx="334800" cy="266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9B1C4A4-F14F-66A8-245E-87DAD2B57D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2185" y="2527789"/>
                  <a:ext cx="352440" cy="284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88CC662-500B-C23D-F08D-0F39C3990531}"/>
                    </a:ext>
                  </a:extLst>
                </p14:cNvPr>
                <p14:cNvContentPartPr/>
                <p14:nvPr/>
              </p14:nvContentPartPr>
              <p14:xfrm>
                <a:off x="1197265" y="3284857"/>
                <a:ext cx="123120" cy="34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88CC662-500B-C23D-F08D-0F39C39905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8265" y="3275857"/>
                  <a:ext cx="140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074ADF-F627-06AC-B0A3-4676D9B8AE9B}"/>
                    </a:ext>
                  </a:extLst>
                </p14:cNvPr>
                <p14:cNvContentPartPr/>
                <p14:nvPr/>
              </p14:nvContentPartPr>
              <p14:xfrm>
                <a:off x="1343785" y="3224377"/>
                <a:ext cx="805680" cy="453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074ADF-F627-06AC-B0A3-4676D9B8AE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4785" y="3215377"/>
                  <a:ext cx="823320" cy="47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B59A6B0-F5BB-ECFB-8867-4D2AB82A8AEA}"/>
                  </a:ext>
                </a:extLst>
              </p14:cNvPr>
              <p14:cNvContentPartPr/>
              <p14:nvPr/>
            </p14:nvContentPartPr>
            <p14:xfrm>
              <a:off x="2679025" y="2135737"/>
              <a:ext cx="3435480" cy="487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B59A6B0-F5BB-ECFB-8867-4D2AB82A8AE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70025" y="2126737"/>
                <a:ext cx="345312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84C95A6-05B4-2F7A-763E-FC5FCCFF2B63}"/>
                  </a:ext>
                </a:extLst>
              </p14:cNvPr>
              <p14:cNvContentPartPr/>
              <p14:nvPr/>
            </p14:nvContentPartPr>
            <p14:xfrm>
              <a:off x="6097225" y="2121697"/>
              <a:ext cx="2025360" cy="1329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84C95A6-05B4-2F7A-763E-FC5FCCFF2B6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088225" y="2112697"/>
                <a:ext cx="2043000" cy="13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F295A7D-EA95-4889-AA96-D04556B640DA}"/>
              </a:ext>
            </a:extLst>
          </p:cNvPr>
          <p:cNvGrpSpPr/>
          <p:nvPr/>
        </p:nvGrpSpPr>
        <p:grpSpPr>
          <a:xfrm>
            <a:off x="7582225" y="1700137"/>
            <a:ext cx="2203200" cy="573120"/>
            <a:chOff x="7582225" y="1700137"/>
            <a:chExt cx="220320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6B7040-FE23-77C6-161E-23286EEC46CF}"/>
                    </a:ext>
                  </a:extLst>
                </p14:cNvPr>
                <p14:cNvContentPartPr/>
                <p14:nvPr/>
              </p14:nvContentPartPr>
              <p14:xfrm>
                <a:off x="7582225" y="1741897"/>
                <a:ext cx="140040" cy="390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6B7040-FE23-77C6-161E-23286EEC46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73248" y="1732897"/>
                  <a:ext cx="157635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DE606D6-B4BF-AF5F-9E2F-201D7169920E}"/>
                    </a:ext>
                  </a:extLst>
                </p14:cNvPr>
                <p14:cNvContentPartPr/>
                <p14:nvPr/>
              </p14:nvContentPartPr>
              <p14:xfrm>
                <a:off x="7757545" y="1892737"/>
                <a:ext cx="16920" cy="141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DE606D6-B4BF-AF5F-9E2F-201D716992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48545" y="1883737"/>
                  <a:ext cx="3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CCCB21-A7FD-FA35-D3B1-72793BDD30B6}"/>
                    </a:ext>
                  </a:extLst>
                </p14:cNvPr>
                <p14:cNvContentPartPr/>
                <p14:nvPr/>
              </p14:nvContentPartPr>
              <p14:xfrm>
                <a:off x="7836025" y="1935217"/>
                <a:ext cx="320400" cy="157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CCCB21-A7FD-FA35-D3B1-72793BDD30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27025" y="1926217"/>
                  <a:ext cx="338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C8F3C84-BB21-D9FB-6CA5-B9E5796836E5}"/>
                    </a:ext>
                  </a:extLst>
                </p14:cNvPr>
                <p14:cNvContentPartPr/>
                <p14:nvPr/>
              </p14:nvContentPartPr>
              <p14:xfrm>
                <a:off x="8158225" y="1903897"/>
                <a:ext cx="14760" cy="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C8F3C84-BB21-D9FB-6CA5-B9E5796836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49225" y="1894897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4A34A48-15D6-0E29-39F3-7FA08FB71D86}"/>
                    </a:ext>
                  </a:extLst>
                </p14:cNvPr>
                <p14:cNvContentPartPr/>
                <p14:nvPr/>
              </p14:nvContentPartPr>
              <p14:xfrm>
                <a:off x="8202145" y="1896337"/>
                <a:ext cx="283680" cy="217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4A34A48-15D6-0E29-39F3-7FA08FB71D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93145" y="1887337"/>
                  <a:ext cx="301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A9A139B-D2EF-99BE-A6D2-EF1A0D01FCCD}"/>
                    </a:ext>
                  </a:extLst>
                </p14:cNvPr>
                <p14:cNvContentPartPr/>
                <p14:nvPr/>
              </p14:nvContentPartPr>
              <p14:xfrm>
                <a:off x="8579785" y="1821817"/>
                <a:ext cx="122400" cy="122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A9A139B-D2EF-99BE-A6D2-EF1A0D01FC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70785" y="1812817"/>
                  <a:ext cx="140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E1B614C-8933-87FA-8350-55A403A2566F}"/>
                    </a:ext>
                  </a:extLst>
                </p14:cNvPr>
                <p14:cNvContentPartPr/>
                <p14:nvPr/>
              </p14:nvContentPartPr>
              <p14:xfrm>
                <a:off x="8622985" y="1792297"/>
                <a:ext cx="176400" cy="48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E1B614C-8933-87FA-8350-55A403A256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13985" y="1783290"/>
                  <a:ext cx="194040" cy="498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357B80E-1B1E-C627-79E5-F993D94D9912}"/>
                    </a:ext>
                  </a:extLst>
                </p14:cNvPr>
                <p14:cNvContentPartPr/>
                <p14:nvPr/>
              </p14:nvContentPartPr>
              <p14:xfrm>
                <a:off x="8789665" y="1920457"/>
                <a:ext cx="423720" cy="160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357B80E-1B1E-C627-79E5-F993D94D99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80665" y="1911437"/>
                  <a:ext cx="441360" cy="1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4D76018-E9B1-C8A0-00CB-6A8BF40331F6}"/>
                    </a:ext>
                  </a:extLst>
                </p14:cNvPr>
                <p14:cNvContentPartPr/>
                <p14:nvPr/>
              </p14:nvContentPartPr>
              <p14:xfrm>
                <a:off x="9310945" y="1903177"/>
                <a:ext cx="146880" cy="14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4D76018-E9B1-C8A0-00CB-6A8BF40331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01945" y="1894177"/>
                  <a:ext cx="164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AC73092-1F66-6B90-943F-A3264AF4AD44}"/>
                    </a:ext>
                  </a:extLst>
                </p14:cNvPr>
                <p14:cNvContentPartPr/>
                <p14:nvPr/>
              </p14:nvContentPartPr>
              <p14:xfrm>
                <a:off x="9497785" y="1886257"/>
                <a:ext cx="117360" cy="276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AC73092-1F66-6B90-943F-A3264AF4AD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8785" y="1877257"/>
                  <a:ext cx="135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0AFCE65-794A-D6E2-2D71-39DC7AC20075}"/>
                    </a:ext>
                  </a:extLst>
                </p14:cNvPr>
                <p14:cNvContentPartPr/>
                <p14:nvPr/>
              </p14:nvContentPartPr>
              <p14:xfrm>
                <a:off x="9604345" y="1927297"/>
                <a:ext cx="129600" cy="135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0AFCE65-794A-D6E2-2D71-39DC7AC200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95345" y="1918273"/>
                  <a:ext cx="147240" cy="153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5C60DCC-D47A-DAAE-5CB9-C5CE427CB46F}"/>
                    </a:ext>
                  </a:extLst>
                </p14:cNvPr>
                <p14:cNvContentPartPr/>
                <p14:nvPr/>
              </p14:nvContentPartPr>
              <p14:xfrm>
                <a:off x="9711265" y="1700137"/>
                <a:ext cx="74160" cy="465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5C60DCC-D47A-DAAE-5CB9-C5CE427CB46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02265" y="1691144"/>
                  <a:ext cx="91800" cy="4834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086A061-2403-9DAA-0C7C-CA69B97331E7}"/>
                  </a:ext>
                </a:extLst>
              </p14:cNvPr>
              <p14:cNvContentPartPr/>
              <p14:nvPr/>
            </p14:nvContentPartPr>
            <p14:xfrm>
              <a:off x="2521705" y="4041217"/>
              <a:ext cx="3643200" cy="5731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086A061-2403-9DAA-0C7C-CA69B97331E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512705" y="4032217"/>
                <a:ext cx="3660840" cy="59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004A09F-1779-DC15-AC6C-67E1EEF7ABAB}"/>
              </a:ext>
            </a:extLst>
          </p:cNvPr>
          <p:cNvGrpSpPr/>
          <p:nvPr/>
        </p:nvGrpSpPr>
        <p:grpSpPr>
          <a:xfrm>
            <a:off x="6146905" y="3235177"/>
            <a:ext cx="2026440" cy="1379520"/>
            <a:chOff x="6146905" y="3235177"/>
            <a:chExt cx="2026440" cy="13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2C3652-E24D-BC8E-7069-2D796D5D4ADF}"/>
                    </a:ext>
                  </a:extLst>
                </p14:cNvPr>
                <p14:cNvContentPartPr/>
                <p14:nvPr/>
              </p14:nvContentPartPr>
              <p14:xfrm>
                <a:off x="6146905" y="3451177"/>
                <a:ext cx="2026440" cy="116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2C3652-E24D-BC8E-7069-2D796D5D4A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37905" y="3442177"/>
                  <a:ext cx="2044080" cy="11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4F48787-C795-97A2-46AA-6B8744579722}"/>
                    </a:ext>
                  </a:extLst>
                </p14:cNvPr>
                <p14:cNvContentPartPr/>
                <p14:nvPr/>
              </p14:nvContentPartPr>
              <p14:xfrm>
                <a:off x="7582225" y="3235177"/>
                <a:ext cx="384840" cy="64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4F48787-C795-97A2-46AA-6B87445797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73225" y="3226177"/>
                  <a:ext cx="402480" cy="65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B1A5CF6-6EDC-7D8D-0748-25F6F7A017DE}"/>
              </a:ext>
            </a:extLst>
          </p:cNvPr>
          <p:cNvGrpSpPr/>
          <p:nvPr/>
        </p:nvGrpSpPr>
        <p:grpSpPr>
          <a:xfrm>
            <a:off x="7236265" y="2570257"/>
            <a:ext cx="2612520" cy="1031760"/>
            <a:chOff x="7236265" y="2570257"/>
            <a:chExt cx="2612520" cy="10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CF60727-4B6A-8E8A-B7BC-190F827775D8}"/>
                    </a:ext>
                  </a:extLst>
                </p14:cNvPr>
                <p14:cNvContentPartPr/>
                <p14:nvPr/>
              </p14:nvContentPartPr>
              <p14:xfrm>
                <a:off x="7236265" y="2776177"/>
                <a:ext cx="1075680" cy="825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CF60727-4B6A-8E8A-B7BC-190F827775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27265" y="2767181"/>
                  <a:ext cx="1093320" cy="843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A5FB424-311C-6E6C-1D98-232D61AFB432}"/>
                    </a:ext>
                  </a:extLst>
                </p14:cNvPr>
                <p14:cNvContentPartPr/>
                <p14:nvPr/>
              </p14:nvContentPartPr>
              <p14:xfrm>
                <a:off x="8616505" y="2570257"/>
                <a:ext cx="245160" cy="370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A5FB424-311C-6E6C-1D98-232D61AFB4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07505" y="2561266"/>
                  <a:ext cx="262800" cy="388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54B7C63-F628-2556-BD26-C4A7AA1C52DE}"/>
                    </a:ext>
                  </a:extLst>
                </p14:cNvPr>
                <p14:cNvContentPartPr/>
                <p14:nvPr/>
              </p14:nvContentPartPr>
              <p14:xfrm>
                <a:off x="8712265" y="2756737"/>
                <a:ext cx="184680" cy="20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54B7C63-F628-2556-BD26-C4A7AA1C52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03265" y="2747576"/>
                  <a:ext cx="20232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EB69AEB-08C5-58E9-CFC0-07E944EA852D}"/>
                    </a:ext>
                  </a:extLst>
                </p14:cNvPr>
                <p14:cNvContentPartPr/>
                <p14:nvPr/>
              </p14:nvContentPartPr>
              <p14:xfrm>
                <a:off x="9033385" y="2617777"/>
                <a:ext cx="259920" cy="315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EB69AEB-08C5-58E9-CFC0-07E944EA85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24385" y="2608777"/>
                  <a:ext cx="277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4D2FB41-1E9D-84FC-8F8D-B65951E3B566}"/>
                    </a:ext>
                  </a:extLst>
                </p14:cNvPr>
                <p14:cNvContentPartPr/>
                <p14:nvPr/>
              </p14:nvContentPartPr>
              <p14:xfrm>
                <a:off x="9107905" y="2726497"/>
                <a:ext cx="151200" cy="30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4D2FB41-1E9D-84FC-8F8D-B65951E3B5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8905" y="2717600"/>
                  <a:ext cx="168840" cy="48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7B80660-CF0C-362D-022E-1CE9686AA783}"/>
                    </a:ext>
                  </a:extLst>
                </p14:cNvPr>
                <p14:cNvContentPartPr/>
                <p14:nvPr/>
              </p14:nvContentPartPr>
              <p14:xfrm>
                <a:off x="9338665" y="2685457"/>
                <a:ext cx="171360" cy="212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7B80660-CF0C-362D-022E-1CE9686AA7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29665" y="2676442"/>
                  <a:ext cx="18900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B9CFC7-9AFC-550A-3161-E312C9647541}"/>
                    </a:ext>
                  </a:extLst>
                </p14:cNvPr>
                <p14:cNvContentPartPr/>
                <p14:nvPr/>
              </p14:nvContentPartPr>
              <p14:xfrm>
                <a:off x="9598945" y="2655937"/>
                <a:ext cx="249840" cy="231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B9CFC7-9AFC-550A-3161-E312C96475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89945" y="2646937"/>
                  <a:ext cx="267480" cy="249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Understanding the field of view of a telescope - Getting Started General  Help and Advice - Stargazers Lounge">
            <a:extLst>
              <a:ext uri="{FF2B5EF4-FFF2-40B4-BE49-F238E27FC236}">
                <a16:creationId xmlns:a16="http://schemas.microsoft.com/office/drawing/2014/main" id="{5C99FA19-6AAB-1A8A-E563-8E31807A3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11475"/>
          <a:stretch/>
        </p:blipFill>
        <p:spPr bwMode="auto">
          <a:xfrm>
            <a:off x="6814869" y="4482217"/>
            <a:ext cx="5236234" cy="22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489DBB-0BFB-1034-AA2B-6559BDEEEC34}"/>
              </a:ext>
            </a:extLst>
          </p:cNvPr>
          <p:cNvGrpSpPr/>
          <p:nvPr/>
        </p:nvGrpSpPr>
        <p:grpSpPr>
          <a:xfrm>
            <a:off x="4701145" y="3701377"/>
            <a:ext cx="4887720" cy="2446200"/>
            <a:chOff x="4701145" y="3701377"/>
            <a:chExt cx="4887720" cy="24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C8FC51-BD9D-7CBD-C15F-D5AADFF07D97}"/>
                    </a:ext>
                  </a:extLst>
                </p14:cNvPr>
                <p14:cNvContentPartPr/>
                <p14:nvPr/>
              </p14:nvContentPartPr>
              <p14:xfrm>
                <a:off x="4701145" y="3701377"/>
                <a:ext cx="2940120" cy="161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C8FC51-BD9D-7CBD-C15F-D5AADFF07D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92145" y="3692737"/>
                  <a:ext cx="2957760" cy="16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D053151-426D-1D56-C8DC-B55742CE11E8}"/>
                    </a:ext>
                  </a:extLst>
                </p14:cNvPr>
                <p14:cNvContentPartPr/>
                <p14:nvPr/>
              </p14:nvContentPartPr>
              <p14:xfrm>
                <a:off x="7390705" y="4986577"/>
                <a:ext cx="2198160" cy="27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D053151-426D-1D56-C8DC-B55742CE11E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82065" y="4977937"/>
                  <a:ext cx="2215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BFC9EB-0B00-49B5-B6BE-F498AFFE789D}"/>
                    </a:ext>
                  </a:extLst>
                </p14:cNvPr>
                <p14:cNvContentPartPr/>
                <p14:nvPr/>
              </p14:nvContentPartPr>
              <p14:xfrm>
                <a:off x="7661425" y="5413897"/>
                <a:ext cx="980280" cy="64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BFC9EB-0B00-49B5-B6BE-F498AFFE789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52785" y="5404897"/>
                  <a:ext cx="99792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4C6D22-7927-3061-4C0A-E0618AC3F780}"/>
                    </a:ext>
                  </a:extLst>
                </p14:cNvPr>
                <p14:cNvContentPartPr/>
                <p14:nvPr/>
              </p14:nvContentPartPr>
              <p14:xfrm>
                <a:off x="7639105" y="5942017"/>
                <a:ext cx="170640" cy="20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4C6D22-7927-3061-4C0A-E0618AC3F7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30465" y="5933017"/>
                  <a:ext cx="188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BC9A0B-2BCA-A417-7A33-AD8908439B47}"/>
                    </a:ext>
                  </a:extLst>
                </p14:cNvPr>
                <p14:cNvContentPartPr/>
                <p14:nvPr/>
              </p14:nvContentPartPr>
              <p14:xfrm>
                <a:off x="7837105" y="5624857"/>
                <a:ext cx="161280" cy="216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BC9A0B-2BCA-A417-7A33-AD8908439B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28465" y="5616217"/>
                  <a:ext cx="178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9A8D44-2FCC-7A22-F042-63BDBB798962}"/>
                    </a:ext>
                  </a:extLst>
                </p14:cNvPr>
                <p14:cNvContentPartPr/>
                <p14:nvPr/>
              </p14:nvContentPartPr>
              <p14:xfrm>
                <a:off x="7888225" y="5687137"/>
                <a:ext cx="120600" cy="3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9A8D44-2FCC-7A22-F042-63BDBB79896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79225" y="5678497"/>
                  <a:ext cx="138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943644-D988-E7D5-F289-4A3DC926F647}"/>
                    </a:ext>
                  </a:extLst>
                </p14:cNvPr>
                <p14:cNvContentPartPr/>
                <p14:nvPr/>
              </p14:nvContentPartPr>
              <p14:xfrm>
                <a:off x="7999825" y="5501017"/>
                <a:ext cx="151560" cy="22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943644-D988-E7D5-F289-4A3DC926F6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91185" y="5492017"/>
                  <a:ext cx="169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953849-0137-4DA5-0B2D-136E3DCA8DAE}"/>
                    </a:ext>
                  </a:extLst>
                </p14:cNvPr>
                <p14:cNvContentPartPr/>
                <p14:nvPr/>
              </p14:nvContentPartPr>
              <p14:xfrm>
                <a:off x="8054905" y="5590297"/>
                <a:ext cx="9144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953849-0137-4DA5-0B2D-136E3DCA8D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46265" y="5581657"/>
                  <a:ext cx="109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F6CA8F-41CB-6C9F-ABF4-42E59A0BCDE6}"/>
                    </a:ext>
                  </a:extLst>
                </p14:cNvPr>
                <p14:cNvContentPartPr/>
                <p14:nvPr/>
              </p14:nvContentPartPr>
              <p14:xfrm>
                <a:off x="8191705" y="5501017"/>
                <a:ext cx="59400" cy="10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F6CA8F-41CB-6C9F-ABF4-42E59A0BCDE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82705" y="5492017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2D1154-4E49-6E65-C206-90D13E58C01C}"/>
                    </a:ext>
                  </a:extLst>
                </p14:cNvPr>
                <p14:cNvContentPartPr/>
                <p14:nvPr/>
              </p14:nvContentPartPr>
              <p14:xfrm>
                <a:off x="8270905" y="5406337"/>
                <a:ext cx="122760" cy="12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2D1154-4E49-6E65-C206-90D13E58C0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61905" y="5397337"/>
                  <a:ext cx="1404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916A-48A6-A619-4595-99C49C6E9747}"/>
              </a:ext>
            </a:extLst>
          </p:cNvPr>
          <p:cNvGrpSpPr/>
          <p:nvPr/>
        </p:nvGrpSpPr>
        <p:grpSpPr>
          <a:xfrm>
            <a:off x="9699745" y="5423617"/>
            <a:ext cx="1714320" cy="1020600"/>
            <a:chOff x="9699745" y="5423617"/>
            <a:chExt cx="1714320" cy="10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4F9661-D7DF-3A4A-C218-FC5FB9B31E77}"/>
                    </a:ext>
                  </a:extLst>
                </p14:cNvPr>
                <p14:cNvContentPartPr/>
                <p14:nvPr/>
              </p14:nvContentPartPr>
              <p14:xfrm>
                <a:off x="9699745" y="5423617"/>
                <a:ext cx="1714320" cy="95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4F9661-D7DF-3A4A-C218-FC5FB9B31E7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90745" y="5414977"/>
                  <a:ext cx="17319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BB2CE3-7326-0798-94C5-E06F593A75EC}"/>
                    </a:ext>
                  </a:extLst>
                </p14:cNvPr>
                <p14:cNvContentPartPr/>
                <p14:nvPr/>
              </p14:nvContentPartPr>
              <p14:xfrm>
                <a:off x="9711265" y="6257377"/>
                <a:ext cx="178200" cy="18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BB2CE3-7326-0798-94C5-E06F593A75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02265" y="6248737"/>
                  <a:ext cx="195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0674C9-863B-B1D2-1DB2-446B252182D6}"/>
                    </a:ext>
                  </a:extLst>
                </p14:cNvPr>
                <p14:cNvContentPartPr/>
                <p14:nvPr/>
              </p14:nvContentPartPr>
              <p14:xfrm>
                <a:off x="10343425" y="5691097"/>
                <a:ext cx="141120" cy="29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0674C9-863B-B1D2-1DB2-446B252182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34785" y="5682457"/>
                  <a:ext cx="158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E91AF3-08FC-AECC-D9CC-73761C12DB35}"/>
                    </a:ext>
                  </a:extLst>
                </p14:cNvPr>
                <p14:cNvContentPartPr/>
                <p14:nvPr/>
              </p14:nvContentPartPr>
              <p14:xfrm>
                <a:off x="10340545" y="5851297"/>
                <a:ext cx="130680" cy="54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E91AF3-08FC-AECC-D9CC-73761C12DB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31905" y="5842297"/>
                  <a:ext cx="148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3A59A5-EA36-13A1-7E75-1FB7C0D94558}"/>
                    </a:ext>
                  </a:extLst>
                </p14:cNvPr>
                <p14:cNvContentPartPr/>
                <p14:nvPr/>
              </p14:nvContentPartPr>
              <p14:xfrm>
                <a:off x="10541425" y="5659057"/>
                <a:ext cx="170280" cy="23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3A59A5-EA36-13A1-7E75-1FB7C0D945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32425" y="5650057"/>
                  <a:ext cx="187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6336F4-937B-D650-DA07-62A64464D181}"/>
                    </a:ext>
                  </a:extLst>
                </p14:cNvPr>
                <p14:cNvContentPartPr/>
                <p14:nvPr/>
              </p14:nvContentPartPr>
              <p14:xfrm>
                <a:off x="10579585" y="5752657"/>
                <a:ext cx="113040" cy="3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6336F4-937B-D650-DA07-62A64464D1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70945" y="5743657"/>
                  <a:ext cx="13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035E2E-0B26-4C75-1C34-F8A74EEC6EEC}"/>
                    </a:ext>
                  </a:extLst>
                </p14:cNvPr>
                <p14:cNvContentPartPr/>
                <p14:nvPr/>
              </p14:nvContentPartPr>
              <p14:xfrm>
                <a:off x="10714585" y="5678497"/>
                <a:ext cx="99360" cy="10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035E2E-0B26-4C75-1C34-F8A74EEC6E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05585" y="5669497"/>
                  <a:ext cx="117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172EEF-5324-93BE-5D3E-8000EF3BA4D2}"/>
                    </a:ext>
                  </a:extLst>
                </p14:cNvPr>
                <p14:cNvContentPartPr/>
                <p14:nvPr/>
              </p14:nvContentPartPr>
              <p14:xfrm>
                <a:off x="10840225" y="5605777"/>
                <a:ext cx="106920" cy="114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172EEF-5324-93BE-5D3E-8000EF3BA4D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31585" y="5596777"/>
                  <a:ext cx="12456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79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420C-04D5-17CE-61EC-65D82DED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A08B-9EDD-5630-C303-554ACBD8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Eye Relief Again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3668D2A-426E-4C14-9437-EEDBDF66FA47}"/>
                  </a:ext>
                </a:extLst>
              </p14:cNvPr>
              <p14:cNvContentPartPr/>
              <p14:nvPr/>
            </p14:nvContentPartPr>
            <p14:xfrm>
              <a:off x="1715305" y="1870417"/>
              <a:ext cx="600120" cy="330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3668D2A-426E-4C14-9437-EEDBDF66FA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985" y="1866097"/>
                <a:ext cx="608760" cy="33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F5AB8193-BAB7-EE29-95FB-96BF34445B77}"/>
              </a:ext>
            </a:extLst>
          </p:cNvPr>
          <p:cNvGrpSpPr/>
          <p:nvPr/>
        </p:nvGrpSpPr>
        <p:grpSpPr>
          <a:xfrm>
            <a:off x="108265" y="1947457"/>
            <a:ext cx="1200600" cy="830880"/>
            <a:chOff x="108265" y="1947457"/>
            <a:chExt cx="120060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6FCD16-46D3-9129-8B14-3C625F1A56B5}"/>
                    </a:ext>
                  </a:extLst>
                </p14:cNvPr>
                <p14:cNvContentPartPr/>
                <p14:nvPr/>
              </p14:nvContentPartPr>
              <p14:xfrm>
                <a:off x="222385" y="2628937"/>
                <a:ext cx="27288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6FCD16-46D3-9129-8B14-3C625F1A56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071" y="2624617"/>
                  <a:ext cx="281509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9A66D2-331C-FC26-2EB3-C8B5CCC0355B}"/>
                    </a:ext>
                  </a:extLst>
                </p14:cNvPr>
                <p14:cNvContentPartPr/>
                <p14:nvPr/>
              </p14:nvContentPartPr>
              <p14:xfrm>
                <a:off x="273865" y="2595097"/>
                <a:ext cx="46080" cy="88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9A66D2-331C-FC26-2EB3-C8B5CCC035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578" y="2590759"/>
                  <a:ext cx="54653" cy="97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CC7FD3-CB90-361A-AF0B-C98B9835C607}"/>
                    </a:ext>
                  </a:extLst>
                </p14:cNvPr>
                <p14:cNvContentPartPr/>
                <p14:nvPr/>
              </p14:nvContentPartPr>
              <p14:xfrm>
                <a:off x="108265" y="2476657"/>
                <a:ext cx="101520" cy="11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CC7FD3-CB90-361A-AF0B-C98B9835C6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930" y="2472337"/>
                  <a:ext cx="110191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DA2868-4C15-73EF-9A69-A239A5AA676A}"/>
                    </a:ext>
                  </a:extLst>
                </p14:cNvPr>
                <p14:cNvContentPartPr/>
                <p14:nvPr/>
              </p14:nvContentPartPr>
              <p14:xfrm>
                <a:off x="299425" y="2520577"/>
                <a:ext cx="241560" cy="3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DA2868-4C15-73EF-9A69-A239A5AA67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105" y="2516257"/>
                  <a:ext cx="25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A6AF12-DC41-636B-3074-25EDD126DA54}"/>
                    </a:ext>
                  </a:extLst>
                </p14:cNvPr>
                <p14:cNvContentPartPr/>
                <p14:nvPr/>
              </p14:nvContentPartPr>
              <p14:xfrm>
                <a:off x="543865" y="2432377"/>
                <a:ext cx="117000" cy="31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A6AF12-DC41-636B-3074-25EDD126DA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558" y="2428057"/>
                  <a:ext cx="125613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37A0569-07BC-6B45-B57F-D133F2B9B4C0}"/>
                    </a:ext>
                  </a:extLst>
                </p14:cNvPr>
                <p14:cNvContentPartPr/>
                <p14:nvPr/>
              </p14:nvContentPartPr>
              <p14:xfrm>
                <a:off x="603625" y="2214217"/>
                <a:ext cx="377280" cy="38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37A0569-07BC-6B45-B57F-D133F2B9B4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305" y="2209897"/>
                  <a:ext cx="385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04BD10-CCE6-08F9-19F6-2AA17F507810}"/>
                    </a:ext>
                  </a:extLst>
                </p14:cNvPr>
                <p14:cNvContentPartPr/>
                <p14:nvPr/>
              </p14:nvContentPartPr>
              <p14:xfrm>
                <a:off x="814945" y="2051857"/>
                <a:ext cx="6984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04BD10-CCE6-08F9-19F6-2AA17F5078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0625" y="2047537"/>
                  <a:ext cx="78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F459ED-2870-CD9B-9E74-178BEBEB05D2}"/>
                    </a:ext>
                  </a:extLst>
                </p14:cNvPr>
                <p14:cNvContentPartPr/>
                <p14:nvPr/>
              </p14:nvContentPartPr>
              <p14:xfrm>
                <a:off x="918265" y="2080297"/>
                <a:ext cx="146160" cy="14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F459ED-2870-CD9B-9E74-178BEBEB05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945" y="2075977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68731A0-7006-B6E8-616F-A6CF11B86557}"/>
                    </a:ext>
                  </a:extLst>
                </p14:cNvPr>
                <p14:cNvContentPartPr/>
                <p14:nvPr/>
              </p14:nvContentPartPr>
              <p14:xfrm>
                <a:off x="1102945" y="1947457"/>
                <a:ext cx="205920" cy="17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68731A0-7006-B6E8-616F-A6CF11B865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8633" y="1943137"/>
                  <a:ext cx="214545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AEA3431-0ECD-5F21-009D-2E749146C144}"/>
                  </a:ext>
                </a:extLst>
              </p14:cNvPr>
              <p14:cNvContentPartPr/>
              <p14:nvPr/>
            </p14:nvContentPartPr>
            <p14:xfrm>
              <a:off x="1914025" y="1903897"/>
              <a:ext cx="5878440" cy="1824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AEA3431-0ECD-5F21-009D-2E749146C1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5025" y="1894897"/>
                <a:ext cx="589608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1DC3C3F-1636-2DB2-E9BA-B75B472AC88A}"/>
                  </a:ext>
                </a:extLst>
              </p14:cNvPr>
              <p14:cNvContentPartPr/>
              <p14:nvPr/>
            </p14:nvContentPartPr>
            <p14:xfrm>
              <a:off x="1921585" y="2129257"/>
              <a:ext cx="5833440" cy="181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1DC3C3F-1636-2DB2-E9BA-B75B472AC8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2585" y="2120257"/>
                <a:ext cx="5851080" cy="18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DCEC60D-012F-4CFA-F1F9-882B57CD7A93}"/>
                  </a:ext>
                </a:extLst>
              </p14:cNvPr>
              <p14:cNvContentPartPr/>
              <p14:nvPr/>
            </p14:nvContentPartPr>
            <p14:xfrm>
              <a:off x="1905745" y="2343457"/>
              <a:ext cx="5803920" cy="183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DCEC60D-012F-4CFA-F1F9-882B57CD7A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6745" y="2334457"/>
                <a:ext cx="5821560" cy="18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3DF0C8F-0E63-FE33-79B5-64642D5D27A3}"/>
                  </a:ext>
                </a:extLst>
              </p14:cNvPr>
              <p14:cNvContentPartPr/>
              <p14:nvPr/>
            </p14:nvContentPartPr>
            <p14:xfrm>
              <a:off x="2001145" y="3181897"/>
              <a:ext cx="6341040" cy="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3DF0C8F-0E63-FE33-79B5-64642D5D27A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92145" y="3163897"/>
                <a:ext cx="6358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CBFB6F7-55E8-AEEA-D5EA-9DC7E7C82D38}"/>
                  </a:ext>
                </a:extLst>
              </p14:cNvPr>
              <p14:cNvContentPartPr/>
              <p14:nvPr/>
            </p14:nvContentPartPr>
            <p14:xfrm>
              <a:off x="2009425" y="3460537"/>
              <a:ext cx="6345720" cy="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CBFB6F7-55E8-AEEA-D5EA-9DC7E7C82D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00425" y="3442537"/>
                <a:ext cx="6363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B4675BB-2F94-AF48-C804-44A930BA559F}"/>
                  </a:ext>
                </a:extLst>
              </p14:cNvPr>
              <p14:cNvContentPartPr/>
              <p14:nvPr/>
            </p14:nvContentPartPr>
            <p14:xfrm>
              <a:off x="2043625" y="3745657"/>
              <a:ext cx="6273000" cy="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B4675BB-2F94-AF48-C804-44A930BA55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34625" y="3727657"/>
                <a:ext cx="6290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26BDFBB-03D7-1F1F-94EC-D15E393243D7}"/>
                  </a:ext>
                </a:extLst>
              </p14:cNvPr>
              <p14:cNvContentPartPr/>
              <p14:nvPr/>
            </p14:nvContentPartPr>
            <p14:xfrm>
              <a:off x="2018785" y="2463697"/>
              <a:ext cx="6256080" cy="2056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26BDFBB-03D7-1F1F-94EC-D15E393243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9785" y="2454697"/>
                <a:ext cx="6273720" cy="20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673AC-6601-9DDC-3919-A4F43BD8DDA2}"/>
                  </a:ext>
                </a:extLst>
              </p14:cNvPr>
              <p14:cNvContentPartPr/>
              <p14:nvPr/>
            </p14:nvContentPartPr>
            <p14:xfrm>
              <a:off x="2125345" y="2723617"/>
              <a:ext cx="6240600" cy="2040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673AC-6601-9DDC-3919-A4F43BD8DDA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6345" y="2714617"/>
                <a:ext cx="625824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892DA17-D933-8729-55E4-1DF674F9B7AB}"/>
                  </a:ext>
                </a:extLst>
              </p14:cNvPr>
              <p14:cNvContentPartPr/>
              <p14:nvPr/>
            </p14:nvContentPartPr>
            <p14:xfrm>
              <a:off x="2158465" y="3014497"/>
              <a:ext cx="6220800" cy="20052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892DA17-D933-8729-55E4-1DF674F9B7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9465" y="3005497"/>
                <a:ext cx="6238440" cy="20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4788DF5-C567-3579-128D-70DE479D8E9C}"/>
              </a:ext>
            </a:extLst>
          </p:cNvPr>
          <p:cNvGrpSpPr/>
          <p:nvPr/>
        </p:nvGrpSpPr>
        <p:grpSpPr>
          <a:xfrm>
            <a:off x="5989225" y="1596457"/>
            <a:ext cx="4531320" cy="2327400"/>
            <a:chOff x="5989225" y="1596457"/>
            <a:chExt cx="4531320" cy="23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E79036-6CB5-65C0-7EBC-2696078065D3}"/>
                    </a:ext>
                  </a:extLst>
                </p14:cNvPr>
                <p14:cNvContentPartPr/>
                <p14:nvPr/>
              </p14:nvContentPartPr>
              <p14:xfrm>
                <a:off x="6020905" y="3183697"/>
                <a:ext cx="174960" cy="74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E79036-6CB5-65C0-7EBC-2696078065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1905" y="3174697"/>
                  <a:ext cx="192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8C0DD7-FF6D-0A58-44C0-21482D245343}"/>
                    </a:ext>
                  </a:extLst>
                </p14:cNvPr>
                <p14:cNvContentPartPr/>
                <p14:nvPr/>
              </p14:nvContentPartPr>
              <p14:xfrm>
                <a:off x="5989225" y="3154177"/>
                <a:ext cx="259560" cy="17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8C0DD7-FF6D-0A58-44C0-21482D2453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0225" y="3145195"/>
                  <a:ext cx="277200" cy="195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ACA6FD-3D4C-E7A0-E422-A8398FF5F662}"/>
                    </a:ext>
                  </a:extLst>
                </p14:cNvPr>
                <p14:cNvContentPartPr/>
                <p14:nvPr/>
              </p14:nvContentPartPr>
              <p14:xfrm>
                <a:off x="6152305" y="1886977"/>
                <a:ext cx="2085840" cy="118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ACA6FD-3D4C-E7A0-E422-A8398FF5F6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43305" y="1877977"/>
                  <a:ext cx="210348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26C646-98C3-E57C-D2AD-BAB51E042FFE}"/>
                    </a:ext>
                  </a:extLst>
                </p14:cNvPr>
                <p14:cNvContentPartPr/>
                <p14:nvPr/>
              </p14:nvContentPartPr>
              <p14:xfrm>
                <a:off x="8428225" y="1763137"/>
                <a:ext cx="279360" cy="30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26C646-98C3-E57C-D2AD-BAB51E042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9225" y="1754126"/>
                  <a:ext cx="29700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B93EF1-F2CB-94B5-598C-BD12122EAF3B}"/>
                    </a:ext>
                  </a:extLst>
                </p14:cNvPr>
                <p14:cNvContentPartPr/>
                <p14:nvPr/>
              </p14:nvContentPartPr>
              <p14:xfrm>
                <a:off x="8419945" y="1886257"/>
                <a:ext cx="205560" cy="10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B93EF1-F2CB-94B5-598C-BD12122EAF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10945" y="1877257"/>
                  <a:ext cx="223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1C7EB46-C3F2-0653-4A27-9BFE574B4848}"/>
                    </a:ext>
                  </a:extLst>
                </p14:cNvPr>
                <p14:cNvContentPartPr/>
                <p14:nvPr/>
              </p14:nvContentPartPr>
              <p14:xfrm>
                <a:off x="8418145" y="1695457"/>
                <a:ext cx="345960" cy="31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1C7EB46-C3F2-0653-4A27-9BFE574B48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09145" y="1686457"/>
                  <a:ext cx="363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5F465AB-02A3-BA4F-0191-350CC46EAA86}"/>
                    </a:ext>
                  </a:extLst>
                </p14:cNvPr>
                <p14:cNvContentPartPr/>
                <p14:nvPr/>
              </p14:nvContentPartPr>
              <p14:xfrm>
                <a:off x="8774185" y="1787617"/>
                <a:ext cx="212400" cy="246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5F465AB-02A3-BA4F-0191-350CC46EAA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65185" y="1778617"/>
                  <a:ext cx="230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4C885C-97DB-0147-63FC-6AC22426E4B0}"/>
                    </a:ext>
                  </a:extLst>
                </p14:cNvPr>
                <p14:cNvContentPartPr/>
                <p14:nvPr/>
              </p14:nvContentPartPr>
              <p14:xfrm>
                <a:off x="8730625" y="1807057"/>
                <a:ext cx="323280" cy="211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4C885C-97DB-0147-63FC-6AC22426E4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21625" y="1798072"/>
                  <a:ext cx="340920" cy="229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1B4DFAD-5637-6160-A4B8-0000D1DEB3B6}"/>
                    </a:ext>
                  </a:extLst>
                </p14:cNvPr>
                <p14:cNvContentPartPr/>
                <p14:nvPr/>
              </p14:nvContentPartPr>
              <p14:xfrm>
                <a:off x="8968945" y="1687897"/>
                <a:ext cx="76680" cy="120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1B4DFAD-5637-6160-A4B8-0000D1DEB3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59987" y="1678897"/>
                  <a:ext cx="94238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EBC822-DB79-0E48-57E8-E461E8D54EDB}"/>
                    </a:ext>
                  </a:extLst>
                </p14:cNvPr>
                <p14:cNvContentPartPr/>
                <p14:nvPr/>
              </p14:nvContentPartPr>
              <p14:xfrm>
                <a:off x="9186025" y="1713817"/>
                <a:ext cx="51120" cy="31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EBC822-DB79-0E48-57E8-E461E8D54E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77025" y="1704817"/>
                  <a:ext cx="68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CBFA15-E247-8995-E3EA-EC71B86FA289}"/>
                    </a:ext>
                  </a:extLst>
                </p14:cNvPr>
                <p14:cNvContentPartPr/>
                <p14:nvPr/>
              </p14:nvContentPartPr>
              <p14:xfrm>
                <a:off x="9094225" y="1859257"/>
                <a:ext cx="20520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CBFA15-E247-8995-E3EA-EC71B86FA2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85241" y="1850257"/>
                  <a:ext cx="222809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DCEE67F-B45F-5E02-F8EF-B29C51B3AB9E}"/>
                    </a:ext>
                  </a:extLst>
                </p14:cNvPr>
                <p14:cNvContentPartPr/>
                <p14:nvPr/>
              </p14:nvContentPartPr>
              <p14:xfrm>
                <a:off x="9634585" y="1650457"/>
                <a:ext cx="30240" cy="430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CEE67F-B45F-5E02-F8EF-B29C51B3AB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5585" y="1641457"/>
                  <a:ext cx="47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860EE0-1926-40CE-90F8-247955BB8BE9}"/>
                    </a:ext>
                  </a:extLst>
                </p14:cNvPr>
                <p14:cNvContentPartPr/>
                <p14:nvPr/>
              </p14:nvContentPartPr>
              <p14:xfrm>
                <a:off x="9616225" y="1634257"/>
                <a:ext cx="280080" cy="238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860EE0-1926-40CE-90F8-247955BB8B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07237" y="1625243"/>
                  <a:ext cx="297697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0FA3FCA-2880-DCA1-CBB0-0CABEC94C4A2}"/>
                    </a:ext>
                  </a:extLst>
                </p14:cNvPr>
                <p14:cNvContentPartPr/>
                <p14:nvPr/>
              </p14:nvContentPartPr>
              <p14:xfrm>
                <a:off x="9866065" y="1857097"/>
                <a:ext cx="244080" cy="55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FA3FCA-2880-DCA1-CBB0-0CABEC94C4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57065" y="1848103"/>
                  <a:ext cx="261720" cy="56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CB7864-26C1-21AD-03F6-47C9CF9664D6}"/>
                    </a:ext>
                  </a:extLst>
                </p14:cNvPr>
                <p14:cNvContentPartPr/>
                <p14:nvPr/>
              </p14:nvContentPartPr>
              <p14:xfrm>
                <a:off x="10088905" y="1827937"/>
                <a:ext cx="265320" cy="16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CB7864-26C1-21AD-03F6-47C9CF9664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79917" y="1818937"/>
                  <a:ext cx="282936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D67B5DC-889E-203D-1CDE-CBC7D8EF39F4}"/>
                    </a:ext>
                  </a:extLst>
                </p14:cNvPr>
                <p14:cNvContentPartPr/>
                <p14:nvPr/>
              </p14:nvContentPartPr>
              <p14:xfrm>
                <a:off x="10293025" y="1670617"/>
                <a:ext cx="67320" cy="8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D67B5DC-889E-203D-1CDE-CBC7D8EF39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84025" y="1661617"/>
                  <a:ext cx="84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CAD649F-01CE-AA27-944F-4713AEE3D79F}"/>
                    </a:ext>
                  </a:extLst>
                </p14:cNvPr>
                <p14:cNvContentPartPr/>
                <p14:nvPr/>
              </p14:nvContentPartPr>
              <p14:xfrm>
                <a:off x="10493545" y="1596457"/>
                <a:ext cx="27000" cy="41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CAD649F-01CE-AA27-944F-4713AEE3D7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84545" y="1587457"/>
                  <a:ext cx="4464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8D84831-413E-984F-7633-4C8074F46BCF}"/>
              </a:ext>
            </a:extLst>
          </p:cNvPr>
          <p:cNvGrpSpPr/>
          <p:nvPr/>
        </p:nvGrpSpPr>
        <p:grpSpPr>
          <a:xfrm>
            <a:off x="8639545" y="2804617"/>
            <a:ext cx="1554120" cy="955440"/>
            <a:chOff x="8639545" y="2804617"/>
            <a:chExt cx="155412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ED6AA-03A5-E193-EA54-DC3082EC76F2}"/>
                    </a:ext>
                  </a:extLst>
                </p14:cNvPr>
                <p14:cNvContentPartPr/>
                <p14:nvPr/>
              </p14:nvContentPartPr>
              <p14:xfrm>
                <a:off x="8639545" y="2804617"/>
                <a:ext cx="592560" cy="955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ED6AA-03A5-E193-EA54-DC3082EC76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30545" y="2795617"/>
                  <a:ext cx="61020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DBB8A3-86A9-5533-825A-CD38C78C9121}"/>
                    </a:ext>
                  </a:extLst>
                </p14:cNvPr>
                <p14:cNvContentPartPr/>
                <p14:nvPr/>
              </p14:nvContentPartPr>
              <p14:xfrm>
                <a:off x="8820265" y="3151297"/>
                <a:ext cx="274320" cy="35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DBB8A3-86A9-5533-825A-CD38C78C91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11253" y="3142306"/>
                  <a:ext cx="291983" cy="376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4E1576-E54C-0F46-4377-F88C1DD230F2}"/>
                    </a:ext>
                  </a:extLst>
                </p14:cNvPr>
                <p14:cNvContentPartPr/>
                <p14:nvPr/>
              </p14:nvContentPartPr>
              <p14:xfrm>
                <a:off x="9384385" y="3168937"/>
                <a:ext cx="231840" cy="254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4E1576-E54C-0F46-4377-F88C1DD230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5385" y="3159937"/>
                  <a:ext cx="249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6300AF6-5845-B32E-7635-BF6B602CE22B}"/>
                    </a:ext>
                  </a:extLst>
                </p14:cNvPr>
                <p14:cNvContentPartPr/>
                <p14:nvPr/>
              </p14:nvContentPartPr>
              <p14:xfrm>
                <a:off x="9437665" y="3286297"/>
                <a:ext cx="12420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6300AF6-5845-B32E-7635-BF6B602CE2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28639" y="3277297"/>
                  <a:ext cx="141891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BE73488-4E0C-F7F6-ACF7-B516DAB3BEEF}"/>
                    </a:ext>
                  </a:extLst>
                </p14:cNvPr>
                <p14:cNvContentPartPr/>
                <p14:nvPr/>
              </p14:nvContentPartPr>
              <p14:xfrm>
                <a:off x="9380065" y="3174697"/>
                <a:ext cx="213120" cy="1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BE73488-4E0C-F7F6-ACF7-B516DAB3BE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71065" y="3165513"/>
                  <a:ext cx="23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217ACA-5348-C291-7BA6-2A24E9A8716A}"/>
                    </a:ext>
                  </a:extLst>
                </p14:cNvPr>
                <p14:cNvContentPartPr/>
                <p14:nvPr/>
              </p14:nvContentPartPr>
              <p14:xfrm>
                <a:off x="9646465" y="3172897"/>
                <a:ext cx="158400" cy="7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217ACA-5348-C291-7BA6-2A24E9A871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37465" y="3163897"/>
                  <a:ext cx="17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20640CD-436E-D037-5D10-9B50664F69AB}"/>
                    </a:ext>
                  </a:extLst>
                </p14:cNvPr>
                <p14:cNvContentPartPr/>
                <p14:nvPr/>
              </p14:nvContentPartPr>
              <p14:xfrm>
                <a:off x="9621985" y="3163537"/>
                <a:ext cx="210240" cy="513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20640CD-436E-D037-5D10-9B50664F69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12985" y="3154537"/>
                  <a:ext cx="2278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C8B722-FC92-F404-D1EF-1B8C339569AE}"/>
                    </a:ext>
                  </a:extLst>
                </p14:cNvPr>
                <p14:cNvContentPartPr/>
                <p14:nvPr/>
              </p14:nvContentPartPr>
              <p14:xfrm>
                <a:off x="9925465" y="3190537"/>
                <a:ext cx="167760" cy="266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C8B722-FC92-F404-D1EF-1B8C339569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6465" y="3181537"/>
                  <a:ext cx="185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5F0EEA9-58C5-26AD-F41F-36586429F0F8}"/>
                    </a:ext>
                  </a:extLst>
                </p14:cNvPr>
                <p14:cNvContentPartPr/>
                <p14:nvPr/>
              </p14:nvContentPartPr>
              <p14:xfrm>
                <a:off x="9975505" y="3290257"/>
                <a:ext cx="145800" cy="43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5F0EEA9-58C5-26AD-F41F-36586429F0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66505" y="3281257"/>
                  <a:ext cx="163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4DC031-3DA0-28B7-217F-33F8BEACBB4E}"/>
                    </a:ext>
                  </a:extLst>
                </p14:cNvPr>
                <p14:cNvContentPartPr/>
                <p14:nvPr/>
              </p14:nvContentPartPr>
              <p14:xfrm>
                <a:off x="9934105" y="3152377"/>
                <a:ext cx="259560" cy="32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4DC031-3DA0-28B7-217F-33F8BEACBB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5105" y="3143377"/>
                  <a:ext cx="2772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CE329E-0000-BDC9-ED7B-0D07ADBFCCCF}"/>
                  </a:ext>
                </a:extLst>
              </p14:cNvPr>
              <p14:cNvContentPartPr/>
              <p14:nvPr/>
            </p14:nvContentPartPr>
            <p14:xfrm>
              <a:off x="6083905" y="3983257"/>
              <a:ext cx="5760" cy="1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CE329E-0000-BDC9-ED7B-0D07ADBFCCC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74905" y="3974257"/>
                <a:ext cx="23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023A7E-D02A-2AC4-24CB-053532989C33}"/>
                  </a:ext>
                </a:extLst>
              </p14:cNvPr>
              <p14:cNvContentPartPr/>
              <p14:nvPr/>
            </p14:nvContentPartPr>
            <p14:xfrm>
              <a:off x="6056905" y="4252537"/>
              <a:ext cx="1512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023A7E-D02A-2AC4-24CB-053532989C3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47905" y="4243508"/>
                <a:ext cx="32760" cy="13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4FBC47-088F-8A64-FE57-D50541F1CB97}"/>
                  </a:ext>
                </a:extLst>
              </p14:cNvPr>
              <p14:cNvContentPartPr/>
              <p14:nvPr/>
            </p14:nvContentPartPr>
            <p14:xfrm>
              <a:off x="6045385" y="4502377"/>
              <a:ext cx="5760" cy="11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4FBC47-088F-8A64-FE57-D50541F1CB9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35785" y="4493377"/>
                <a:ext cx="24576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4D48DC-E873-0EC8-6911-6010882ED9CD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4D48DC-E873-0EC8-6911-6010882ED9C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186309-5B6F-3114-3186-95D34A1A58C4}"/>
                  </a:ext>
                </a:extLst>
              </p14:cNvPr>
              <p14:cNvContentPartPr/>
              <p14:nvPr/>
            </p14:nvContentPartPr>
            <p14:xfrm>
              <a:off x="5933785" y="1841257"/>
              <a:ext cx="25200" cy="19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186309-5B6F-3114-3186-95D34A1A58C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24655" y="1832257"/>
                <a:ext cx="43096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E15874-BBDC-A60F-82B9-494B6C4311B2}"/>
                  </a:ext>
                </a:extLst>
              </p14:cNvPr>
              <p14:cNvContentPartPr/>
              <p14:nvPr/>
            </p14:nvContentPartPr>
            <p14:xfrm>
              <a:off x="5903545" y="2226097"/>
              <a:ext cx="104040" cy="269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E15874-BBDC-A60F-82B9-494B6C4311B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94545" y="2217097"/>
                <a:ext cx="1216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31BE21-0F1E-3A5D-A1D2-D01EAEECAAB3}"/>
                  </a:ext>
                </a:extLst>
              </p14:cNvPr>
              <p14:cNvContentPartPr/>
              <p14:nvPr/>
            </p14:nvContentPartPr>
            <p14:xfrm>
              <a:off x="5977345" y="2858617"/>
              <a:ext cx="6480" cy="270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31BE21-0F1E-3A5D-A1D2-D01EAEECAAB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68345" y="2849617"/>
                <a:ext cx="2412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1533156-2ACD-8759-6B49-1F35FE47A9E4}"/>
              </a:ext>
            </a:extLst>
          </p:cNvPr>
          <p:cNvGrpSpPr/>
          <p:nvPr/>
        </p:nvGrpSpPr>
        <p:grpSpPr>
          <a:xfrm>
            <a:off x="2127505" y="4791817"/>
            <a:ext cx="3938400" cy="865080"/>
            <a:chOff x="2127505" y="4791817"/>
            <a:chExt cx="393840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BCDE69-2D00-5281-C838-95846D76B886}"/>
                    </a:ext>
                  </a:extLst>
                </p14:cNvPr>
                <p14:cNvContentPartPr/>
                <p14:nvPr/>
              </p14:nvContentPartPr>
              <p14:xfrm>
                <a:off x="6037105" y="4791817"/>
                <a:ext cx="10800" cy="11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BCDE69-2D00-5281-C838-95846D76B8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28105" y="4782817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A3388C-4A39-53AD-DFBB-F4626FF1D26F}"/>
                    </a:ext>
                  </a:extLst>
                </p14:cNvPr>
                <p14:cNvContentPartPr/>
                <p14:nvPr/>
              </p14:nvContentPartPr>
              <p14:xfrm>
                <a:off x="6045385" y="5038057"/>
                <a:ext cx="20520" cy="40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A3388C-4A39-53AD-DFBB-F4626FF1D2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36385" y="5029057"/>
                  <a:ext cx="38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82B547-A0F8-97B0-A89F-1891DDE6AF00}"/>
                    </a:ext>
                  </a:extLst>
                </p14:cNvPr>
                <p14:cNvContentPartPr/>
                <p14:nvPr/>
              </p14:nvContentPartPr>
              <p14:xfrm>
                <a:off x="6044665" y="5530897"/>
                <a:ext cx="15840" cy="12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82B547-A0F8-97B0-A89F-1891DDE6AF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35665" y="5521923"/>
                  <a:ext cx="33480" cy="14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387D6F-5D1E-CE74-0C05-FDCD8F43D59A}"/>
                    </a:ext>
                  </a:extLst>
                </p14:cNvPr>
                <p14:cNvContentPartPr/>
                <p14:nvPr/>
              </p14:nvContentPartPr>
              <p14:xfrm>
                <a:off x="2163145" y="5244697"/>
                <a:ext cx="3725280" cy="252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387D6F-5D1E-CE74-0C05-FDCD8F43D5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54145" y="5235697"/>
                  <a:ext cx="3742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D265EE-7671-93CE-78A2-A123B45C3E14}"/>
                    </a:ext>
                  </a:extLst>
                </p14:cNvPr>
                <p14:cNvContentPartPr/>
                <p14:nvPr/>
              </p14:nvContentPartPr>
              <p14:xfrm>
                <a:off x="2127505" y="5149657"/>
                <a:ext cx="140760" cy="30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D265EE-7671-93CE-78A2-A123B45C3E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18482" y="5140657"/>
                  <a:ext cx="158445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2190AC-3E3E-38B6-4F47-E5CF6144D386}"/>
              </a:ext>
            </a:extLst>
          </p:cNvPr>
          <p:cNvGrpSpPr/>
          <p:nvPr/>
        </p:nvGrpSpPr>
        <p:grpSpPr>
          <a:xfrm>
            <a:off x="3457345" y="4878217"/>
            <a:ext cx="1663560" cy="556920"/>
            <a:chOff x="3457345" y="4878217"/>
            <a:chExt cx="166356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44CC9F-D9BA-2626-3E14-3A721FB065D9}"/>
                    </a:ext>
                  </a:extLst>
                </p14:cNvPr>
                <p14:cNvContentPartPr/>
                <p14:nvPr/>
              </p14:nvContentPartPr>
              <p14:xfrm>
                <a:off x="3457345" y="4883257"/>
                <a:ext cx="152640" cy="26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44CC9F-D9BA-2626-3E14-3A721FB065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48345" y="4874245"/>
                  <a:ext cx="170280" cy="281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FAC288-F015-4D1B-43D3-DDBA63EB6C67}"/>
                    </a:ext>
                  </a:extLst>
                </p14:cNvPr>
                <p14:cNvContentPartPr/>
                <p14:nvPr/>
              </p14:nvContentPartPr>
              <p14:xfrm>
                <a:off x="3500905" y="4987657"/>
                <a:ext cx="163800" cy="3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FAC288-F015-4D1B-43D3-DDBA63EB6C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91905" y="4978657"/>
                  <a:ext cx="181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423BB1-E698-8849-7FA4-1F70BB0218C8}"/>
                    </a:ext>
                  </a:extLst>
                </p14:cNvPr>
                <p14:cNvContentPartPr/>
                <p14:nvPr/>
              </p14:nvContentPartPr>
              <p14:xfrm>
                <a:off x="3507385" y="4878217"/>
                <a:ext cx="21996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423BB1-E698-8849-7FA4-1F70BB0218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8385" y="4869081"/>
                  <a:ext cx="237600" cy="4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C0C781-6F02-1E27-9F5B-4AEA29D64345}"/>
                    </a:ext>
                  </a:extLst>
                </p14:cNvPr>
                <p14:cNvContentPartPr/>
                <p14:nvPr/>
              </p14:nvContentPartPr>
              <p14:xfrm>
                <a:off x="3669745" y="4997017"/>
                <a:ext cx="123480" cy="14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C0C781-6F02-1E27-9F5B-4AEA29D643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60745" y="4988017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570840-C8B2-ED17-D9DF-581585C9992B}"/>
                    </a:ext>
                  </a:extLst>
                </p14:cNvPr>
                <p14:cNvContentPartPr/>
                <p14:nvPr/>
              </p14:nvContentPartPr>
              <p14:xfrm>
                <a:off x="3717265" y="5094937"/>
                <a:ext cx="130680" cy="22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570840-C8B2-ED17-D9DF-581585C999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08265" y="5085937"/>
                  <a:ext cx="14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88DF79-294F-D66B-C90D-39BCE82B7171}"/>
                    </a:ext>
                  </a:extLst>
                </p14:cNvPr>
                <p14:cNvContentPartPr/>
                <p14:nvPr/>
              </p14:nvContentPartPr>
              <p14:xfrm>
                <a:off x="3830665" y="5120137"/>
                <a:ext cx="194760" cy="14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88DF79-294F-D66B-C90D-39BCE82B71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21665" y="5111137"/>
                  <a:ext cx="212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7CD5C7-09DF-E84F-30F4-58903DA61CD7}"/>
                    </a:ext>
                  </a:extLst>
                </p14:cNvPr>
                <p14:cNvContentPartPr/>
                <p14:nvPr/>
              </p14:nvContentPartPr>
              <p14:xfrm>
                <a:off x="4215505" y="4932217"/>
                <a:ext cx="295200" cy="25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7CD5C7-09DF-E84F-30F4-58903DA61C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06505" y="4923217"/>
                  <a:ext cx="312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451251-DE24-3540-8D73-C9D24000E40E}"/>
                    </a:ext>
                  </a:extLst>
                </p14:cNvPr>
                <p14:cNvContentPartPr/>
                <p14:nvPr/>
              </p14:nvContentPartPr>
              <p14:xfrm>
                <a:off x="4613665" y="4958137"/>
                <a:ext cx="104040" cy="24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451251-DE24-3540-8D73-C9D24000E4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04665" y="4949150"/>
                  <a:ext cx="121680" cy="258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0449AA-4479-4DAC-C5A7-7800011510F2}"/>
                    </a:ext>
                  </a:extLst>
                </p14:cNvPr>
                <p14:cNvContentPartPr/>
                <p14:nvPr/>
              </p14:nvContentPartPr>
              <p14:xfrm>
                <a:off x="4755865" y="5008177"/>
                <a:ext cx="2520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0449AA-4479-4DAC-C5A7-7800011510F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6865" y="4999307"/>
                  <a:ext cx="4284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E6DA90-A4E4-5DE2-2231-BAC826A1A9C8}"/>
                    </a:ext>
                  </a:extLst>
                </p14:cNvPr>
                <p14:cNvContentPartPr/>
                <p14:nvPr/>
              </p14:nvContentPartPr>
              <p14:xfrm>
                <a:off x="4772785" y="5055697"/>
                <a:ext cx="83520" cy="14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E6DA90-A4E4-5DE2-2231-BAC826A1A9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63785" y="5046697"/>
                  <a:ext cx="101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6967E7-77DE-B9B3-98EA-9CB89917EB8D}"/>
                    </a:ext>
                  </a:extLst>
                </p14:cNvPr>
                <p14:cNvContentPartPr/>
                <p14:nvPr/>
              </p14:nvContentPartPr>
              <p14:xfrm>
                <a:off x="4872865" y="4884697"/>
                <a:ext cx="248040" cy="55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6967E7-77DE-B9B3-98EA-9CB89917EB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63865" y="4875691"/>
                  <a:ext cx="265680" cy="568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6D1F1E-99D4-F052-9D33-2F4DAE01E143}"/>
                    </a:ext>
                  </a:extLst>
                </p14:cNvPr>
                <p14:cNvContentPartPr/>
                <p14:nvPr/>
              </p14:nvContentPartPr>
              <p14:xfrm>
                <a:off x="4880065" y="5090257"/>
                <a:ext cx="180360" cy="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6D1F1E-99D4-F052-9D33-2F4DAE01E14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71083" y="5081257"/>
                  <a:ext cx="197965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1437E0-57CF-0B25-61DA-5812340D5EF4}"/>
              </a:ext>
            </a:extLst>
          </p:cNvPr>
          <p:cNvGrpSpPr/>
          <p:nvPr/>
        </p:nvGrpSpPr>
        <p:grpSpPr>
          <a:xfrm>
            <a:off x="2296345" y="5525137"/>
            <a:ext cx="2706120" cy="468360"/>
            <a:chOff x="2296345" y="5525137"/>
            <a:chExt cx="27061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9359D0-E1CD-CD6D-00F3-26F49044C9B9}"/>
                    </a:ext>
                  </a:extLst>
                </p14:cNvPr>
                <p14:cNvContentPartPr/>
                <p14:nvPr/>
              </p14:nvContentPartPr>
              <p14:xfrm>
                <a:off x="2296345" y="5525137"/>
                <a:ext cx="58320" cy="147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9359D0-E1CD-CD6D-00F3-26F49044C9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87345" y="5516137"/>
                  <a:ext cx="75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079526-54F4-15D9-8616-D8100081050E}"/>
                    </a:ext>
                  </a:extLst>
                </p14:cNvPr>
                <p14:cNvContentPartPr/>
                <p14:nvPr/>
              </p14:nvContentPartPr>
              <p14:xfrm>
                <a:off x="2330185" y="5530897"/>
                <a:ext cx="59400" cy="177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079526-54F4-15D9-8616-D8100081050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21185" y="5521897"/>
                  <a:ext cx="77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527578-3DF4-279E-CCCF-82D334020402}"/>
                    </a:ext>
                  </a:extLst>
                </p14:cNvPr>
                <p14:cNvContentPartPr/>
                <p14:nvPr/>
              </p14:nvContentPartPr>
              <p14:xfrm>
                <a:off x="2439625" y="5647177"/>
                <a:ext cx="222840" cy="33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527578-3DF4-279E-CCCF-82D3340204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30625" y="5638177"/>
                  <a:ext cx="240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1B65CF-0E0B-6AE5-7A75-BB552CF09C58}"/>
                    </a:ext>
                  </a:extLst>
                </p14:cNvPr>
                <p14:cNvContentPartPr/>
                <p14:nvPr/>
              </p14:nvContentPartPr>
              <p14:xfrm>
                <a:off x="2481745" y="5812057"/>
                <a:ext cx="142920" cy="4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1B65CF-0E0B-6AE5-7A75-BB552CF09C5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72745" y="5802983"/>
                  <a:ext cx="160560" cy="6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356AF3-0DE9-4137-1133-858614262468}"/>
                    </a:ext>
                  </a:extLst>
                </p14:cNvPr>
                <p14:cNvContentPartPr/>
                <p14:nvPr/>
              </p14:nvContentPartPr>
              <p14:xfrm>
                <a:off x="2465905" y="5643937"/>
                <a:ext cx="17100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356AF3-0DE9-4137-1133-8586142624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56905" y="5634937"/>
                  <a:ext cx="188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9BAC63-33B7-3553-5A5D-0A27780987CB}"/>
                    </a:ext>
                  </a:extLst>
                </p14:cNvPr>
                <p14:cNvContentPartPr/>
                <p14:nvPr/>
              </p14:nvContentPartPr>
              <p14:xfrm>
                <a:off x="2681905" y="5816737"/>
                <a:ext cx="476640" cy="17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9BAC63-33B7-3553-5A5D-0A27780987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72905" y="5807719"/>
                  <a:ext cx="494280" cy="194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7BCD8B-1959-375A-243F-32577B91CDA1}"/>
                    </a:ext>
                  </a:extLst>
                </p14:cNvPr>
                <p14:cNvContentPartPr/>
                <p14:nvPr/>
              </p14:nvContentPartPr>
              <p14:xfrm>
                <a:off x="3143065" y="5714137"/>
                <a:ext cx="36720" cy="3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7BCD8B-1959-375A-243F-32577B91CD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34065" y="5705137"/>
                  <a:ext cx="54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69F07D-B401-26E9-86F5-58510A21E395}"/>
                    </a:ext>
                  </a:extLst>
                </p14:cNvPr>
                <p14:cNvContentPartPr/>
                <p14:nvPr/>
              </p14:nvContentPartPr>
              <p14:xfrm>
                <a:off x="3211465" y="5819617"/>
                <a:ext cx="152280" cy="15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69F07D-B401-26E9-86F5-58510A21E3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02465" y="5810617"/>
                  <a:ext cx="169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87D755-6AB5-30B5-0D0D-F406F8059882}"/>
                    </a:ext>
                  </a:extLst>
                </p14:cNvPr>
                <p14:cNvContentPartPr/>
                <p14:nvPr/>
              </p14:nvContentPartPr>
              <p14:xfrm>
                <a:off x="3428545" y="5823217"/>
                <a:ext cx="127800" cy="13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87D755-6AB5-30B5-0D0D-F406F80598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9520" y="5814194"/>
                  <a:ext cx="14549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874D6C-70B3-D680-7383-E36FD12824AF}"/>
                    </a:ext>
                  </a:extLst>
                </p14:cNvPr>
                <p14:cNvContentPartPr/>
                <p14:nvPr/>
              </p14:nvContentPartPr>
              <p14:xfrm>
                <a:off x="3830665" y="5684617"/>
                <a:ext cx="24840" cy="28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874D6C-70B3-D680-7383-E36FD12824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1533" y="5675628"/>
                  <a:ext cx="42739" cy="301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9430A4-0BAE-1382-F1EA-A66984D3DFFE}"/>
                    </a:ext>
                  </a:extLst>
                </p14:cNvPr>
                <p14:cNvContentPartPr/>
                <p14:nvPr/>
              </p14:nvContentPartPr>
              <p14:xfrm>
                <a:off x="3765505" y="5823937"/>
                <a:ext cx="325440" cy="10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9430A4-0BAE-1382-F1EA-A66984D3DF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56505" y="5814937"/>
                  <a:ext cx="34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80515C-7939-F37A-6D74-BBD4D17E86C3}"/>
                    </a:ext>
                  </a:extLst>
                </p14:cNvPr>
                <p14:cNvContentPartPr/>
                <p14:nvPr/>
              </p14:nvContentPartPr>
              <p14:xfrm>
                <a:off x="4233145" y="5796937"/>
                <a:ext cx="97920" cy="160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80515C-7939-F37A-6D74-BBD4D17E86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24112" y="5787937"/>
                  <a:ext cx="115625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C9F5CD-9DDA-A742-A48F-64BCD47158B9}"/>
                    </a:ext>
                  </a:extLst>
                </p14:cNvPr>
                <p14:cNvContentPartPr/>
                <p14:nvPr/>
              </p14:nvContentPartPr>
              <p14:xfrm>
                <a:off x="4381465" y="5805577"/>
                <a:ext cx="411120" cy="166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C9F5CD-9DDA-A742-A48F-64BCD47158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72465" y="5796557"/>
                  <a:ext cx="428760" cy="183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29BFAD-5070-464A-28FF-641E3A4BE06A}"/>
                    </a:ext>
                  </a:extLst>
                </p14:cNvPr>
                <p14:cNvContentPartPr/>
                <p14:nvPr/>
              </p14:nvContentPartPr>
              <p14:xfrm>
                <a:off x="4902385" y="5611177"/>
                <a:ext cx="20160" cy="6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29BFAD-5070-464A-28FF-641E3A4BE0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93385" y="5602177"/>
                  <a:ext cx="37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9B2000-3196-546E-57A8-83736B9689B5}"/>
                    </a:ext>
                  </a:extLst>
                </p14:cNvPr>
                <p14:cNvContentPartPr/>
                <p14:nvPr/>
              </p14:nvContentPartPr>
              <p14:xfrm>
                <a:off x="4975105" y="5607217"/>
                <a:ext cx="2736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9B2000-3196-546E-57A8-83736B9689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66105" y="5598217"/>
                  <a:ext cx="450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589E739-4C05-CDA1-7E4E-10F1FFAD95A8}"/>
              </a:ext>
            </a:extLst>
          </p:cNvPr>
          <p:cNvGrpSpPr/>
          <p:nvPr/>
        </p:nvGrpSpPr>
        <p:grpSpPr>
          <a:xfrm>
            <a:off x="5448505" y="3082537"/>
            <a:ext cx="4305240" cy="2116080"/>
            <a:chOff x="5448505" y="3082537"/>
            <a:chExt cx="4305240" cy="21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103622-D610-23DB-A332-779C2863A34C}"/>
                    </a:ext>
                  </a:extLst>
                </p14:cNvPr>
                <p14:cNvContentPartPr/>
                <p14:nvPr/>
              </p14:nvContentPartPr>
              <p14:xfrm>
                <a:off x="5592145" y="3082537"/>
                <a:ext cx="255240" cy="94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103622-D610-23DB-A332-779C2863A3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83505" y="3073897"/>
                  <a:ext cx="27288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88552C-5E40-DFE5-1087-D74918B11C1F}"/>
                    </a:ext>
                  </a:extLst>
                </p14:cNvPr>
                <p14:cNvContentPartPr/>
                <p14:nvPr/>
              </p14:nvContentPartPr>
              <p14:xfrm>
                <a:off x="5448505" y="3585817"/>
                <a:ext cx="2918880" cy="125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88552C-5E40-DFE5-1087-D74918B11C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39505" y="3577177"/>
                  <a:ext cx="2936520" cy="12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4B69FA-8447-98EE-DB7C-BA93CCC0A3BC}"/>
                    </a:ext>
                  </a:extLst>
                </p14:cNvPr>
                <p14:cNvContentPartPr/>
                <p14:nvPr/>
              </p14:nvContentPartPr>
              <p14:xfrm>
                <a:off x="8597425" y="4595257"/>
                <a:ext cx="241560" cy="45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4B69FA-8447-98EE-DB7C-BA93CCC0A3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88425" y="4586617"/>
                  <a:ext cx="259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4B44FE-0B95-DD13-82A5-915D0313CFD3}"/>
                    </a:ext>
                  </a:extLst>
                </p14:cNvPr>
                <p14:cNvContentPartPr/>
                <p14:nvPr/>
              </p14:nvContentPartPr>
              <p14:xfrm>
                <a:off x="8820265" y="4708657"/>
                <a:ext cx="212040" cy="19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4B44FE-0B95-DD13-82A5-915D0313CF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11625" y="4699657"/>
                  <a:ext cx="229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798F33-64F2-9BBE-CF83-03DA30D61662}"/>
                    </a:ext>
                  </a:extLst>
                </p14:cNvPr>
                <p14:cNvContentPartPr/>
                <p14:nvPr/>
              </p14:nvContentPartPr>
              <p14:xfrm>
                <a:off x="9007105" y="4642057"/>
                <a:ext cx="169200" cy="23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798F33-64F2-9BBE-CF83-03DA30D616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8105" y="4633057"/>
                  <a:ext cx="186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43E06B-F440-0C45-271E-1EBC46AC54CA}"/>
                    </a:ext>
                  </a:extLst>
                </p14:cNvPr>
                <p14:cNvContentPartPr/>
                <p14:nvPr/>
              </p14:nvContentPartPr>
              <p14:xfrm>
                <a:off x="9172345" y="4614697"/>
                <a:ext cx="132120" cy="58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43E06B-F440-0C45-271E-1EBC46AC54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63705" y="4606057"/>
                  <a:ext cx="149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8C1AF4-0A2D-A58B-641C-BCA2F9968814}"/>
                    </a:ext>
                  </a:extLst>
                </p14:cNvPr>
                <p14:cNvContentPartPr/>
                <p14:nvPr/>
              </p14:nvContentPartPr>
              <p14:xfrm>
                <a:off x="9327505" y="4337857"/>
                <a:ext cx="402480" cy="463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8C1AF4-0A2D-A58B-641C-BCA2F99688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18505" y="4328857"/>
                  <a:ext cx="4201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F7D638-2D2A-CDB3-AA74-F77D666EB2FE}"/>
                    </a:ext>
                  </a:extLst>
                </p14:cNvPr>
                <p14:cNvContentPartPr/>
                <p14:nvPr/>
              </p14:nvContentPartPr>
              <p14:xfrm>
                <a:off x="9603625" y="4458457"/>
                <a:ext cx="150120" cy="5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F7D638-2D2A-CDB3-AA74-F77D666EB2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94985" y="4449457"/>
                  <a:ext cx="167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87A74A-0D31-B429-BAE7-DF44519C6365}"/>
              </a:ext>
            </a:extLst>
          </p:cNvPr>
          <p:cNvGrpSpPr/>
          <p:nvPr/>
        </p:nvGrpSpPr>
        <p:grpSpPr>
          <a:xfrm>
            <a:off x="10137865" y="4292857"/>
            <a:ext cx="1002960" cy="584280"/>
            <a:chOff x="10137865" y="4292857"/>
            <a:chExt cx="10029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827BFC-08B5-516E-4EC7-AE90A087C1D5}"/>
                    </a:ext>
                  </a:extLst>
                </p14:cNvPr>
                <p14:cNvContentPartPr/>
                <p14:nvPr/>
              </p14:nvContentPartPr>
              <p14:xfrm>
                <a:off x="10137865" y="4292857"/>
                <a:ext cx="226080" cy="58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827BFC-08B5-516E-4EC7-AE90A087C1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28865" y="4284217"/>
                  <a:ext cx="2437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17DB13-1C54-B515-CC2A-5916BEFE011B}"/>
                    </a:ext>
                  </a:extLst>
                </p14:cNvPr>
                <p14:cNvContentPartPr/>
                <p14:nvPr/>
              </p14:nvContentPartPr>
              <p14:xfrm>
                <a:off x="10182505" y="4580497"/>
                <a:ext cx="199800" cy="87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17DB13-1C54-B515-CC2A-5916BEFE01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73865" y="4571497"/>
                  <a:ext cx="21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33BB03-B6D5-0500-2046-B93BBBEDEECC}"/>
                    </a:ext>
                  </a:extLst>
                </p14:cNvPr>
                <p14:cNvContentPartPr/>
                <p14:nvPr/>
              </p14:nvContentPartPr>
              <p14:xfrm>
                <a:off x="10437025" y="4305097"/>
                <a:ext cx="293040" cy="504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33BB03-B6D5-0500-2046-B93BBBEDEE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28025" y="4296097"/>
                  <a:ext cx="3106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582FF84-DC91-D6B3-67A4-D9A925F3536C}"/>
                    </a:ext>
                  </a:extLst>
                </p14:cNvPr>
                <p14:cNvContentPartPr/>
                <p14:nvPr/>
              </p14:nvContentPartPr>
              <p14:xfrm>
                <a:off x="10466905" y="4501297"/>
                <a:ext cx="223920" cy="45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582FF84-DC91-D6B3-67A4-D9A925F353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57905" y="4492297"/>
                  <a:ext cx="241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175FCF-8FED-9284-F0DB-FAE4E429BAE0}"/>
                    </a:ext>
                  </a:extLst>
                </p14:cNvPr>
                <p14:cNvContentPartPr/>
                <p14:nvPr/>
              </p14:nvContentPartPr>
              <p14:xfrm>
                <a:off x="10686865" y="4348297"/>
                <a:ext cx="173160" cy="36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175FCF-8FED-9284-F0DB-FAE4E429BA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78225" y="4339657"/>
                  <a:ext cx="190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B5662D-D75F-55C5-3365-353BA7A4BBDE}"/>
                    </a:ext>
                  </a:extLst>
                </p14:cNvPr>
                <p14:cNvContentPartPr/>
                <p14:nvPr/>
              </p14:nvContentPartPr>
              <p14:xfrm>
                <a:off x="10900345" y="4313737"/>
                <a:ext cx="240480" cy="319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B5662D-D75F-55C5-3365-353BA7A4BB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91345" y="4304737"/>
                  <a:ext cx="258120" cy="33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32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CC011-B040-3140-773B-A4283EADC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D7FE-FEA0-C1AE-D5FE-D48F37F4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to describe an eyepiece?: </a:t>
            </a:r>
            <a:r>
              <a:rPr lang="en-SG" dirty="0" err="1">
                <a:solidFill>
                  <a:schemeClr val="bg1"/>
                </a:solidFill>
              </a:rPr>
              <a:t>TFoV</a:t>
            </a:r>
            <a:endParaRPr lang="en-S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6DA56E-2A29-AB3B-D20F-C56D7C72C912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6DA56E-2A29-AB3B-D20F-C56D7C72C9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3E7E9FC-7536-51DD-41ED-1C58C85B201D}"/>
              </a:ext>
            </a:extLst>
          </p:cNvPr>
          <p:cNvGrpSpPr/>
          <p:nvPr/>
        </p:nvGrpSpPr>
        <p:grpSpPr>
          <a:xfrm>
            <a:off x="3625825" y="2571337"/>
            <a:ext cx="5256000" cy="1235520"/>
            <a:chOff x="3625825" y="2571337"/>
            <a:chExt cx="5256000" cy="12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FDAEBA-9E83-CBC9-0DD2-3F6B1F409C33}"/>
                    </a:ext>
                  </a:extLst>
                </p14:cNvPr>
                <p14:cNvContentPartPr/>
                <p14:nvPr/>
              </p14:nvContentPartPr>
              <p14:xfrm>
                <a:off x="3625825" y="3130057"/>
                <a:ext cx="617760" cy="3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FDAEBA-9E83-CBC9-0DD2-3F6B1F409C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16825" y="3121417"/>
                  <a:ext cx="635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893172-90AF-8B4F-54C9-B26136620515}"/>
                    </a:ext>
                  </a:extLst>
                </p14:cNvPr>
                <p14:cNvContentPartPr/>
                <p14:nvPr/>
              </p14:nvContentPartPr>
              <p14:xfrm>
                <a:off x="3878905" y="3113137"/>
                <a:ext cx="57240" cy="69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893172-90AF-8B4F-54C9-B261366205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0265" y="3104137"/>
                  <a:ext cx="7488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5B345E-7F06-16C5-7D4F-489FAD530BE3}"/>
                    </a:ext>
                  </a:extLst>
                </p14:cNvPr>
                <p14:cNvContentPartPr/>
                <p14:nvPr/>
              </p14:nvContentPartPr>
              <p14:xfrm>
                <a:off x="4307665" y="3180817"/>
                <a:ext cx="494280" cy="60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5B345E-7F06-16C5-7D4F-489FAD530B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99025" y="3172177"/>
                  <a:ext cx="5119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38633D4-DB2C-C7DB-56D4-3EE3D67CF600}"/>
                    </a:ext>
                  </a:extLst>
                </p14:cNvPr>
                <p14:cNvContentPartPr/>
                <p14:nvPr/>
              </p14:nvContentPartPr>
              <p14:xfrm>
                <a:off x="4281025" y="3455857"/>
                <a:ext cx="354960" cy="2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38633D4-DB2C-C7DB-56D4-3EE3D67CF6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72385" y="3447217"/>
                  <a:ext cx="37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20B6DA-4970-8BE2-088C-9D8DED7A5C7E}"/>
                    </a:ext>
                  </a:extLst>
                </p14:cNvPr>
                <p14:cNvContentPartPr/>
                <p14:nvPr/>
              </p14:nvContentPartPr>
              <p14:xfrm>
                <a:off x="4789705" y="3458017"/>
                <a:ext cx="212760" cy="252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20B6DA-4970-8BE2-088C-9D8DED7A5C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81065" y="3449017"/>
                  <a:ext cx="230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8240C4-74F3-0B32-F12D-D5DE6329FAF5}"/>
                    </a:ext>
                  </a:extLst>
                </p14:cNvPr>
                <p14:cNvContentPartPr/>
                <p14:nvPr/>
              </p14:nvContentPartPr>
              <p14:xfrm>
                <a:off x="5130625" y="3201697"/>
                <a:ext cx="402840" cy="50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8240C4-74F3-0B32-F12D-D5DE6329FA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21985" y="3192697"/>
                  <a:ext cx="4204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5F6F55-A926-19DF-0358-819B36CE3E33}"/>
                    </a:ext>
                  </a:extLst>
                </p14:cNvPr>
                <p14:cNvContentPartPr/>
                <p14:nvPr/>
              </p14:nvContentPartPr>
              <p14:xfrm>
                <a:off x="5831185" y="3382417"/>
                <a:ext cx="291240" cy="2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5F6F55-A926-19DF-0358-819B36CE3E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22185" y="3373777"/>
                  <a:ext cx="30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5F8A59-9EB7-737E-0ED1-0B36AB4DD994}"/>
                    </a:ext>
                  </a:extLst>
                </p14:cNvPr>
                <p14:cNvContentPartPr/>
                <p14:nvPr/>
              </p14:nvContentPartPr>
              <p14:xfrm>
                <a:off x="5849545" y="3474577"/>
                <a:ext cx="250200" cy="4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5F8A59-9EB7-737E-0ED1-0B36AB4DD9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0545" y="3465937"/>
                  <a:ext cx="267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265529-467E-671B-7A38-8A6C8181285F}"/>
                    </a:ext>
                  </a:extLst>
                </p14:cNvPr>
                <p14:cNvContentPartPr/>
                <p14:nvPr/>
              </p14:nvContentPartPr>
              <p14:xfrm>
                <a:off x="7132585" y="2571337"/>
                <a:ext cx="382680" cy="703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265529-467E-671B-7A38-8A6C818128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23945" y="2562337"/>
                  <a:ext cx="40032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740A2AB-753D-F2E2-D3EE-C9DD7938B8DC}"/>
                    </a:ext>
                  </a:extLst>
                </p14:cNvPr>
                <p14:cNvContentPartPr/>
                <p14:nvPr/>
              </p14:nvContentPartPr>
              <p14:xfrm>
                <a:off x="7207465" y="3015217"/>
                <a:ext cx="272160" cy="3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740A2AB-753D-F2E2-D3EE-C9DD7938B8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98465" y="3006577"/>
                  <a:ext cx="289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8FCA03-3BB1-7E5C-05BB-B9526D5F06E4}"/>
                    </a:ext>
                  </a:extLst>
                </p14:cNvPr>
                <p14:cNvContentPartPr/>
                <p14:nvPr/>
              </p14:nvContentPartPr>
              <p14:xfrm>
                <a:off x="7608865" y="2641897"/>
                <a:ext cx="533160" cy="65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8FCA03-3BB1-7E5C-05BB-B9526D5F06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00225" y="2633257"/>
                  <a:ext cx="55080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FFE985-087C-DF56-293A-DE99ED554648}"/>
                    </a:ext>
                  </a:extLst>
                </p14:cNvPr>
                <p14:cNvContentPartPr/>
                <p14:nvPr/>
              </p14:nvContentPartPr>
              <p14:xfrm>
                <a:off x="7622185" y="2917657"/>
                <a:ext cx="304560" cy="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FFE985-087C-DF56-293A-DE99ED5546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3545" y="2908657"/>
                  <a:ext cx="32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9E2741-D882-A957-F59E-40395A60BE19}"/>
                    </a:ext>
                  </a:extLst>
                </p14:cNvPr>
                <p14:cNvContentPartPr/>
                <p14:nvPr/>
              </p14:nvContentPartPr>
              <p14:xfrm>
                <a:off x="7915585" y="3040777"/>
                <a:ext cx="231840" cy="240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9E2741-D882-A957-F59E-40395A60BE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06945" y="3032137"/>
                  <a:ext cx="249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0D59B7-5296-4197-AEED-3E2D35E9A4F1}"/>
                    </a:ext>
                  </a:extLst>
                </p14:cNvPr>
                <p14:cNvContentPartPr/>
                <p14:nvPr/>
              </p14:nvContentPartPr>
              <p14:xfrm>
                <a:off x="8310865" y="2677897"/>
                <a:ext cx="427680" cy="53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0D59B7-5296-4197-AEED-3E2D35E9A4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01865" y="2668897"/>
                  <a:ext cx="4453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2CE688-1489-A7FF-8AA1-BA9CE34E6B9B}"/>
                    </a:ext>
                  </a:extLst>
                </p14:cNvPr>
                <p14:cNvContentPartPr/>
                <p14:nvPr/>
              </p14:nvContentPartPr>
              <p14:xfrm>
                <a:off x="5809585" y="3312217"/>
                <a:ext cx="439920" cy="13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2CE688-1489-A7FF-8AA1-BA9CE34E6B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00945" y="3303577"/>
                  <a:ext cx="457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63858F6-2408-E5DA-E691-8C5FA69FEE60}"/>
                    </a:ext>
                  </a:extLst>
                </p14:cNvPr>
                <p14:cNvContentPartPr/>
                <p14:nvPr/>
              </p14:nvContentPartPr>
              <p14:xfrm>
                <a:off x="5719945" y="3496537"/>
                <a:ext cx="531000" cy="12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63858F6-2408-E5DA-E691-8C5FA69FEE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10945" y="3487897"/>
                  <a:ext cx="548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BC5F06-0A64-3E95-B89F-CF5235A47E52}"/>
                    </a:ext>
                  </a:extLst>
                </p14:cNvPr>
                <p14:cNvContentPartPr/>
                <p14:nvPr/>
              </p14:nvContentPartPr>
              <p14:xfrm>
                <a:off x="6720385" y="3497617"/>
                <a:ext cx="2161440" cy="53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BC5F06-0A64-3E95-B89F-CF5235A47E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11745" y="3488977"/>
                  <a:ext cx="21790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EB6381-BD0E-242D-BF5F-6ACCE210055D}"/>
                  </a:ext>
                </a:extLst>
              </p14:cNvPr>
              <p14:cNvContentPartPr/>
              <p14:nvPr/>
            </p14:nvContentPartPr>
            <p14:xfrm>
              <a:off x="7565305" y="3758617"/>
              <a:ext cx="397800" cy="554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EB6381-BD0E-242D-BF5F-6ACCE21005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6305" y="3749617"/>
                <a:ext cx="4154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22C93E1-8F19-DB8C-5F07-82CCE66106B8}"/>
                  </a:ext>
                </a:extLst>
              </p14:cNvPr>
              <p14:cNvContentPartPr/>
              <p14:nvPr/>
            </p14:nvContentPartPr>
            <p14:xfrm>
              <a:off x="2033185" y="4347577"/>
              <a:ext cx="7786440" cy="510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22C93E1-8F19-DB8C-5F07-82CCE66106B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24545" y="4338577"/>
                <a:ext cx="7804080" cy="5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0F65B5C-8705-164F-DD97-09E143938BC8}"/>
              </a:ext>
            </a:extLst>
          </p:cNvPr>
          <p:cNvGrpSpPr/>
          <p:nvPr/>
        </p:nvGrpSpPr>
        <p:grpSpPr>
          <a:xfrm>
            <a:off x="777505" y="3102337"/>
            <a:ext cx="10773000" cy="3724920"/>
            <a:chOff x="777505" y="3102337"/>
            <a:chExt cx="10773000" cy="37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B2AFD56-3F4E-82B3-93F2-B4DDCBA4C872}"/>
                    </a:ext>
                  </a:extLst>
                </p14:cNvPr>
                <p14:cNvContentPartPr/>
                <p14:nvPr/>
              </p14:nvContentPartPr>
              <p14:xfrm>
                <a:off x="777505" y="4073617"/>
                <a:ext cx="2767680" cy="208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B2AFD56-3F4E-82B3-93F2-B4DDCBA4C8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8865" y="4064617"/>
                  <a:ext cx="2785320" cy="21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9C4D035-DBA9-971B-98AC-1217EF6B50AB}"/>
                    </a:ext>
                  </a:extLst>
                </p14:cNvPr>
                <p14:cNvContentPartPr/>
                <p14:nvPr/>
              </p14:nvContentPartPr>
              <p14:xfrm>
                <a:off x="1510465" y="3693817"/>
                <a:ext cx="169200" cy="28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9C4D035-DBA9-971B-98AC-1217EF6B50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01465" y="3684817"/>
                  <a:ext cx="186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B38279-2F74-774B-9245-5DA8121FD674}"/>
                    </a:ext>
                  </a:extLst>
                </p14:cNvPr>
                <p14:cNvContentPartPr/>
                <p14:nvPr/>
              </p14:nvContentPartPr>
              <p14:xfrm>
                <a:off x="1744825" y="3836377"/>
                <a:ext cx="33120" cy="118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B38279-2F74-774B-9245-5DA8121FD6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35825" y="3827377"/>
                  <a:ext cx="5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308AE4-03D5-8FFB-2D08-5F822B202CCE}"/>
                    </a:ext>
                  </a:extLst>
                </p14:cNvPr>
                <p14:cNvContentPartPr/>
                <p14:nvPr/>
              </p14:nvContentPartPr>
              <p14:xfrm>
                <a:off x="1774345" y="3723337"/>
                <a:ext cx="18000" cy="4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308AE4-03D5-8FFB-2D08-5F822B202C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65705" y="3714697"/>
                  <a:ext cx="3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A9E7030-BD58-98FD-4418-43EA0CEA9149}"/>
                    </a:ext>
                  </a:extLst>
                </p14:cNvPr>
                <p14:cNvContentPartPr/>
                <p14:nvPr/>
              </p14:nvContentPartPr>
              <p14:xfrm>
                <a:off x="1863625" y="3794977"/>
                <a:ext cx="96480" cy="331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A9E7030-BD58-98FD-4418-43EA0CEA91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54985" y="3785977"/>
                  <a:ext cx="114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CF89396-00F8-83FF-759D-7433AE61C955}"/>
                    </a:ext>
                  </a:extLst>
                </p14:cNvPr>
                <p14:cNvContentPartPr/>
                <p14:nvPr/>
              </p14:nvContentPartPr>
              <p14:xfrm>
                <a:off x="1927705" y="3672217"/>
                <a:ext cx="154440" cy="247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CF89396-00F8-83FF-759D-7433AE61C9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19065" y="3663217"/>
                  <a:ext cx="172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07A0E6-5BB8-86B4-F520-B4FA1C054ACE}"/>
                    </a:ext>
                  </a:extLst>
                </p14:cNvPr>
                <p14:cNvContentPartPr/>
                <p14:nvPr/>
              </p14:nvContentPartPr>
              <p14:xfrm>
                <a:off x="2067745" y="3692377"/>
                <a:ext cx="73440" cy="25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07A0E6-5BB8-86B4-F520-B4FA1C054A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58745" y="3683377"/>
                  <a:ext cx="91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A861F0-8399-C908-2EE1-84C07AF4519C}"/>
                    </a:ext>
                  </a:extLst>
                </p14:cNvPr>
                <p14:cNvContentPartPr/>
                <p14:nvPr/>
              </p14:nvContentPartPr>
              <p14:xfrm>
                <a:off x="2002225" y="3824857"/>
                <a:ext cx="143280" cy="46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A861F0-8399-C908-2EE1-84C07AF451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93225" y="3816217"/>
                  <a:ext cx="160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0B90ED-4B0D-CC1A-0BDF-9411E4F79C59}"/>
                    </a:ext>
                  </a:extLst>
                </p14:cNvPr>
                <p14:cNvContentPartPr/>
                <p14:nvPr/>
              </p14:nvContentPartPr>
              <p14:xfrm>
                <a:off x="2417305" y="3715777"/>
                <a:ext cx="74160" cy="223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0B90ED-4B0D-CC1A-0BDF-9411E4F79C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08305" y="3706777"/>
                  <a:ext cx="91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BDA704-170D-2D99-C1BB-DF72C8A6F15E}"/>
                    </a:ext>
                  </a:extLst>
                </p14:cNvPr>
                <p14:cNvContentPartPr/>
                <p14:nvPr/>
              </p14:nvContentPartPr>
              <p14:xfrm>
                <a:off x="2536825" y="3758257"/>
                <a:ext cx="64080" cy="178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BDA704-170D-2D99-C1BB-DF72C8A6F1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7825" y="3749257"/>
                  <a:ext cx="81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959D07-FF67-BCDF-E368-CC1CEF35C698}"/>
                    </a:ext>
                  </a:extLst>
                </p14:cNvPr>
                <p14:cNvContentPartPr/>
                <p14:nvPr/>
              </p14:nvContentPartPr>
              <p14:xfrm>
                <a:off x="2598385" y="3824497"/>
                <a:ext cx="258120" cy="224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959D07-FF67-BCDF-E368-CC1CEF35C6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89745" y="3815857"/>
                  <a:ext cx="275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BCD7F8E-1C03-6FC8-0131-FC294F57A69F}"/>
                    </a:ext>
                  </a:extLst>
                </p14:cNvPr>
                <p14:cNvContentPartPr/>
                <p14:nvPr/>
              </p14:nvContentPartPr>
              <p14:xfrm>
                <a:off x="1865065" y="4824937"/>
                <a:ext cx="311400" cy="261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BCD7F8E-1C03-6FC8-0131-FC294F57A6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56425" y="4815937"/>
                  <a:ext cx="329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CCD6F8-E86E-ABCD-008D-23DD93A63BB8}"/>
                    </a:ext>
                  </a:extLst>
                </p14:cNvPr>
                <p14:cNvContentPartPr/>
                <p14:nvPr/>
              </p14:nvContentPartPr>
              <p14:xfrm>
                <a:off x="2266825" y="3847897"/>
                <a:ext cx="2222280" cy="1032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CCD6F8-E86E-ABCD-008D-23DD93A63B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57825" y="3838897"/>
                  <a:ext cx="223992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A24F959-4779-2C97-C52A-8AB559B28ECF}"/>
                    </a:ext>
                  </a:extLst>
                </p14:cNvPr>
                <p14:cNvContentPartPr/>
                <p14:nvPr/>
              </p14:nvContentPartPr>
              <p14:xfrm>
                <a:off x="1951465" y="4908457"/>
                <a:ext cx="17496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A24F959-4779-2C97-C52A-8AB559B28E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42465" y="4899457"/>
                  <a:ext cx="192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F1892F-C04B-59B9-CB31-321193220604}"/>
                    </a:ext>
                  </a:extLst>
                </p14:cNvPr>
                <p14:cNvContentPartPr/>
                <p14:nvPr/>
              </p14:nvContentPartPr>
              <p14:xfrm>
                <a:off x="1928785" y="4939777"/>
                <a:ext cx="77760" cy="10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F1892F-C04B-59B9-CB31-3211932206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20145" y="4931137"/>
                  <a:ext cx="95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C6E6D6-03F6-3816-08D5-75BBE3F45E3D}"/>
                    </a:ext>
                  </a:extLst>
                </p14:cNvPr>
                <p14:cNvContentPartPr/>
                <p14:nvPr/>
              </p14:nvContentPartPr>
              <p14:xfrm>
                <a:off x="8920345" y="3102337"/>
                <a:ext cx="1341720" cy="1198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C6E6D6-03F6-3816-08D5-75BBE3F45E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11705" y="3093697"/>
                  <a:ext cx="1359360" cy="12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487E29-8C44-3651-1EA4-C4AB8BED0F78}"/>
                    </a:ext>
                  </a:extLst>
                </p14:cNvPr>
                <p14:cNvContentPartPr/>
                <p14:nvPr/>
              </p14:nvContentPartPr>
              <p14:xfrm>
                <a:off x="10341985" y="4014937"/>
                <a:ext cx="227880" cy="228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487E29-8C44-3651-1EA4-C4AB8BED0F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2985" y="4006297"/>
                  <a:ext cx="245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D5149C9-E9F2-BBFC-7D76-08E6C0A7FC30}"/>
                    </a:ext>
                  </a:extLst>
                </p14:cNvPr>
                <p14:cNvContentPartPr/>
                <p14:nvPr/>
              </p14:nvContentPartPr>
              <p14:xfrm>
                <a:off x="10358185" y="4081897"/>
                <a:ext cx="95760" cy="3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D5149C9-E9F2-BBFC-7D76-08E6C0A7FC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9185" y="4073257"/>
                  <a:ext cx="113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5463E8-DBB8-ED29-4C04-E551BEF52EA7}"/>
                    </a:ext>
                  </a:extLst>
                </p14:cNvPr>
                <p14:cNvContentPartPr/>
                <p14:nvPr/>
              </p14:nvContentPartPr>
              <p14:xfrm>
                <a:off x="10325425" y="3931057"/>
                <a:ext cx="176760" cy="2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5463E8-DBB8-ED29-4C04-E551BEF52E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16785" y="3922417"/>
                  <a:ext cx="194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0563A1-D584-8AA3-400B-06CB0B400DC8}"/>
                    </a:ext>
                  </a:extLst>
                </p14:cNvPr>
                <p14:cNvContentPartPr/>
                <p14:nvPr/>
              </p14:nvContentPartPr>
              <p14:xfrm>
                <a:off x="10565185" y="3906217"/>
                <a:ext cx="128520" cy="227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0563A1-D584-8AA3-400B-06CB0B400D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56545" y="3897217"/>
                  <a:ext cx="14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4E6FE0-E841-2E44-4178-AF8164B5F99F}"/>
                    </a:ext>
                  </a:extLst>
                </p14:cNvPr>
                <p14:cNvContentPartPr/>
                <p14:nvPr/>
              </p14:nvContentPartPr>
              <p14:xfrm>
                <a:off x="10697665" y="3902257"/>
                <a:ext cx="45720" cy="334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4E6FE0-E841-2E44-4178-AF8164B5F9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88665" y="3893257"/>
                  <a:ext cx="63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4EF7E34-49EF-9390-9D88-42DA2BEEC12B}"/>
                    </a:ext>
                  </a:extLst>
                </p14:cNvPr>
                <p14:cNvContentPartPr/>
                <p14:nvPr/>
              </p14:nvContentPartPr>
              <p14:xfrm>
                <a:off x="10811065" y="4045537"/>
                <a:ext cx="90720" cy="20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4EF7E34-49EF-9390-9D88-42DA2BEEC1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02425" y="4036897"/>
                  <a:ext cx="108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5CA854-4E86-5AE1-DFCB-64087A69752B}"/>
                    </a:ext>
                  </a:extLst>
                </p14:cNvPr>
                <p14:cNvContentPartPr/>
                <p14:nvPr/>
              </p14:nvContentPartPr>
              <p14:xfrm>
                <a:off x="10767865" y="4086577"/>
                <a:ext cx="117360" cy="4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5CA854-4E86-5AE1-DFCB-64087A6975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59225" y="4077937"/>
                  <a:ext cx="135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9A2222-2C53-AD99-B5F3-595A1A1ACA64}"/>
                    </a:ext>
                  </a:extLst>
                </p14:cNvPr>
                <p14:cNvContentPartPr/>
                <p14:nvPr/>
              </p14:nvContentPartPr>
              <p14:xfrm>
                <a:off x="10825105" y="3889297"/>
                <a:ext cx="199080" cy="47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9A2222-2C53-AD99-B5F3-595A1A1ACA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16105" y="3880297"/>
                  <a:ext cx="216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AC2F97F-E9EA-9302-2741-5AACED65D507}"/>
                    </a:ext>
                  </a:extLst>
                </p14:cNvPr>
                <p14:cNvContentPartPr/>
                <p14:nvPr/>
              </p14:nvContentPartPr>
              <p14:xfrm>
                <a:off x="8414545" y="4393297"/>
                <a:ext cx="3135960" cy="2392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AC2F97F-E9EA-9302-2741-5AACED65D5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05905" y="4384297"/>
                  <a:ext cx="3153600" cy="24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53C12C-5810-DB63-5EF1-6EBFFF48AEB8}"/>
                    </a:ext>
                  </a:extLst>
                </p14:cNvPr>
                <p14:cNvContentPartPr/>
                <p14:nvPr/>
              </p14:nvContentPartPr>
              <p14:xfrm>
                <a:off x="8636305" y="5237137"/>
                <a:ext cx="2712240" cy="81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53C12C-5810-DB63-5EF1-6EBFFF48AE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27305" y="5228137"/>
                  <a:ext cx="272988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11E367-4937-DA48-B6CB-85F8DB0274B0}"/>
                    </a:ext>
                  </a:extLst>
                </p14:cNvPr>
                <p14:cNvContentPartPr/>
                <p14:nvPr/>
              </p14:nvContentPartPr>
              <p14:xfrm>
                <a:off x="8635225" y="5939497"/>
                <a:ext cx="169200" cy="19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11E367-4937-DA48-B6CB-85F8DB0274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26585" y="5930497"/>
                  <a:ext cx="186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5FE139F-78F8-5EA4-C2BB-EA5CE708F344}"/>
                    </a:ext>
                  </a:extLst>
                </p14:cNvPr>
                <p14:cNvContentPartPr/>
                <p14:nvPr/>
              </p14:nvContentPartPr>
              <p14:xfrm>
                <a:off x="2023825" y="5092777"/>
                <a:ext cx="7688880" cy="173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5FE139F-78F8-5EA4-C2BB-EA5CE708F3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15185" y="5084137"/>
                  <a:ext cx="7706520" cy="175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FD5A-402F-1345-E9A0-FC8810DE6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0C1FA-5151-52EC-8368-E69839BD2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b="1" dirty="0">
                <a:solidFill>
                  <a:schemeClr val="bg1"/>
                </a:solidFill>
              </a:rPr>
              <a:t>Issues with scopes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7817D1-C47C-3AF3-8BDD-599BC4D4C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Nothing is perfect</a:t>
            </a:r>
          </a:p>
        </p:txBody>
      </p:sp>
    </p:spTree>
    <p:extLst>
      <p:ext uri="{BB962C8B-B14F-4D97-AF65-F5344CB8AC3E}">
        <p14:creationId xmlns:p14="http://schemas.microsoft.com/office/powerpoint/2010/main" val="7908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B14EB-551E-A509-4BA1-76D7948DD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686E-D508-1B87-0866-C6C5923B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Spherical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F75EDE-728A-438F-9350-00ABFCCAABCB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F75EDE-728A-438F-9350-00ABFCCAA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A Practical Guide to Lens Aberrations and the Lonely Speck Aberration Test  – Lonely Speck">
            <a:extLst>
              <a:ext uri="{FF2B5EF4-FFF2-40B4-BE49-F238E27FC236}">
                <a16:creationId xmlns:a16="http://schemas.microsoft.com/office/drawing/2014/main" id="{C9014D53-9F6F-7D50-F986-45F13A53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93" y="1868966"/>
            <a:ext cx="8132014" cy="40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E8E95-9312-918E-A149-859C37E607A4}"/>
              </a:ext>
            </a:extLst>
          </p:cNvPr>
          <p:cNvGrpSpPr/>
          <p:nvPr/>
        </p:nvGrpSpPr>
        <p:grpSpPr>
          <a:xfrm>
            <a:off x="167305" y="1903537"/>
            <a:ext cx="1427400" cy="606600"/>
            <a:chOff x="167305" y="1903537"/>
            <a:chExt cx="142740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F55AE8-8F5F-CD5B-7B9A-299394C1A4CD}"/>
                    </a:ext>
                  </a:extLst>
                </p14:cNvPr>
                <p14:cNvContentPartPr/>
                <p14:nvPr/>
              </p14:nvContentPartPr>
              <p14:xfrm>
                <a:off x="888385" y="1934497"/>
                <a:ext cx="38520" cy="13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F55AE8-8F5F-CD5B-7B9A-299394C1A4C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9385" y="1925857"/>
                  <a:ext cx="5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188766-0735-1ABE-8609-8F25A3C0E86C}"/>
                    </a:ext>
                  </a:extLst>
                </p14:cNvPr>
                <p14:cNvContentPartPr/>
                <p14:nvPr/>
              </p14:nvContentPartPr>
              <p14:xfrm>
                <a:off x="167305" y="1982017"/>
                <a:ext cx="244080" cy="36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188766-0735-1ABE-8609-8F25A3C0E8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8305" y="1973377"/>
                  <a:ext cx="261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512998-D5AC-2754-10AA-934BFEFE0813}"/>
                    </a:ext>
                  </a:extLst>
                </p14:cNvPr>
                <p14:cNvContentPartPr/>
                <p14:nvPr/>
              </p14:nvContentPartPr>
              <p14:xfrm>
                <a:off x="516145" y="1985617"/>
                <a:ext cx="117720" cy="245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512998-D5AC-2754-10AA-934BFEFE08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7505" y="1976617"/>
                  <a:ext cx="135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D0F5B8-84C4-B4D6-4E6B-E53EC9DABBF1}"/>
                    </a:ext>
                  </a:extLst>
                </p14:cNvPr>
                <p14:cNvContentPartPr/>
                <p14:nvPr/>
              </p14:nvContentPartPr>
              <p14:xfrm>
                <a:off x="648985" y="2116297"/>
                <a:ext cx="20520" cy="39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D0F5B8-84C4-B4D6-4E6B-E53EC9DABB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0345" y="2107297"/>
                  <a:ext cx="38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A54275-86C8-9E69-DEBC-73E8B2F7A234}"/>
                    </a:ext>
                  </a:extLst>
                </p14:cNvPr>
                <p14:cNvContentPartPr/>
                <p14:nvPr/>
              </p14:nvContentPartPr>
              <p14:xfrm>
                <a:off x="624865" y="2106217"/>
                <a:ext cx="85680" cy="15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A54275-86C8-9E69-DEBC-73E8B2F7A2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5865" y="2097217"/>
                  <a:ext cx="103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F7321A-C1CD-8CB1-7870-60C428EE91C4}"/>
                    </a:ext>
                  </a:extLst>
                </p14:cNvPr>
                <p14:cNvContentPartPr/>
                <p14:nvPr/>
              </p14:nvContentPartPr>
              <p14:xfrm>
                <a:off x="775345" y="1903537"/>
                <a:ext cx="402120" cy="31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F7321A-C1CD-8CB1-7870-60C428EE91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6345" y="1894897"/>
                  <a:ext cx="419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144A1B-5B61-0061-8B14-514F3FDD42F0}"/>
                    </a:ext>
                  </a:extLst>
                </p14:cNvPr>
                <p14:cNvContentPartPr/>
                <p14:nvPr/>
              </p14:nvContentPartPr>
              <p14:xfrm>
                <a:off x="1146145" y="2012977"/>
                <a:ext cx="13680" cy="2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144A1B-5B61-0061-8B14-514F3FDD42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37145" y="2003977"/>
                  <a:ext cx="31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02C05B-BA88-69E3-C9CE-521184F4D8D3}"/>
                    </a:ext>
                  </a:extLst>
                </p14:cNvPr>
                <p14:cNvContentPartPr/>
                <p14:nvPr/>
              </p14:nvContentPartPr>
              <p14:xfrm>
                <a:off x="1221385" y="1913617"/>
                <a:ext cx="373320" cy="31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02C05B-BA88-69E3-C9CE-521184F4D8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2385" y="1904617"/>
                  <a:ext cx="3909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1A4F8-7516-435C-BFF9-33D92B7032D0}"/>
              </a:ext>
            </a:extLst>
          </p:cNvPr>
          <p:cNvGrpSpPr/>
          <p:nvPr/>
        </p:nvGrpSpPr>
        <p:grpSpPr>
          <a:xfrm>
            <a:off x="437305" y="2588617"/>
            <a:ext cx="1064880" cy="593640"/>
            <a:chOff x="437305" y="2588617"/>
            <a:chExt cx="106488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131D00-0191-5605-A3A4-EE74BDD726EA}"/>
                    </a:ext>
                  </a:extLst>
                </p14:cNvPr>
                <p14:cNvContentPartPr/>
                <p14:nvPr/>
              </p14:nvContentPartPr>
              <p14:xfrm>
                <a:off x="437305" y="2717857"/>
                <a:ext cx="145080" cy="15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131D00-0191-5605-A3A4-EE74BDD726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8305" y="2709217"/>
                  <a:ext cx="162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16D613-7E16-5098-99E7-8330AE9348D4}"/>
                    </a:ext>
                  </a:extLst>
                </p14:cNvPr>
                <p14:cNvContentPartPr/>
                <p14:nvPr/>
              </p14:nvContentPartPr>
              <p14:xfrm>
                <a:off x="689665" y="2710657"/>
                <a:ext cx="29160" cy="47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16D613-7E16-5098-99E7-8330AE9348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665" y="2701657"/>
                  <a:ext cx="46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C9704F-930F-A951-D0EF-51229EC990D7}"/>
                    </a:ext>
                  </a:extLst>
                </p14:cNvPr>
                <p14:cNvContentPartPr/>
                <p14:nvPr/>
              </p14:nvContentPartPr>
              <p14:xfrm>
                <a:off x="703345" y="2679337"/>
                <a:ext cx="138960" cy="21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C9704F-930F-A951-D0EF-51229EC990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4705" y="2670337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547E43-21E2-4253-3F4F-B1B3D36A4470}"/>
                    </a:ext>
                  </a:extLst>
                </p14:cNvPr>
                <p14:cNvContentPartPr/>
                <p14:nvPr/>
              </p14:nvContentPartPr>
              <p14:xfrm>
                <a:off x="900625" y="2588617"/>
                <a:ext cx="54720" cy="32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547E43-21E2-4253-3F4F-B1B3D36A44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1625" y="2579977"/>
                  <a:ext cx="72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E605F1-8424-9CBD-1C9C-711F516C411E}"/>
                    </a:ext>
                  </a:extLst>
                </p14:cNvPr>
                <p14:cNvContentPartPr/>
                <p14:nvPr/>
              </p14:nvContentPartPr>
              <p14:xfrm>
                <a:off x="843745" y="2725417"/>
                <a:ext cx="257040" cy="15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E605F1-8424-9CBD-1C9C-711F516C41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5105" y="2716777"/>
                  <a:ext cx="274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4ACE8E-3DF0-07D5-408A-8BF66404D809}"/>
                    </a:ext>
                  </a:extLst>
                </p14:cNvPr>
                <p14:cNvContentPartPr/>
                <p14:nvPr/>
              </p14:nvContentPartPr>
              <p14:xfrm>
                <a:off x="1099345" y="2630377"/>
                <a:ext cx="2412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4ACE8E-3DF0-07D5-408A-8BF66404D8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0705" y="2621737"/>
                  <a:ext cx="41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DD72A8-08A8-AA8B-8515-71BD4B5FFAE3}"/>
                    </a:ext>
                  </a:extLst>
                </p14:cNvPr>
                <p14:cNvContentPartPr/>
                <p14:nvPr/>
              </p14:nvContentPartPr>
              <p14:xfrm>
                <a:off x="1195465" y="2693737"/>
                <a:ext cx="306720" cy="27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DD72A8-08A8-AA8B-8515-71BD4B5FFA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6825" y="2685097"/>
                  <a:ext cx="324360" cy="28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05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6E3DF-AFB1-2212-A94A-F247A469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59A7-8A07-2BBF-7620-8FE3755B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Spherical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8494F4-6DF7-CF7B-FFC6-DE52D0C424E5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8494F4-6DF7-CF7B-FFC6-DE52D0C424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A Practical Guide to Lens Aberrations and the Lonely Speck Aberration Test  – Lonely Speck">
            <a:extLst>
              <a:ext uri="{FF2B5EF4-FFF2-40B4-BE49-F238E27FC236}">
                <a16:creationId xmlns:a16="http://schemas.microsoft.com/office/drawing/2014/main" id="{900C7E11-DFD9-D389-532E-416D8095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6" y="155230"/>
            <a:ext cx="4399564" cy="21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B503FB-C993-E965-7A01-00A284928572}"/>
                  </a:ext>
                </a:extLst>
              </p14:cNvPr>
              <p14:cNvContentPartPr/>
              <p14:nvPr/>
            </p14:nvContentPartPr>
            <p14:xfrm>
              <a:off x="3065665" y="2489977"/>
              <a:ext cx="565200" cy="264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B503FB-C993-E965-7A01-00A2849285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665" y="2480977"/>
                <a:ext cx="582840" cy="26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A05D85-BCB1-9551-6B7C-560BFFB8C259}"/>
                  </a:ext>
                </a:extLst>
              </p14:cNvPr>
              <p14:cNvContentPartPr/>
              <p14:nvPr/>
            </p14:nvContentPartPr>
            <p14:xfrm>
              <a:off x="7188385" y="2006857"/>
              <a:ext cx="18000" cy="9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A05D85-BCB1-9551-6B7C-560BFFB8C2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9385" y="1997857"/>
                <a:ext cx="356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2C0D56-3834-8E17-EFC8-711EEE4F893C}"/>
                  </a:ext>
                </a:extLst>
              </p14:cNvPr>
              <p14:cNvContentPartPr/>
              <p14:nvPr/>
            </p14:nvContentPartPr>
            <p14:xfrm>
              <a:off x="7150225" y="2327617"/>
              <a:ext cx="12960" cy="139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2C0D56-3834-8E17-EFC8-711EEE4F89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1225" y="2318977"/>
                <a:ext cx="30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CB18C2-A1AD-5433-9E1F-50874EBC0B56}"/>
                  </a:ext>
                </a:extLst>
              </p14:cNvPr>
              <p14:cNvContentPartPr/>
              <p14:nvPr/>
            </p14:nvContentPartPr>
            <p14:xfrm>
              <a:off x="7124305" y="2684737"/>
              <a:ext cx="9720" cy="13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CB18C2-A1AD-5433-9E1F-50874EBC0B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5305" y="2675737"/>
                <a:ext cx="27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EF04C7-501D-6CF5-6480-DB8CF00AAEDD}"/>
                  </a:ext>
                </a:extLst>
              </p14:cNvPr>
              <p14:cNvContentPartPr/>
              <p14:nvPr/>
            </p14:nvContentPartPr>
            <p14:xfrm>
              <a:off x="7107025" y="3073177"/>
              <a:ext cx="18360" cy="15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EF04C7-501D-6CF5-6480-DB8CF00AAE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98385" y="3064177"/>
                <a:ext cx="36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50E024-09C5-8B4E-7875-CA8D9AAE91CE}"/>
                  </a:ext>
                </a:extLst>
              </p14:cNvPr>
              <p14:cNvContentPartPr/>
              <p14:nvPr/>
            </p14:nvContentPartPr>
            <p14:xfrm>
              <a:off x="7094065" y="3520297"/>
              <a:ext cx="9720" cy="11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50E024-09C5-8B4E-7875-CA8D9AAE91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5425" y="3511297"/>
                <a:ext cx="27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1592F5-82C8-C94C-1DC6-771763952881}"/>
                  </a:ext>
                </a:extLst>
              </p14:cNvPr>
              <p14:cNvContentPartPr/>
              <p14:nvPr/>
            </p14:nvContentPartPr>
            <p14:xfrm>
              <a:off x="7027825" y="3940417"/>
              <a:ext cx="24120" cy="11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1592F5-82C8-C94C-1DC6-7717639528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9185" y="3931777"/>
                <a:ext cx="41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B74BA8-253E-0239-B435-63E888B56E5F}"/>
                  </a:ext>
                </a:extLst>
              </p14:cNvPr>
              <p14:cNvContentPartPr/>
              <p14:nvPr/>
            </p14:nvContentPartPr>
            <p14:xfrm>
              <a:off x="6996865" y="4284217"/>
              <a:ext cx="19080" cy="159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B74BA8-253E-0239-B435-63E888B56E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88225" y="4275217"/>
                <a:ext cx="367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4DDA164-1433-FF17-12E5-5CAE340233A1}"/>
                  </a:ext>
                </a:extLst>
              </p14:cNvPr>
              <p14:cNvContentPartPr/>
              <p14:nvPr/>
            </p14:nvContentPartPr>
            <p14:xfrm>
              <a:off x="6978145" y="4599937"/>
              <a:ext cx="9720" cy="341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4DDA164-1433-FF17-12E5-5CAE340233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69145" y="4591297"/>
                <a:ext cx="2736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5D36542-7CA7-5879-7973-23F13B82827D}"/>
              </a:ext>
            </a:extLst>
          </p:cNvPr>
          <p:cNvGrpSpPr/>
          <p:nvPr/>
        </p:nvGrpSpPr>
        <p:grpSpPr>
          <a:xfrm>
            <a:off x="6585385" y="5162617"/>
            <a:ext cx="1946880" cy="1317960"/>
            <a:chOff x="6585385" y="5162617"/>
            <a:chExt cx="194688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D90C95-2840-007C-95C4-0F3E309B4A58}"/>
                    </a:ext>
                  </a:extLst>
                </p14:cNvPr>
                <p14:cNvContentPartPr/>
                <p14:nvPr/>
              </p14:nvContentPartPr>
              <p14:xfrm>
                <a:off x="6997945" y="5162617"/>
                <a:ext cx="9720" cy="204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D90C95-2840-007C-95C4-0F3E309B4A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88945" y="5153977"/>
                  <a:ext cx="27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B52475-B06F-B428-FCF0-8913C70F1BB3}"/>
                    </a:ext>
                  </a:extLst>
                </p14:cNvPr>
                <p14:cNvContentPartPr/>
                <p14:nvPr/>
              </p14:nvContentPartPr>
              <p14:xfrm>
                <a:off x="6968785" y="5458177"/>
                <a:ext cx="2016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B52475-B06F-B428-FCF0-8913C70F1B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0145" y="5449177"/>
                  <a:ext cx="3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CD1520-21F8-DA3A-3190-A2FB3FEBCEE6}"/>
                    </a:ext>
                  </a:extLst>
                </p14:cNvPr>
                <p14:cNvContentPartPr/>
                <p14:nvPr/>
              </p14:nvContentPartPr>
              <p14:xfrm>
                <a:off x="6624265" y="5685337"/>
                <a:ext cx="142200" cy="70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CD1520-21F8-DA3A-3190-A2FB3FEBCE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15265" y="5676337"/>
                  <a:ext cx="15984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FC1E76-C5B0-9190-4683-F8E5FCB8BA3A}"/>
                    </a:ext>
                  </a:extLst>
                </p14:cNvPr>
                <p14:cNvContentPartPr/>
                <p14:nvPr/>
              </p14:nvContentPartPr>
              <p14:xfrm>
                <a:off x="6585385" y="5978377"/>
                <a:ext cx="326160" cy="10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FC1E76-C5B0-9190-4683-F8E5FCB8BA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76385" y="5969737"/>
                  <a:ext cx="343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7F3644-9936-D005-065F-3968509EBE5B}"/>
                    </a:ext>
                  </a:extLst>
                </p14:cNvPr>
                <p14:cNvContentPartPr/>
                <p14:nvPr/>
              </p14:nvContentPartPr>
              <p14:xfrm>
                <a:off x="6927745" y="6012217"/>
                <a:ext cx="136800" cy="12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7F3644-9936-D005-065F-3968509EBE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18745" y="6003217"/>
                  <a:ext cx="154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378F87-6EFF-F9DB-36CA-F8DEE0BC4FE2}"/>
                    </a:ext>
                  </a:extLst>
                </p14:cNvPr>
                <p14:cNvContentPartPr/>
                <p14:nvPr/>
              </p14:nvContentPartPr>
              <p14:xfrm>
                <a:off x="7125745" y="5807377"/>
                <a:ext cx="347400" cy="32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378F87-6EFF-F9DB-36CA-F8DEE0BC4F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17105" y="5798737"/>
                  <a:ext cx="365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4493FC-D22F-5D54-8D96-356CCAF07567}"/>
                    </a:ext>
                  </a:extLst>
                </p14:cNvPr>
                <p14:cNvContentPartPr/>
                <p14:nvPr/>
              </p14:nvContentPartPr>
              <p14:xfrm>
                <a:off x="7506265" y="5711617"/>
                <a:ext cx="34200" cy="76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4493FC-D22F-5D54-8D96-356CCAF075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97265" y="5702977"/>
                  <a:ext cx="518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8DA9E2-8588-8D12-3656-4F3EAFCA1BF4}"/>
                    </a:ext>
                  </a:extLst>
                </p14:cNvPr>
                <p14:cNvContentPartPr/>
                <p14:nvPr/>
              </p14:nvContentPartPr>
              <p14:xfrm>
                <a:off x="7512385" y="5758417"/>
                <a:ext cx="116640" cy="25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8DA9E2-8588-8D12-3656-4F3EAFCA1B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03745" y="5749417"/>
                  <a:ext cx="134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E30BAA-7217-C69C-BFA2-E79B054FBB93}"/>
                    </a:ext>
                  </a:extLst>
                </p14:cNvPr>
                <p14:cNvContentPartPr/>
                <p14:nvPr/>
              </p14:nvContentPartPr>
              <p14:xfrm>
                <a:off x="7712185" y="5760577"/>
                <a:ext cx="820080" cy="28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E30BAA-7217-C69C-BFA2-E79B054FBB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03185" y="5751937"/>
                  <a:ext cx="83772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6E8E95-8C0C-A746-F72B-2DB9D64E35C5}"/>
                  </a:ext>
                </a:extLst>
              </p14:cNvPr>
              <p14:cNvContentPartPr/>
              <p14:nvPr/>
            </p14:nvContentPartPr>
            <p14:xfrm>
              <a:off x="2127505" y="3723337"/>
              <a:ext cx="6431760" cy="12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6E8E95-8C0C-A746-F72B-2DB9D64E35C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18505" y="3714337"/>
                <a:ext cx="6449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F71E37-8457-7130-CBA2-8D433392CDA7}"/>
                  </a:ext>
                </a:extLst>
              </p14:cNvPr>
              <p14:cNvContentPartPr/>
              <p14:nvPr/>
            </p14:nvContentPartPr>
            <p14:xfrm>
              <a:off x="2157025" y="2651977"/>
              <a:ext cx="5751000" cy="1559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F71E37-8457-7130-CBA2-8D433392CDA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48025" y="2642977"/>
                <a:ext cx="5768640" cy="15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180CC6-E807-0738-832E-DC6F1E5B1F96}"/>
                  </a:ext>
                </a:extLst>
              </p14:cNvPr>
              <p14:cNvContentPartPr/>
              <p14:nvPr/>
            </p14:nvContentPartPr>
            <p14:xfrm>
              <a:off x="2166385" y="3235897"/>
              <a:ext cx="6234840" cy="1687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180CC6-E807-0738-832E-DC6F1E5B1F9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57385" y="3226897"/>
                <a:ext cx="6252480" cy="17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C1326B-DB2D-CF28-AB28-E8D6A67FE354}"/>
                  </a:ext>
                </a:extLst>
              </p14:cNvPr>
              <p14:cNvContentPartPr/>
              <p14:nvPr/>
            </p14:nvContentPartPr>
            <p14:xfrm>
              <a:off x="9230305" y="3437857"/>
              <a:ext cx="335160" cy="477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C1326B-DB2D-CF28-AB28-E8D6A67FE35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221665" y="3429217"/>
                <a:ext cx="352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1C233A8-084B-AB81-2E72-B2789458F6A8}"/>
                  </a:ext>
                </a:extLst>
              </p14:cNvPr>
              <p14:cNvContentPartPr/>
              <p14:nvPr/>
            </p14:nvContentPartPr>
            <p14:xfrm>
              <a:off x="9677425" y="3672217"/>
              <a:ext cx="128880" cy="15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1C233A8-084B-AB81-2E72-B2789458F6A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68785" y="3663217"/>
                <a:ext cx="14652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305524E-C87F-C5AA-E582-C8FBD3D1CCAF}"/>
              </a:ext>
            </a:extLst>
          </p:cNvPr>
          <p:cNvGrpSpPr/>
          <p:nvPr/>
        </p:nvGrpSpPr>
        <p:grpSpPr>
          <a:xfrm>
            <a:off x="10384105" y="3518497"/>
            <a:ext cx="826200" cy="319680"/>
            <a:chOff x="10384105" y="3518497"/>
            <a:chExt cx="8262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857A1C-976E-5009-71C5-8FE71313C327}"/>
                    </a:ext>
                  </a:extLst>
                </p14:cNvPr>
                <p14:cNvContentPartPr/>
                <p14:nvPr/>
              </p14:nvContentPartPr>
              <p14:xfrm>
                <a:off x="10384105" y="3607057"/>
                <a:ext cx="42840" cy="14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857A1C-976E-5009-71C5-8FE71313C3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75105" y="3598057"/>
                  <a:ext cx="60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456CBD-2007-37D1-5BD6-9F6FA10C5957}"/>
                    </a:ext>
                  </a:extLst>
                </p14:cNvPr>
                <p14:cNvContentPartPr/>
                <p14:nvPr/>
              </p14:nvContentPartPr>
              <p14:xfrm>
                <a:off x="10459345" y="3518497"/>
                <a:ext cx="4680" cy="2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456CBD-2007-37D1-5BD6-9F6FA10C59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50705" y="3509497"/>
                  <a:ext cx="22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F28395-FF96-C062-3323-35C884261EEF}"/>
                    </a:ext>
                  </a:extLst>
                </p14:cNvPr>
                <p14:cNvContentPartPr/>
                <p14:nvPr/>
              </p14:nvContentPartPr>
              <p14:xfrm>
                <a:off x="10548625" y="3613537"/>
                <a:ext cx="74160" cy="17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F28395-FF96-C062-3323-35C884261E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39985" y="3604897"/>
                  <a:ext cx="91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36CF1D7-3B62-2DFC-3402-36401CC78277}"/>
                    </a:ext>
                  </a:extLst>
                </p14:cNvPr>
                <p14:cNvContentPartPr/>
                <p14:nvPr/>
              </p14:nvContentPartPr>
              <p14:xfrm>
                <a:off x="10749505" y="3639457"/>
                <a:ext cx="76680" cy="153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36CF1D7-3B62-2DFC-3402-36401CC782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40505" y="3630457"/>
                  <a:ext cx="94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9510F7-3DED-815B-A8EF-C4518EEDD4E2}"/>
                    </a:ext>
                  </a:extLst>
                </p14:cNvPr>
                <p14:cNvContentPartPr/>
                <p14:nvPr/>
              </p14:nvContentPartPr>
              <p14:xfrm>
                <a:off x="10989265" y="3645217"/>
                <a:ext cx="91440" cy="11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9510F7-3DED-815B-A8EF-C4518EEDD4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80625" y="3636217"/>
                  <a:ext cx="109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4221CD-A0C2-18D5-C17E-58F409812E6D}"/>
                    </a:ext>
                  </a:extLst>
                </p14:cNvPr>
                <p14:cNvContentPartPr/>
                <p14:nvPr/>
              </p14:nvContentPartPr>
              <p14:xfrm>
                <a:off x="11110585" y="3683737"/>
                <a:ext cx="99720" cy="15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4221CD-A0C2-18D5-C17E-58F409812E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01945" y="3675097"/>
                  <a:ext cx="117360" cy="17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81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6A6D-C357-6AC4-A3DD-D203916A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C82B-69D9-D919-F0E2-251FF8C2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Spherical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730A9B-60F0-B063-B214-FA801D0D2DD3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730A9B-60F0-B063-B214-FA801D0D2D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A Practical Guide to Lens Aberrations and the Lonely Speck Aberration Test  – Lonely Speck">
            <a:extLst>
              <a:ext uri="{FF2B5EF4-FFF2-40B4-BE49-F238E27FC236}">
                <a16:creationId xmlns:a16="http://schemas.microsoft.com/office/drawing/2014/main" id="{404A1E1D-11EB-7C4B-A6C5-27190C3A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6" y="155230"/>
            <a:ext cx="4399564" cy="21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F946BA-7717-CD00-B2AE-CCF42F74549A}"/>
                  </a:ext>
                </a:extLst>
              </p14:cNvPr>
              <p14:cNvContentPartPr/>
              <p14:nvPr/>
            </p14:nvContentPartPr>
            <p14:xfrm>
              <a:off x="3065665" y="2489977"/>
              <a:ext cx="565200" cy="264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F946BA-7717-CD00-B2AE-CCF42F7454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665" y="2480977"/>
                <a:ext cx="582840" cy="26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972FB8-533E-5A58-C6B8-AD5368CB61E1}"/>
                  </a:ext>
                </a:extLst>
              </p14:cNvPr>
              <p14:cNvContentPartPr/>
              <p14:nvPr/>
            </p14:nvContentPartPr>
            <p14:xfrm>
              <a:off x="7188385" y="2006857"/>
              <a:ext cx="18000" cy="9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972FB8-533E-5A58-C6B8-AD5368CB61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9385" y="1997857"/>
                <a:ext cx="356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5A7C44-D6EA-EE90-C469-A551B917EFD6}"/>
                  </a:ext>
                </a:extLst>
              </p14:cNvPr>
              <p14:cNvContentPartPr/>
              <p14:nvPr/>
            </p14:nvContentPartPr>
            <p14:xfrm>
              <a:off x="7150225" y="2327617"/>
              <a:ext cx="12960" cy="139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5A7C44-D6EA-EE90-C469-A551B917EF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1225" y="2318594"/>
                <a:ext cx="30600" cy="15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C40F32-4C15-E021-CF4F-47767A60779D}"/>
                  </a:ext>
                </a:extLst>
              </p14:cNvPr>
              <p14:cNvContentPartPr/>
              <p14:nvPr/>
            </p14:nvContentPartPr>
            <p14:xfrm>
              <a:off x="7124305" y="2684737"/>
              <a:ext cx="9720" cy="13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C40F32-4C15-E021-CF4F-47767A6077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5305" y="2675737"/>
                <a:ext cx="27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9B546E-F14D-38AC-D5B5-8145BA201CA1}"/>
                  </a:ext>
                </a:extLst>
              </p14:cNvPr>
              <p14:cNvContentPartPr/>
              <p14:nvPr/>
            </p14:nvContentPartPr>
            <p14:xfrm>
              <a:off x="7107025" y="3073177"/>
              <a:ext cx="18360" cy="15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9B546E-F14D-38AC-D5B5-8145BA201C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98025" y="3064177"/>
                <a:ext cx="36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DDE49B-E33B-64C3-8E06-1D53190A80CA}"/>
                  </a:ext>
                </a:extLst>
              </p14:cNvPr>
              <p14:cNvContentPartPr/>
              <p14:nvPr/>
            </p14:nvContentPartPr>
            <p14:xfrm>
              <a:off x="7094065" y="3520297"/>
              <a:ext cx="9720" cy="11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DDE49B-E33B-64C3-8E06-1D53190A80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5065" y="3511326"/>
                <a:ext cx="27360" cy="12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C98356-FB43-CE9C-A3B8-837469341CD7}"/>
                  </a:ext>
                </a:extLst>
              </p14:cNvPr>
              <p14:cNvContentPartPr/>
              <p14:nvPr/>
            </p14:nvContentPartPr>
            <p14:xfrm>
              <a:off x="7027825" y="3940417"/>
              <a:ext cx="24120" cy="11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C98356-FB43-CE9C-A3B8-837469341C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8825" y="3931388"/>
                <a:ext cx="41760" cy="13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3FED9C-CDC4-FCD0-1465-1FE262368A53}"/>
                  </a:ext>
                </a:extLst>
              </p14:cNvPr>
              <p14:cNvContentPartPr/>
              <p14:nvPr/>
            </p14:nvContentPartPr>
            <p14:xfrm>
              <a:off x="6996865" y="4284217"/>
              <a:ext cx="19080" cy="159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3FED9C-CDC4-FCD0-1465-1FE262368A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87692" y="4275217"/>
                <a:ext cx="37059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4F5DA9-A6CD-CABB-85F7-C419CD53D893}"/>
                  </a:ext>
                </a:extLst>
              </p14:cNvPr>
              <p14:cNvContentPartPr/>
              <p14:nvPr/>
            </p14:nvContentPartPr>
            <p14:xfrm>
              <a:off x="6978145" y="4599937"/>
              <a:ext cx="9720" cy="341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4F5DA9-A6CD-CABB-85F7-C419CD53D8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69466" y="4590937"/>
                <a:ext cx="2673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E75668-9C46-ED53-B2D6-954B6502C838}"/>
              </a:ext>
            </a:extLst>
          </p:cNvPr>
          <p:cNvGrpSpPr/>
          <p:nvPr/>
        </p:nvGrpSpPr>
        <p:grpSpPr>
          <a:xfrm>
            <a:off x="6585385" y="5162617"/>
            <a:ext cx="1946880" cy="1317960"/>
            <a:chOff x="6585385" y="5162617"/>
            <a:chExt cx="194688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E9E1B8-75CC-3C8D-54EF-BBA68E2F3B84}"/>
                    </a:ext>
                  </a:extLst>
                </p14:cNvPr>
                <p14:cNvContentPartPr/>
                <p14:nvPr/>
              </p14:nvContentPartPr>
              <p14:xfrm>
                <a:off x="6997945" y="5162617"/>
                <a:ext cx="9720" cy="204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E9E1B8-75CC-3C8D-54EF-BBA68E2F3B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88945" y="5153617"/>
                  <a:ext cx="27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F2FAE0-C596-49E0-D4E6-F8988749D6AE}"/>
                    </a:ext>
                  </a:extLst>
                </p14:cNvPr>
                <p14:cNvContentPartPr/>
                <p14:nvPr/>
              </p14:nvContentPartPr>
              <p14:xfrm>
                <a:off x="6968785" y="5458177"/>
                <a:ext cx="2016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F2FAE0-C596-49E0-D4E6-F8988749D6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59785" y="5449177"/>
                  <a:ext cx="3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ED572C-2A16-0300-51BB-A4930D226F0A}"/>
                    </a:ext>
                  </a:extLst>
                </p14:cNvPr>
                <p14:cNvContentPartPr/>
                <p14:nvPr/>
              </p14:nvContentPartPr>
              <p14:xfrm>
                <a:off x="6624265" y="5685337"/>
                <a:ext cx="142200" cy="70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ED572C-2A16-0300-51BB-A4930D226F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15265" y="5676337"/>
                  <a:ext cx="15984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625DD4-3784-A319-0E7C-F120C249FDD2}"/>
                    </a:ext>
                  </a:extLst>
                </p14:cNvPr>
                <p14:cNvContentPartPr/>
                <p14:nvPr/>
              </p14:nvContentPartPr>
              <p14:xfrm>
                <a:off x="6585385" y="5978377"/>
                <a:ext cx="326160" cy="10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625DD4-3784-A319-0E7C-F120C249FD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76385" y="5969377"/>
                  <a:ext cx="343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4456CB-7877-EC73-0F25-67B756F2C1DF}"/>
                    </a:ext>
                  </a:extLst>
                </p14:cNvPr>
                <p14:cNvContentPartPr/>
                <p14:nvPr/>
              </p14:nvContentPartPr>
              <p14:xfrm>
                <a:off x="6927745" y="6012217"/>
                <a:ext cx="136800" cy="12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4456CB-7877-EC73-0F25-67B756F2C1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18745" y="6003244"/>
                  <a:ext cx="154440" cy="13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0AC5EB-D53D-2BE5-7A55-BEC797E3872E}"/>
                    </a:ext>
                  </a:extLst>
                </p14:cNvPr>
                <p14:cNvContentPartPr/>
                <p14:nvPr/>
              </p14:nvContentPartPr>
              <p14:xfrm>
                <a:off x="7125745" y="5807377"/>
                <a:ext cx="347400" cy="32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0AC5EB-D53D-2BE5-7A55-BEC797E387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16745" y="5798377"/>
                  <a:ext cx="365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442F84-E92B-9599-0CAD-54CC1FC5F4EF}"/>
                    </a:ext>
                  </a:extLst>
                </p14:cNvPr>
                <p14:cNvContentPartPr/>
                <p14:nvPr/>
              </p14:nvContentPartPr>
              <p14:xfrm>
                <a:off x="7506265" y="5711617"/>
                <a:ext cx="34200" cy="76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442F84-E92B-9599-0CAD-54CC1FC5F4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97359" y="5702613"/>
                  <a:ext cx="51656" cy="786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E6A98D-4008-03CF-6EDD-8D2B13189D28}"/>
                    </a:ext>
                  </a:extLst>
                </p14:cNvPr>
                <p14:cNvContentPartPr/>
                <p14:nvPr/>
              </p14:nvContentPartPr>
              <p14:xfrm>
                <a:off x="7512385" y="5758417"/>
                <a:ext cx="116640" cy="25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E6A98D-4008-03CF-6EDD-8D2B13189D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03357" y="5749430"/>
                  <a:ext cx="134335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C71B8D-52E4-217D-F3CE-4031C11C7E3C}"/>
                    </a:ext>
                  </a:extLst>
                </p14:cNvPr>
                <p14:cNvContentPartPr/>
                <p14:nvPr/>
              </p14:nvContentPartPr>
              <p14:xfrm>
                <a:off x="7712185" y="5760577"/>
                <a:ext cx="820080" cy="28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C71B8D-52E4-217D-F3CE-4031C11C7E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03189" y="5751577"/>
                  <a:ext cx="837712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7C52EF8-11F3-260A-7B7D-BCE706EBBCB2}"/>
                  </a:ext>
                </a:extLst>
              </p14:cNvPr>
              <p14:cNvContentPartPr/>
              <p14:nvPr/>
            </p14:nvContentPartPr>
            <p14:xfrm>
              <a:off x="2127505" y="3723337"/>
              <a:ext cx="6431760" cy="12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7C52EF8-11F3-260A-7B7D-BCE706EBBC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18505" y="3714337"/>
                <a:ext cx="6449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50C3BF-4C39-D439-B378-41D5A7794F0A}"/>
                  </a:ext>
                </a:extLst>
              </p14:cNvPr>
              <p14:cNvContentPartPr/>
              <p14:nvPr/>
            </p14:nvContentPartPr>
            <p14:xfrm>
              <a:off x="2185465" y="2501137"/>
              <a:ext cx="15840" cy="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50C3BF-4C39-D439-B378-41D5A7794F0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76465" y="2492137"/>
                <a:ext cx="33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01E894-D699-ED22-3E12-E9E23D303612}"/>
                  </a:ext>
                </a:extLst>
              </p14:cNvPr>
              <p14:cNvContentPartPr/>
              <p14:nvPr/>
            </p14:nvContentPartPr>
            <p14:xfrm>
              <a:off x="2105545" y="2585017"/>
              <a:ext cx="4433040" cy="199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01E894-D699-ED22-3E12-E9E23D30361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6905" y="2576017"/>
                <a:ext cx="4450680" cy="20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CF798B-582A-3A6B-BC7F-153F350A95B9}"/>
                  </a:ext>
                </a:extLst>
              </p14:cNvPr>
              <p14:cNvContentPartPr/>
              <p14:nvPr/>
            </p14:nvContentPartPr>
            <p14:xfrm>
              <a:off x="2013385" y="2597617"/>
              <a:ext cx="4742640" cy="2532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CF798B-582A-3A6B-BC7F-153F350A95B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04745" y="2588617"/>
                <a:ext cx="4760280" cy="25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BAF6526-B68B-4F31-AFA9-413C7D6105BD}"/>
                  </a:ext>
                </a:extLst>
              </p14:cNvPr>
              <p14:cNvContentPartPr/>
              <p14:nvPr/>
            </p14:nvContentPartPr>
            <p14:xfrm>
              <a:off x="2028865" y="3072457"/>
              <a:ext cx="5932080" cy="168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BAF6526-B68B-4F31-AFA9-413C7D6105B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19865" y="3063457"/>
                <a:ext cx="5949720" cy="17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1FF71CD-2C29-85FA-2269-805BB17D64C2}"/>
                  </a:ext>
                </a:extLst>
              </p14:cNvPr>
              <p14:cNvContentPartPr/>
              <p14:nvPr/>
            </p14:nvContentPartPr>
            <p14:xfrm>
              <a:off x="2081785" y="3141937"/>
              <a:ext cx="5974560" cy="1398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1FF71CD-2C29-85FA-2269-805BB17D64C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72785" y="3133297"/>
                <a:ext cx="599220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08D20B-9832-CE60-88E0-AA277B43629D}"/>
                  </a:ext>
                </a:extLst>
              </p14:cNvPr>
              <p14:cNvContentPartPr/>
              <p14:nvPr/>
            </p14:nvContentPartPr>
            <p14:xfrm>
              <a:off x="2067025" y="3454777"/>
              <a:ext cx="6032520" cy="593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08D20B-9832-CE60-88E0-AA277B43629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58385" y="3445777"/>
                <a:ext cx="60501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BB0F31-8A86-8C41-1030-857AA5AE5F80}"/>
                  </a:ext>
                </a:extLst>
              </p14:cNvPr>
              <p14:cNvContentPartPr/>
              <p14:nvPr/>
            </p14:nvContentPartPr>
            <p14:xfrm>
              <a:off x="2113825" y="3566017"/>
              <a:ext cx="6369480" cy="522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BB0F31-8A86-8C41-1030-857AA5AE5F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5185" y="3557017"/>
                <a:ext cx="63871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91B8D9A3-7EA3-EE48-978B-19882A201B2A}"/>
              </a:ext>
            </a:extLst>
          </p:cNvPr>
          <p:cNvGrpSpPr/>
          <p:nvPr/>
        </p:nvGrpSpPr>
        <p:grpSpPr>
          <a:xfrm>
            <a:off x="4631665" y="4989817"/>
            <a:ext cx="2624400" cy="1356480"/>
            <a:chOff x="4631665" y="4989817"/>
            <a:chExt cx="2624400" cy="13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24D7DD-29A5-2811-2812-19A551A99476}"/>
                    </a:ext>
                  </a:extLst>
                </p14:cNvPr>
                <p14:cNvContentPartPr/>
                <p14:nvPr/>
              </p14:nvContentPartPr>
              <p14:xfrm>
                <a:off x="4933705" y="5065057"/>
                <a:ext cx="2322360" cy="15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24D7DD-29A5-2811-2812-19A551A994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24705" y="5056057"/>
                  <a:ext cx="2340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FC1E24-EDCE-F6DC-D6F2-5358144C1EA8}"/>
                    </a:ext>
                  </a:extLst>
                </p14:cNvPr>
                <p14:cNvContentPartPr/>
                <p14:nvPr/>
              </p14:nvContentPartPr>
              <p14:xfrm>
                <a:off x="4848025" y="4989817"/>
                <a:ext cx="239040" cy="23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FC1E24-EDCE-F6DC-D6F2-5358144C1E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39025" y="4980817"/>
                  <a:ext cx="256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B59121-7106-85B0-BD67-5D0CB7E26804}"/>
                    </a:ext>
                  </a:extLst>
                </p14:cNvPr>
                <p14:cNvContentPartPr/>
                <p14:nvPr/>
              </p14:nvContentPartPr>
              <p14:xfrm>
                <a:off x="4722025" y="5390497"/>
                <a:ext cx="17820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B59121-7106-85B0-BD67-5D0CB7E268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13025" y="5381857"/>
                  <a:ext cx="195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49D1C8-448C-7ED9-80F0-6867643679E4}"/>
                    </a:ext>
                  </a:extLst>
                </p14:cNvPr>
                <p14:cNvContentPartPr/>
                <p14:nvPr/>
              </p14:nvContentPartPr>
              <p14:xfrm>
                <a:off x="4891585" y="5480497"/>
                <a:ext cx="8640" cy="43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49D1C8-448C-7ED9-80F0-6867643679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82585" y="5471497"/>
                  <a:ext cx="26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125C98-B21C-2366-99FF-A9DDE083652A}"/>
                    </a:ext>
                  </a:extLst>
                </p14:cNvPr>
                <p14:cNvContentPartPr/>
                <p14:nvPr/>
              </p14:nvContentPartPr>
              <p14:xfrm>
                <a:off x="4912825" y="5501017"/>
                <a:ext cx="112320" cy="158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125C98-B21C-2366-99FF-A9DDE08365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03825" y="5492377"/>
                  <a:ext cx="129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13374C-24F8-AC89-910D-EBE3A82BF56C}"/>
                    </a:ext>
                  </a:extLst>
                </p14:cNvPr>
                <p14:cNvContentPartPr/>
                <p14:nvPr/>
              </p14:nvContentPartPr>
              <p14:xfrm>
                <a:off x="5048545" y="5369257"/>
                <a:ext cx="167040" cy="32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13374C-24F8-AC89-910D-EBE3A82BF5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39905" y="5360617"/>
                  <a:ext cx="184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FDC991-EC7A-5FCC-D3B4-842DB18DB2AF}"/>
                    </a:ext>
                  </a:extLst>
                </p14:cNvPr>
                <p14:cNvContentPartPr/>
                <p14:nvPr/>
              </p14:nvContentPartPr>
              <p14:xfrm>
                <a:off x="5235745" y="5501737"/>
                <a:ext cx="173880" cy="163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FDC991-EC7A-5FCC-D3B4-842DB18DB2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26745" y="5493097"/>
                  <a:ext cx="191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26EBA6-F3A0-D266-C575-315C629F2B2A}"/>
                    </a:ext>
                  </a:extLst>
                </p14:cNvPr>
                <p14:cNvContentPartPr/>
                <p14:nvPr/>
              </p14:nvContentPartPr>
              <p14:xfrm>
                <a:off x="5467945" y="5475457"/>
                <a:ext cx="128880" cy="14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26EBA6-F3A0-D266-C575-315C629F2B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58945" y="5466457"/>
                  <a:ext cx="14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5F9E34-4452-A1D6-DF26-BBB7C5B0066F}"/>
                    </a:ext>
                  </a:extLst>
                </p14:cNvPr>
                <p14:cNvContentPartPr/>
                <p14:nvPr/>
              </p14:nvContentPartPr>
              <p14:xfrm>
                <a:off x="5657665" y="5490577"/>
                <a:ext cx="21600" cy="119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5F9E34-4452-A1D6-DF26-BBB7C5B006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49025" y="5481937"/>
                  <a:ext cx="3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858340-C572-AA44-259E-93E9FAA5EF17}"/>
                    </a:ext>
                  </a:extLst>
                </p14:cNvPr>
                <p14:cNvContentPartPr/>
                <p14:nvPr/>
              </p14:nvContentPartPr>
              <p14:xfrm>
                <a:off x="5665585" y="5350897"/>
                <a:ext cx="41760" cy="3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858340-C572-AA44-259E-93E9FAA5EF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56945" y="5342257"/>
                  <a:ext cx="59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449B3C-BE18-EA13-B82D-141FE3375EBC}"/>
                    </a:ext>
                  </a:extLst>
                </p14:cNvPr>
                <p14:cNvContentPartPr/>
                <p14:nvPr/>
              </p14:nvContentPartPr>
              <p14:xfrm>
                <a:off x="5727865" y="5288257"/>
                <a:ext cx="426600" cy="32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449B3C-BE18-EA13-B82D-141FE3375E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19225" y="5279617"/>
                  <a:ext cx="444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D2B59B-B773-E8AE-09E1-A205C6928D42}"/>
                    </a:ext>
                  </a:extLst>
                </p14:cNvPr>
                <p14:cNvContentPartPr/>
                <p14:nvPr/>
              </p14:nvContentPartPr>
              <p14:xfrm>
                <a:off x="4631665" y="6072337"/>
                <a:ext cx="155520" cy="27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D2B59B-B773-E8AE-09E1-A205C6928D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22665" y="6063697"/>
                  <a:ext cx="173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C62439-1F15-DE7D-4CE1-9D4B421514F2}"/>
                    </a:ext>
                  </a:extLst>
                </p14:cNvPr>
                <p14:cNvContentPartPr/>
                <p14:nvPr/>
              </p14:nvContentPartPr>
              <p14:xfrm>
                <a:off x="4670185" y="6206977"/>
                <a:ext cx="158400" cy="7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C62439-1F15-DE7D-4CE1-9D4B421514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61185" y="6198337"/>
                  <a:ext cx="176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B18B22-6671-F380-F892-2864DCBB8343}"/>
                    </a:ext>
                  </a:extLst>
                </p14:cNvPr>
                <p14:cNvContentPartPr/>
                <p14:nvPr/>
              </p14:nvContentPartPr>
              <p14:xfrm>
                <a:off x="4861345" y="6035257"/>
                <a:ext cx="156240" cy="260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B18B22-6671-F380-F892-2864DCBB834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52345" y="6026617"/>
                  <a:ext cx="173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0A287B-5C3F-1770-6C1D-B3BE7B06D64C}"/>
                    </a:ext>
                  </a:extLst>
                </p14:cNvPr>
                <p14:cNvContentPartPr/>
                <p14:nvPr/>
              </p14:nvContentPartPr>
              <p14:xfrm>
                <a:off x="5029105" y="6138577"/>
                <a:ext cx="217800" cy="153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0A287B-5C3F-1770-6C1D-B3BE7B06D6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20465" y="6129577"/>
                  <a:ext cx="235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CF1A59-C259-F963-5BA3-68DE63C8D92A}"/>
                    </a:ext>
                  </a:extLst>
                </p14:cNvPr>
                <p14:cNvContentPartPr/>
                <p14:nvPr/>
              </p14:nvContentPartPr>
              <p14:xfrm>
                <a:off x="5295865" y="6041377"/>
                <a:ext cx="133200" cy="21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CF1A59-C259-F963-5BA3-68DE63C8D9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87225" y="6032737"/>
                  <a:ext cx="150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83857B-CF1A-79C5-8B37-F517DBAC5F2F}"/>
                    </a:ext>
                  </a:extLst>
                </p14:cNvPr>
                <p14:cNvContentPartPr/>
                <p14:nvPr/>
              </p14:nvContentPartPr>
              <p14:xfrm>
                <a:off x="5514025" y="6073057"/>
                <a:ext cx="139680" cy="18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83857B-CF1A-79C5-8B37-F517DBAC5F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05385" y="6064057"/>
                  <a:ext cx="157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3B8CEC-28B2-6FFC-F903-2E17D724CC69}"/>
                    </a:ext>
                  </a:extLst>
                </p14:cNvPr>
                <p14:cNvContentPartPr/>
                <p14:nvPr/>
              </p14:nvContentPartPr>
              <p14:xfrm>
                <a:off x="5657305" y="6053257"/>
                <a:ext cx="196200" cy="16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3B8CEC-28B2-6FFC-F903-2E17D724CC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48665" y="6044257"/>
                  <a:ext cx="213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66941DB-3E2B-DD89-F763-767EB3A65A4B}"/>
                    </a:ext>
                  </a:extLst>
                </p14:cNvPr>
                <p14:cNvContentPartPr/>
                <p14:nvPr/>
              </p14:nvContentPartPr>
              <p14:xfrm>
                <a:off x="5834425" y="5850217"/>
                <a:ext cx="60120" cy="34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66941DB-3E2B-DD89-F763-767EB3A65A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25785" y="5841577"/>
                  <a:ext cx="77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B03D23-1D5D-8AAC-5D6B-42FF795488D9}"/>
                    </a:ext>
                  </a:extLst>
                </p14:cNvPr>
                <p14:cNvContentPartPr/>
                <p14:nvPr/>
              </p14:nvContentPartPr>
              <p14:xfrm>
                <a:off x="5715625" y="6057937"/>
                <a:ext cx="303480" cy="143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B03D23-1D5D-8AAC-5D6B-42FF795488D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06985" y="6049297"/>
                  <a:ext cx="321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9F1AFA-EE96-FC58-0AB5-513807525854}"/>
                    </a:ext>
                  </a:extLst>
                </p14:cNvPr>
                <p14:cNvContentPartPr/>
                <p14:nvPr/>
              </p14:nvContentPartPr>
              <p14:xfrm>
                <a:off x="6006145" y="5897737"/>
                <a:ext cx="19080" cy="27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9F1AFA-EE96-FC58-0AB5-5138075258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7505" y="5889097"/>
                  <a:ext cx="36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B6F9D373-D396-55AA-F00A-0125ED85ABDE}"/>
                    </a:ext>
                  </a:extLst>
                </p14:cNvPr>
                <p14:cNvContentPartPr/>
                <p14:nvPr/>
              </p14:nvContentPartPr>
              <p14:xfrm>
                <a:off x="6068425" y="5958577"/>
                <a:ext cx="316440" cy="22644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B6F9D373-D396-55AA-F00A-0125ED85AB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59425" y="5949577"/>
                  <a:ext cx="33408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3" name="Group 6162">
            <a:extLst>
              <a:ext uri="{FF2B5EF4-FFF2-40B4-BE49-F238E27FC236}">
                <a16:creationId xmlns:a16="http://schemas.microsoft.com/office/drawing/2014/main" id="{E0D4E87A-8954-324A-EB78-6232E068D6E0}"/>
              </a:ext>
            </a:extLst>
          </p:cNvPr>
          <p:cNvGrpSpPr/>
          <p:nvPr/>
        </p:nvGrpSpPr>
        <p:grpSpPr>
          <a:xfrm>
            <a:off x="9306985" y="3168937"/>
            <a:ext cx="2423880" cy="1643760"/>
            <a:chOff x="9306985" y="3168937"/>
            <a:chExt cx="2423880" cy="16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D7965919-1F7C-2BCF-D882-81A5C8C56AB9}"/>
                    </a:ext>
                  </a:extLst>
                </p14:cNvPr>
                <p14:cNvContentPartPr/>
                <p14:nvPr/>
              </p14:nvContentPartPr>
              <p14:xfrm>
                <a:off x="9306985" y="3168937"/>
                <a:ext cx="483840" cy="58464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D7965919-1F7C-2BCF-D882-81A5C8C56A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97985" y="3160297"/>
                  <a:ext cx="5014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AEF597B1-03E4-B71A-E829-1614D2FF21C9}"/>
                    </a:ext>
                  </a:extLst>
                </p14:cNvPr>
                <p14:cNvContentPartPr/>
                <p14:nvPr/>
              </p14:nvContentPartPr>
              <p14:xfrm>
                <a:off x="10026625" y="3205297"/>
                <a:ext cx="36000" cy="4662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AEF597B1-03E4-B71A-E829-1614D2FF21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17625" y="3196657"/>
                  <a:ext cx="536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1210A984-A6CF-B76D-A1DF-02C0A7609D9F}"/>
                    </a:ext>
                  </a:extLst>
                </p14:cNvPr>
                <p14:cNvContentPartPr/>
                <p14:nvPr/>
              </p14:nvContentPartPr>
              <p14:xfrm>
                <a:off x="9957505" y="3275857"/>
                <a:ext cx="405000" cy="35100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1210A984-A6CF-B76D-A1DF-02C0A7609D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48865" y="3267217"/>
                  <a:ext cx="4226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24982EDE-25E0-EC0E-F005-90EA4105E597}"/>
                    </a:ext>
                  </a:extLst>
                </p14:cNvPr>
                <p14:cNvContentPartPr/>
                <p14:nvPr/>
              </p14:nvContentPartPr>
              <p14:xfrm>
                <a:off x="10345585" y="3397177"/>
                <a:ext cx="30240" cy="2196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24982EDE-25E0-EC0E-F005-90EA4105E5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36945" y="3388537"/>
                  <a:ext cx="4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FEB97FCE-5B95-14CC-8F2A-F178A1F5031F}"/>
                    </a:ext>
                  </a:extLst>
                </p14:cNvPr>
                <p14:cNvContentPartPr/>
                <p14:nvPr/>
              </p14:nvContentPartPr>
              <p14:xfrm>
                <a:off x="10411825" y="3185497"/>
                <a:ext cx="481680" cy="74412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FEB97FCE-5B95-14CC-8F2A-F178A1F5031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03185" y="3176497"/>
                  <a:ext cx="49932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48B39482-0177-0077-07DA-65D68FE12ACF}"/>
                    </a:ext>
                  </a:extLst>
                </p14:cNvPr>
                <p14:cNvContentPartPr/>
                <p14:nvPr/>
              </p14:nvContentPartPr>
              <p14:xfrm>
                <a:off x="9687145" y="4054177"/>
                <a:ext cx="180360" cy="75852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48B39482-0177-0077-07DA-65D68FE12A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78505" y="4045177"/>
                  <a:ext cx="19800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6DA9848F-5A6B-B22C-F677-9CB259C641B3}"/>
                    </a:ext>
                  </a:extLst>
                </p14:cNvPr>
                <p14:cNvContentPartPr/>
                <p14:nvPr/>
              </p14:nvContentPartPr>
              <p14:xfrm>
                <a:off x="9612265" y="4328137"/>
                <a:ext cx="229680" cy="61920"/>
              </p14:xfrm>
            </p:contentPart>
          </mc:Choice>
          <mc:Fallback xmlns=""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6DA9848F-5A6B-B22C-F677-9CB259C641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03265" y="4319137"/>
                  <a:ext cx="247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EF8B22B8-E694-7E0A-0E1F-1D7868938311}"/>
                    </a:ext>
                  </a:extLst>
                </p14:cNvPr>
                <p14:cNvContentPartPr/>
                <p14:nvPr/>
              </p14:nvContentPartPr>
              <p14:xfrm>
                <a:off x="9868585" y="3978217"/>
                <a:ext cx="339840" cy="81576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EF8B22B8-E694-7E0A-0E1F-1D78689383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59945" y="3969577"/>
                  <a:ext cx="35748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0891FABB-8FC9-DAD4-4737-6CDB85315F0A}"/>
                    </a:ext>
                  </a:extLst>
                </p14:cNvPr>
                <p14:cNvContentPartPr/>
                <p14:nvPr/>
              </p14:nvContentPartPr>
              <p14:xfrm>
                <a:off x="10247305" y="4374577"/>
                <a:ext cx="175320" cy="18216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0891FABB-8FC9-DAD4-4737-6CDB85315F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38665" y="4365937"/>
                  <a:ext cx="192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A040B154-2C66-253B-CA51-A50DE060761E}"/>
                    </a:ext>
                  </a:extLst>
                </p14:cNvPr>
                <p14:cNvContentPartPr/>
                <p14:nvPr/>
              </p14:nvContentPartPr>
              <p14:xfrm>
                <a:off x="10478425" y="4365577"/>
                <a:ext cx="146880" cy="12744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A040B154-2C66-253B-CA51-A50DE06076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69785" y="4356577"/>
                  <a:ext cx="164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93061283-0C68-638B-255E-191B3F00DC97}"/>
                    </a:ext>
                  </a:extLst>
                </p14:cNvPr>
                <p14:cNvContentPartPr/>
                <p14:nvPr/>
              </p14:nvContentPartPr>
              <p14:xfrm>
                <a:off x="10697305" y="4175497"/>
                <a:ext cx="49320" cy="353880"/>
              </p14:xfrm>
            </p:contentPart>
          </mc:Choice>
          <mc:Fallback xmlns=""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93061283-0C68-638B-255E-191B3F00DC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88305" y="4166857"/>
                  <a:ext cx="66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2F7A9A7A-7FC5-B190-342D-CBFC1259636E}"/>
                    </a:ext>
                  </a:extLst>
                </p14:cNvPr>
                <p14:cNvContentPartPr/>
                <p14:nvPr/>
              </p14:nvContentPartPr>
              <p14:xfrm>
                <a:off x="10572745" y="4359817"/>
                <a:ext cx="300240" cy="12924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2F7A9A7A-7FC5-B190-342D-CBFC125963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63745" y="4350817"/>
                  <a:ext cx="31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F8B188B2-AAAA-2542-5473-B9AD6B9575B7}"/>
                    </a:ext>
                  </a:extLst>
                </p14:cNvPr>
                <p14:cNvContentPartPr/>
                <p14:nvPr/>
              </p14:nvContentPartPr>
              <p14:xfrm>
                <a:off x="10881985" y="4276657"/>
                <a:ext cx="11880" cy="1332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F8B188B2-AAAA-2542-5473-B9AD6B9575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72985" y="4268017"/>
                  <a:ext cx="29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250EDBD8-EDAE-EDBE-D9E0-5292216192D4}"/>
                    </a:ext>
                  </a:extLst>
                </p14:cNvPr>
                <p14:cNvContentPartPr/>
                <p14:nvPr/>
              </p14:nvContentPartPr>
              <p14:xfrm>
                <a:off x="10924465" y="4341097"/>
                <a:ext cx="99360" cy="14580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250EDBD8-EDAE-EDBE-D9E0-5292216192D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15825" y="4332097"/>
                  <a:ext cx="11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BF95F1B1-B0DB-A4DF-FF60-2E07A670C4CB}"/>
                    </a:ext>
                  </a:extLst>
                </p14:cNvPr>
                <p14:cNvContentPartPr/>
                <p14:nvPr/>
              </p14:nvContentPartPr>
              <p14:xfrm>
                <a:off x="11266825" y="4150297"/>
                <a:ext cx="464040" cy="31320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BF95F1B1-B0DB-A4DF-FF60-2E07A670C4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57825" y="4141297"/>
                  <a:ext cx="48168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164" name="Ink 6163">
                <a:extLst>
                  <a:ext uri="{FF2B5EF4-FFF2-40B4-BE49-F238E27FC236}">
                    <a16:creationId xmlns:a16="http://schemas.microsoft.com/office/drawing/2014/main" id="{9279F338-5A91-A7CF-7E2C-71CA91B9B6D1}"/>
                  </a:ext>
                </a:extLst>
              </p14:cNvPr>
              <p14:cNvContentPartPr/>
              <p14:nvPr/>
            </p14:nvContentPartPr>
            <p14:xfrm>
              <a:off x="9773185" y="5026897"/>
              <a:ext cx="589320" cy="344880"/>
            </p14:xfrm>
          </p:contentPart>
        </mc:Choice>
        <mc:Fallback xmlns="">
          <p:pic>
            <p:nvPicPr>
              <p:cNvPr id="6164" name="Ink 6163">
                <a:extLst>
                  <a:ext uri="{FF2B5EF4-FFF2-40B4-BE49-F238E27FC236}">
                    <a16:creationId xmlns:a16="http://schemas.microsoft.com/office/drawing/2014/main" id="{9279F338-5A91-A7CF-7E2C-71CA91B9B6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764545" y="5017897"/>
                <a:ext cx="60696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9" name="Group 6168">
            <a:extLst>
              <a:ext uri="{FF2B5EF4-FFF2-40B4-BE49-F238E27FC236}">
                <a16:creationId xmlns:a16="http://schemas.microsoft.com/office/drawing/2014/main" id="{830CAB69-13BC-31DC-B839-9D1A9F07B34A}"/>
              </a:ext>
            </a:extLst>
          </p:cNvPr>
          <p:cNvGrpSpPr/>
          <p:nvPr/>
        </p:nvGrpSpPr>
        <p:grpSpPr>
          <a:xfrm>
            <a:off x="10917985" y="5030497"/>
            <a:ext cx="663840" cy="271440"/>
            <a:chOff x="10917985" y="5030497"/>
            <a:chExt cx="6638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1C53D99-B7C9-F7BA-63FC-7E5E68830EEB}"/>
                    </a:ext>
                  </a:extLst>
                </p14:cNvPr>
                <p14:cNvContentPartPr/>
                <p14:nvPr/>
              </p14:nvContentPartPr>
              <p14:xfrm>
                <a:off x="10917985" y="5030497"/>
                <a:ext cx="153360" cy="23508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1C53D99-B7C9-F7BA-63FC-7E5E68830EE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09345" y="5021497"/>
                  <a:ext cx="171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3B000F8F-30F5-FD9B-F8D6-9D3AD240D8D9}"/>
                    </a:ext>
                  </a:extLst>
                </p14:cNvPr>
                <p14:cNvContentPartPr/>
                <p14:nvPr/>
              </p14:nvContentPartPr>
              <p14:xfrm>
                <a:off x="11203105" y="5284657"/>
                <a:ext cx="28080" cy="1728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3B000F8F-30F5-FD9B-F8D6-9D3AD240D8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94105" y="5276017"/>
                  <a:ext cx="4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3100BE6C-97A7-A8F2-7F7B-0D3868030F0F}"/>
                    </a:ext>
                  </a:extLst>
                </p14:cNvPr>
                <p14:cNvContentPartPr/>
                <p14:nvPr/>
              </p14:nvContentPartPr>
              <p14:xfrm>
                <a:off x="11305345" y="5080897"/>
                <a:ext cx="190800" cy="16596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3100BE6C-97A7-A8F2-7F7B-0D3868030F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96345" y="5071897"/>
                  <a:ext cx="208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168" name="Ink 6167">
                  <a:extLst>
                    <a:ext uri="{FF2B5EF4-FFF2-40B4-BE49-F238E27FC236}">
                      <a16:creationId xmlns:a16="http://schemas.microsoft.com/office/drawing/2014/main" id="{973A987D-A833-7368-0957-EA9E5BACC513}"/>
                    </a:ext>
                  </a:extLst>
                </p14:cNvPr>
                <p14:cNvContentPartPr/>
                <p14:nvPr/>
              </p14:nvContentPartPr>
              <p14:xfrm>
                <a:off x="11574265" y="5233537"/>
                <a:ext cx="7560" cy="16200"/>
              </p14:xfrm>
            </p:contentPart>
          </mc:Choice>
          <mc:Fallback xmlns="">
            <p:pic>
              <p:nvPicPr>
                <p:cNvPr id="6168" name="Ink 6167">
                  <a:extLst>
                    <a:ext uri="{FF2B5EF4-FFF2-40B4-BE49-F238E27FC236}">
                      <a16:creationId xmlns:a16="http://schemas.microsoft.com/office/drawing/2014/main" id="{973A987D-A833-7368-0957-EA9E5BACC51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65625" y="5224897"/>
                  <a:ext cx="25200" cy="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81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A120-4B2F-A16A-BBEA-084B266C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313B-C305-2C3A-339A-0793D417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Understand seeing (Normal Light)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A4BA4-8D34-C89B-6BFF-50752176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10" y="2238912"/>
            <a:ext cx="2610214" cy="263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BF500-032B-39A4-2DFA-6D0F81C2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26" y="2591385"/>
            <a:ext cx="3419952" cy="19338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F1103-A8BA-E4B6-219D-D1BFC8E2354A}"/>
              </a:ext>
            </a:extLst>
          </p:cNvPr>
          <p:cNvCxnSpPr>
            <a:cxnSpLocks/>
          </p:cNvCxnSpPr>
          <p:nvPr/>
        </p:nvCxnSpPr>
        <p:spPr>
          <a:xfrm flipH="1" flipV="1">
            <a:off x="4476324" y="2238912"/>
            <a:ext cx="4819978" cy="74443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881373-E4EC-80DE-6714-0F06FEB6F903}"/>
              </a:ext>
            </a:extLst>
          </p:cNvPr>
          <p:cNvCxnSpPr>
            <a:cxnSpLocks/>
          </p:cNvCxnSpPr>
          <p:nvPr/>
        </p:nvCxnSpPr>
        <p:spPr>
          <a:xfrm flipH="1">
            <a:off x="4476324" y="3971636"/>
            <a:ext cx="4819978" cy="9060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C9199-4653-9B7A-9DB1-6940E4FC4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A443-1195-2B85-759C-219C44A8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Comatic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D404FE-792A-A7EA-E8CB-213A20683A09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D404FE-792A-A7EA-E8CB-213A20683A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AED360-75A0-AAB9-DA41-0586BC5C98D7}"/>
                  </a:ext>
                </a:extLst>
              </p14:cNvPr>
              <p14:cNvContentPartPr/>
              <p14:nvPr/>
            </p14:nvContentPartPr>
            <p14:xfrm>
              <a:off x="167305" y="1982017"/>
              <a:ext cx="244080" cy="36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AED360-75A0-AAB9-DA41-0586BC5C98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305" y="1973017"/>
                <a:ext cx="26172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08C4BE1-B23C-8A4B-2B56-F35FB10DB69D}"/>
              </a:ext>
            </a:extLst>
          </p:cNvPr>
          <p:cNvGrpSpPr/>
          <p:nvPr/>
        </p:nvGrpSpPr>
        <p:grpSpPr>
          <a:xfrm>
            <a:off x="437305" y="2588617"/>
            <a:ext cx="1064880" cy="593640"/>
            <a:chOff x="437305" y="2588617"/>
            <a:chExt cx="106488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78E981-F9B7-0F59-94FC-9D2E81A65334}"/>
                    </a:ext>
                  </a:extLst>
                </p14:cNvPr>
                <p14:cNvContentPartPr/>
                <p14:nvPr/>
              </p14:nvContentPartPr>
              <p14:xfrm>
                <a:off x="437305" y="2717857"/>
                <a:ext cx="145080" cy="15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78E981-F9B7-0F59-94FC-9D2E81A653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8305" y="2708857"/>
                  <a:ext cx="162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40048B-5394-BC33-37C3-0127EDD1D9EF}"/>
                    </a:ext>
                  </a:extLst>
                </p14:cNvPr>
                <p14:cNvContentPartPr/>
                <p14:nvPr/>
              </p14:nvContentPartPr>
              <p14:xfrm>
                <a:off x="689665" y="2710657"/>
                <a:ext cx="29160" cy="47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40048B-5394-BC33-37C3-0127EDD1D9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0775" y="2701664"/>
                  <a:ext cx="46585" cy="489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0D3ADA-C0EB-EFE9-0A5D-0612466B075B}"/>
                    </a:ext>
                  </a:extLst>
                </p14:cNvPr>
                <p14:cNvContentPartPr/>
                <p14:nvPr/>
              </p14:nvContentPartPr>
              <p14:xfrm>
                <a:off x="703345" y="2679337"/>
                <a:ext cx="138960" cy="21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0D3ADA-C0EB-EFE9-0A5D-0612466B07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4345" y="2670337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39FB97-40CD-EDE7-99E7-7F04C509BA9F}"/>
                    </a:ext>
                  </a:extLst>
                </p14:cNvPr>
                <p14:cNvContentPartPr/>
                <p14:nvPr/>
              </p14:nvContentPartPr>
              <p14:xfrm>
                <a:off x="900625" y="2588617"/>
                <a:ext cx="54720" cy="32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39FB97-40CD-EDE7-99E7-7F04C509BA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1625" y="2579607"/>
                  <a:ext cx="72360" cy="338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495B45-D9AB-22FC-23EC-2D16A8334C7E}"/>
                    </a:ext>
                  </a:extLst>
                </p14:cNvPr>
                <p14:cNvContentPartPr/>
                <p14:nvPr/>
              </p14:nvContentPartPr>
              <p14:xfrm>
                <a:off x="843745" y="2725417"/>
                <a:ext cx="257040" cy="15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495B45-D9AB-22FC-23EC-2D16A8334C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4745" y="2716417"/>
                  <a:ext cx="274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CB34AD-1B68-54A5-8EE2-B30EB483E6AB}"/>
                    </a:ext>
                  </a:extLst>
                </p14:cNvPr>
                <p14:cNvContentPartPr/>
                <p14:nvPr/>
              </p14:nvContentPartPr>
              <p14:xfrm>
                <a:off x="1099345" y="2630377"/>
                <a:ext cx="2412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CB34AD-1B68-54A5-8EE2-B30EB483E6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0345" y="2621377"/>
                  <a:ext cx="41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F79B5A-29C1-374A-AC7A-44F1B8E94D51}"/>
                    </a:ext>
                  </a:extLst>
                </p14:cNvPr>
                <p14:cNvContentPartPr/>
                <p14:nvPr/>
              </p14:nvContentPartPr>
              <p14:xfrm>
                <a:off x="1195465" y="2693737"/>
                <a:ext cx="306720" cy="27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F79B5A-29C1-374A-AC7A-44F1B8E94D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6454" y="2684737"/>
                  <a:ext cx="324381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57A66A-006D-8331-E7A5-00A23794D66D}"/>
              </a:ext>
            </a:extLst>
          </p:cNvPr>
          <p:cNvGrpSpPr/>
          <p:nvPr/>
        </p:nvGrpSpPr>
        <p:grpSpPr>
          <a:xfrm>
            <a:off x="466825" y="1922257"/>
            <a:ext cx="1154880" cy="426960"/>
            <a:chOff x="466825" y="1922257"/>
            <a:chExt cx="11548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0D41EB-A814-6593-326C-6B61F2D27CEE}"/>
                    </a:ext>
                  </a:extLst>
                </p14:cNvPr>
                <p14:cNvContentPartPr/>
                <p14:nvPr/>
              </p14:nvContentPartPr>
              <p14:xfrm>
                <a:off x="474385" y="1993177"/>
                <a:ext cx="27000" cy="35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0D41EB-A814-6593-326C-6B61F2D27C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385" y="1984537"/>
                  <a:ext cx="4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0516C4-2D58-B770-C58B-D2F5994515F2}"/>
                    </a:ext>
                  </a:extLst>
                </p14:cNvPr>
                <p14:cNvContentPartPr/>
                <p14:nvPr/>
              </p14:nvContentPartPr>
              <p14:xfrm>
                <a:off x="466825" y="1922257"/>
                <a:ext cx="157680" cy="22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0516C4-2D58-B770-C58B-D2F5994515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7825" y="1913257"/>
                  <a:ext cx="17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043BA9-259B-8F0B-8D1E-BEE073D3B373}"/>
                    </a:ext>
                  </a:extLst>
                </p14:cNvPr>
                <p14:cNvContentPartPr/>
                <p14:nvPr/>
              </p14:nvContentPartPr>
              <p14:xfrm>
                <a:off x="570865" y="2129617"/>
                <a:ext cx="128520" cy="17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043BA9-259B-8F0B-8D1E-BEE073D3B3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1865" y="2120977"/>
                  <a:ext cx="146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86CECC-BB1A-A469-59F2-FFC0B27637F8}"/>
                    </a:ext>
                  </a:extLst>
                </p14:cNvPr>
                <p14:cNvContentPartPr/>
                <p14:nvPr/>
              </p14:nvContentPartPr>
              <p14:xfrm>
                <a:off x="709105" y="2166697"/>
                <a:ext cx="126720" cy="15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86CECC-BB1A-A469-59F2-FFC0B27637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465" y="2157697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42FA9E-96FC-F9CC-ED7F-A2C62C01718A}"/>
                    </a:ext>
                  </a:extLst>
                </p14:cNvPr>
                <p14:cNvContentPartPr/>
                <p14:nvPr/>
              </p14:nvContentPartPr>
              <p14:xfrm>
                <a:off x="848425" y="2174257"/>
                <a:ext cx="128160" cy="15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42FA9E-96FC-F9CC-ED7F-A2C62C0171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9785" y="2165257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43BF99-1187-0285-1840-B9F62C9B830F}"/>
                    </a:ext>
                  </a:extLst>
                </p14:cNvPr>
                <p14:cNvContentPartPr/>
                <p14:nvPr/>
              </p14:nvContentPartPr>
              <p14:xfrm>
                <a:off x="965785" y="2050057"/>
                <a:ext cx="267840" cy="28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43BF99-1187-0285-1840-B9F62C9B83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7145" y="2041417"/>
                  <a:ext cx="285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93844E-8BE9-42F7-701D-8F4608E2A502}"/>
                    </a:ext>
                  </a:extLst>
                </p14:cNvPr>
                <p14:cNvContentPartPr/>
                <p14:nvPr/>
              </p14:nvContentPartPr>
              <p14:xfrm>
                <a:off x="1289065" y="2047897"/>
                <a:ext cx="131760" cy="27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93844E-8BE9-42F7-701D-8F4608E2A5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0065" y="2038897"/>
                  <a:ext cx="149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0AF4A9-F8D6-16E7-06E2-C4FD1018A8EA}"/>
                    </a:ext>
                  </a:extLst>
                </p14:cNvPr>
                <p14:cNvContentPartPr/>
                <p14:nvPr/>
              </p14:nvContentPartPr>
              <p14:xfrm>
                <a:off x="1443145" y="2125657"/>
                <a:ext cx="1800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0AF4A9-F8D6-16E7-06E2-C4FD1018A8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4505" y="2116657"/>
                  <a:ext cx="3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E5E357-153F-5B74-1418-AC58808EA136}"/>
                    </a:ext>
                  </a:extLst>
                </p14:cNvPr>
                <p14:cNvContentPartPr/>
                <p14:nvPr/>
              </p14:nvContentPartPr>
              <p14:xfrm>
                <a:off x="1494985" y="2132137"/>
                <a:ext cx="126720" cy="20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E5E357-153F-5B74-1418-AC58808EA1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6345" y="2123137"/>
                  <a:ext cx="144360" cy="226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170" name="Picture 2" descr="Worldwide coma correction exercise – AstroFotoBlog">
            <a:extLst>
              <a:ext uri="{FF2B5EF4-FFF2-40B4-BE49-F238E27FC236}">
                <a16:creationId xmlns:a16="http://schemas.microsoft.com/office/drawing/2014/main" id="{2F19A300-F289-D981-A984-85E82EF4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0" y="1529497"/>
            <a:ext cx="49720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5497-740D-152C-1F82-01A4F9561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998A-EDF4-6B85-73B5-082CBDD9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Comatic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1987C9-9A3B-40DD-FDFC-4532BCB529F5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1987C9-9A3B-40DD-FDFC-4532BCB529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EF99AE-8AEC-AAD3-1287-5B4493D6739F}"/>
                  </a:ext>
                </a:extLst>
              </p14:cNvPr>
              <p14:cNvContentPartPr/>
              <p14:nvPr/>
            </p14:nvContentPartPr>
            <p14:xfrm>
              <a:off x="167305" y="1982017"/>
              <a:ext cx="244080" cy="36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EF99AE-8AEC-AAD3-1287-5B4493D673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305" y="1973017"/>
                <a:ext cx="26172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78DA4-F023-715E-A383-3B22EB044350}"/>
              </a:ext>
            </a:extLst>
          </p:cNvPr>
          <p:cNvGrpSpPr/>
          <p:nvPr/>
        </p:nvGrpSpPr>
        <p:grpSpPr>
          <a:xfrm>
            <a:off x="437305" y="2588617"/>
            <a:ext cx="1064880" cy="593640"/>
            <a:chOff x="437305" y="2588617"/>
            <a:chExt cx="106488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CD8864-EE6C-E3D8-D179-87C76E8A32EF}"/>
                    </a:ext>
                  </a:extLst>
                </p14:cNvPr>
                <p14:cNvContentPartPr/>
                <p14:nvPr/>
              </p14:nvContentPartPr>
              <p14:xfrm>
                <a:off x="437305" y="2717857"/>
                <a:ext cx="145080" cy="15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CD8864-EE6C-E3D8-D179-87C76E8A32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8305" y="2708857"/>
                  <a:ext cx="162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259D6E-C43A-90D6-1956-6BFC893E8A3E}"/>
                    </a:ext>
                  </a:extLst>
                </p14:cNvPr>
                <p14:cNvContentPartPr/>
                <p14:nvPr/>
              </p14:nvContentPartPr>
              <p14:xfrm>
                <a:off x="689665" y="2710657"/>
                <a:ext cx="29160" cy="47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259D6E-C43A-90D6-1956-6BFC893E8A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0775" y="2701664"/>
                  <a:ext cx="46585" cy="489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BD332B-73A7-F306-C85E-947E2148E890}"/>
                    </a:ext>
                  </a:extLst>
                </p14:cNvPr>
                <p14:cNvContentPartPr/>
                <p14:nvPr/>
              </p14:nvContentPartPr>
              <p14:xfrm>
                <a:off x="703345" y="2679337"/>
                <a:ext cx="138960" cy="21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BD332B-73A7-F306-C85E-947E2148E8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4345" y="2670337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9F9F21-57CD-F64D-8AAF-3E2D82DE2B3B}"/>
                    </a:ext>
                  </a:extLst>
                </p14:cNvPr>
                <p14:cNvContentPartPr/>
                <p14:nvPr/>
              </p14:nvContentPartPr>
              <p14:xfrm>
                <a:off x="900625" y="2588617"/>
                <a:ext cx="54720" cy="32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9F9F21-57CD-F64D-8AAF-3E2D82DE2B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1625" y="2579607"/>
                  <a:ext cx="72360" cy="338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DF8B03-FD7C-B506-B002-87C175825082}"/>
                    </a:ext>
                  </a:extLst>
                </p14:cNvPr>
                <p14:cNvContentPartPr/>
                <p14:nvPr/>
              </p14:nvContentPartPr>
              <p14:xfrm>
                <a:off x="843745" y="2725417"/>
                <a:ext cx="257040" cy="15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DF8B03-FD7C-B506-B002-87C1758250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4745" y="2716417"/>
                  <a:ext cx="274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913EA4-6BD7-C832-DF6E-83CA1862A197}"/>
                    </a:ext>
                  </a:extLst>
                </p14:cNvPr>
                <p14:cNvContentPartPr/>
                <p14:nvPr/>
              </p14:nvContentPartPr>
              <p14:xfrm>
                <a:off x="1099345" y="2630377"/>
                <a:ext cx="2412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913EA4-6BD7-C832-DF6E-83CA1862A1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0345" y="2621377"/>
                  <a:ext cx="41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376840-4AA6-EF35-5A55-5D2B262FCAA7}"/>
                    </a:ext>
                  </a:extLst>
                </p14:cNvPr>
                <p14:cNvContentPartPr/>
                <p14:nvPr/>
              </p14:nvContentPartPr>
              <p14:xfrm>
                <a:off x="1195465" y="2693737"/>
                <a:ext cx="306720" cy="27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376840-4AA6-EF35-5A55-5D2B262FCA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6454" y="2684737"/>
                  <a:ext cx="324381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AA8930-B1A2-F60E-49B8-E379CAED5F6E}"/>
              </a:ext>
            </a:extLst>
          </p:cNvPr>
          <p:cNvGrpSpPr/>
          <p:nvPr/>
        </p:nvGrpSpPr>
        <p:grpSpPr>
          <a:xfrm>
            <a:off x="466825" y="1922257"/>
            <a:ext cx="1154880" cy="426960"/>
            <a:chOff x="466825" y="1922257"/>
            <a:chExt cx="11548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2F4958-595F-776F-A934-3FEA624DFE46}"/>
                    </a:ext>
                  </a:extLst>
                </p14:cNvPr>
                <p14:cNvContentPartPr/>
                <p14:nvPr/>
              </p14:nvContentPartPr>
              <p14:xfrm>
                <a:off x="474385" y="1993177"/>
                <a:ext cx="27000" cy="35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2F4958-595F-776F-A934-3FEA624DFE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385" y="1984177"/>
                  <a:ext cx="4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A98B36-DA19-D411-CA81-EAD71377521A}"/>
                    </a:ext>
                  </a:extLst>
                </p14:cNvPr>
                <p14:cNvContentPartPr/>
                <p14:nvPr/>
              </p14:nvContentPartPr>
              <p14:xfrm>
                <a:off x="466825" y="1922257"/>
                <a:ext cx="157680" cy="22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A98B36-DA19-D411-CA81-EAD7137752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7825" y="1913271"/>
                  <a:ext cx="17532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0DFA8F-4E53-7EAD-7E42-4E88AC3EE89E}"/>
                    </a:ext>
                  </a:extLst>
                </p14:cNvPr>
                <p14:cNvContentPartPr/>
                <p14:nvPr/>
              </p14:nvContentPartPr>
              <p14:xfrm>
                <a:off x="570865" y="2129617"/>
                <a:ext cx="128520" cy="17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0DFA8F-4E53-7EAD-7E42-4E88AC3EE8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1865" y="2120617"/>
                  <a:ext cx="146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DC55D3-67A5-701F-3AA0-CBA0D0158614}"/>
                    </a:ext>
                  </a:extLst>
                </p14:cNvPr>
                <p14:cNvContentPartPr/>
                <p14:nvPr/>
              </p14:nvContentPartPr>
              <p14:xfrm>
                <a:off x="709105" y="2166697"/>
                <a:ext cx="126720" cy="15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DC55D3-67A5-701F-3AA0-CBA0D01586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105" y="2157697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8A671D-DEA4-4F4D-C08B-52B51ADA4E96}"/>
                    </a:ext>
                  </a:extLst>
                </p14:cNvPr>
                <p14:cNvContentPartPr/>
                <p14:nvPr/>
              </p14:nvContentPartPr>
              <p14:xfrm>
                <a:off x="848425" y="2174257"/>
                <a:ext cx="128160" cy="15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8A671D-DEA4-4F4D-C08B-52B51ADA4E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9425" y="2165257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B94E4C-1B9B-E9D0-E5DA-CD094E646A89}"/>
                    </a:ext>
                  </a:extLst>
                </p14:cNvPr>
                <p14:cNvContentPartPr/>
                <p14:nvPr/>
              </p14:nvContentPartPr>
              <p14:xfrm>
                <a:off x="965785" y="2050057"/>
                <a:ext cx="267840" cy="28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B94E4C-1B9B-E9D0-E5DA-CD094E646A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773" y="2041046"/>
                  <a:ext cx="285504" cy="304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5F57AD-6478-EB07-4F8E-285DAD330AF0}"/>
                    </a:ext>
                  </a:extLst>
                </p14:cNvPr>
                <p14:cNvContentPartPr/>
                <p14:nvPr/>
              </p14:nvContentPartPr>
              <p14:xfrm>
                <a:off x="1289065" y="2047897"/>
                <a:ext cx="131760" cy="27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5F57AD-6478-EB07-4F8E-285DAD330A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0065" y="2038897"/>
                  <a:ext cx="149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C47767-681A-6F11-9E57-98EEA7C4DBAB}"/>
                    </a:ext>
                  </a:extLst>
                </p14:cNvPr>
                <p14:cNvContentPartPr/>
                <p14:nvPr/>
              </p14:nvContentPartPr>
              <p14:xfrm>
                <a:off x="1443145" y="2125657"/>
                <a:ext cx="1800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C47767-681A-6F11-9E57-98EEA7C4DB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4145" y="2116657"/>
                  <a:ext cx="3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4828D6-0EEA-9FFE-5281-0574F7186574}"/>
                    </a:ext>
                  </a:extLst>
                </p14:cNvPr>
                <p14:cNvContentPartPr/>
                <p14:nvPr/>
              </p14:nvContentPartPr>
              <p14:xfrm>
                <a:off x="1494985" y="2132137"/>
                <a:ext cx="126720" cy="20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4828D6-0EEA-9FFE-5281-0574F71865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5959" y="2123137"/>
                  <a:ext cx="144410" cy="226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170" name="Picture 2" descr="Worldwide coma correction exercise – AstroFotoBlog">
            <a:extLst>
              <a:ext uri="{FF2B5EF4-FFF2-40B4-BE49-F238E27FC236}">
                <a16:creationId xmlns:a16="http://schemas.microsoft.com/office/drawing/2014/main" id="{A0D1B49E-72BF-5C9E-4E93-8F4C884A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241" y="497847"/>
            <a:ext cx="1455560" cy="14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EE7748-AABD-4626-699F-53175870FC99}"/>
              </a:ext>
            </a:extLst>
          </p:cNvPr>
          <p:cNvGrpSpPr/>
          <p:nvPr/>
        </p:nvGrpSpPr>
        <p:grpSpPr>
          <a:xfrm>
            <a:off x="342985" y="3604537"/>
            <a:ext cx="1225800" cy="703800"/>
            <a:chOff x="342985" y="3604537"/>
            <a:chExt cx="122580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E9AD3C-04C7-9BEC-22E7-FB61DAE0B81A}"/>
                    </a:ext>
                  </a:extLst>
                </p14:cNvPr>
                <p14:cNvContentPartPr/>
                <p14:nvPr/>
              </p14:nvContentPartPr>
              <p14:xfrm>
                <a:off x="342985" y="3888217"/>
                <a:ext cx="387360" cy="11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E9AD3C-04C7-9BEC-22E7-FB61DAE0B8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3985" y="3879577"/>
                  <a:ext cx="405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93AE23-84F2-71A1-DABF-9A04D0DFB4E5}"/>
                    </a:ext>
                  </a:extLst>
                </p14:cNvPr>
                <p14:cNvContentPartPr/>
                <p14:nvPr/>
              </p14:nvContentPartPr>
              <p14:xfrm>
                <a:off x="491665" y="3882457"/>
                <a:ext cx="287280" cy="425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93AE23-84F2-71A1-DABF-9A04D0DFB4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3025" y="3873457"/>
                  <a:ext cx="3049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4A3EF2-FC69-3FC4-2B05-CDDC5EC97552}"/>
                    </a:ext>
                  </a:extLst>
                </p14:cNvPr>
                <p14:cNvContentPartPr/>
                <p14:nvPr/>
              </p14:nvContentPartPr>
              <p14:xfrm>
                <a:off x="957505" y="3887497"/>
                <a:ext cx="235440" cy="17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4A3EF2-FC69-3FC4-2B05-CDDC5EC975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8505" y="3878497"/>
                  <a:ext cx="253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5F360F-4340-9645-8765-4BCE175AA820}"/>
                    </a:ext>
                  </a:extLst>
                </p14:cNvPr>
                <p14:cNvContentPartPr/>
                <p14:nvPr/>
              </p14:nvContentPartPr>
              <p14:xfrm>
                <a:off x="1272505" y="3887497"/>
                <a:ext cx="42480" cy="13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5F360F-4340-9645-8765-4BCE175AA8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63505" y="3878497"/>
                  <a:ext cx="60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D3404F-5DB5-9538-6320-3643E1D632CA}"/>
                    </a:ext>
                  </a:extLst>
                </p14:cNvPr>
                <p14:cNvContentPartPr/>
                <p14:nvPr/>
              </p14:nvContentPartPr>
              <p14:xfrm>
                <a:off x="1238305" y="3713977"/>
                <a:ext cx="16920" cy="3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D3404F-5DB5-9538-6320-3643E1D632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29305" y="3705337"/>
                  <a:ext cx="3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669F14-BEA1-9CC3-11F1-2AE78010FEF3}"/>
                    </a:ext>
                  </a:extLst>
                </p14:cNvPr>
                <p14:cNvContentPartPr/>
                <p14:nvPr/>
              </p14:nvContentPartPr>
              <p14:xfrm>
                <a:off x="1363585" y="3616057"/>
                <a:ext cx="77760" cy="299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669F14-BEA1-9CC3-11F1-2AE78010FE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54945" y="3607417"/>
                  <a:ext cx="95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32D814-BA1B-058F-238B-F1167A9FB4EC}"/>
                    </a:ext>
                  </a:extLst>
                </p14:cNvPr>
                <p14:cNvContentPartPr/>
                <p14:nvPr/>
              </p14:nvContentPartPr>
              <p14:xfrm>
                <a:off x="1468705" y="3604537"/>
                <a:ext cx="100080" cy="33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32D814-BA1B-058F-238B-F1167A9FB4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9705" y="3595897"/>
                  <a:ext cx="11772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BEB9C6-9B60-F1D5-3B42-6E2DD1AEC74F}"/>
              </a:ext>
            </a:extLst>
          </p:cNvPr>
          <p:cNvGrpSpPr/>
          <p:nvPr/>
        </p:nvGrpSpPr>
        <p:grpSpPr>
          <a:xfrm>
            <a:off x="1806745" y="2880217"/>
            <a:ext cx="1155240" cy="952560"/>
            <a:chOff x="1806745" y="2880217"/>
            <a:chExt cx="115524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10FFDB-51B9-C760-D1D7-FD3581941802}"/>
                    </a:ext>
                  </a:extLst>
                </p14:cNvPr>
                <p14:cNvContentPartPr/>
                <p14:nvPr/>
              </p14:nvContentPartPr>
              <p14:xfrm>
                <a:off x="1806745" y="3468457"/>
                <a:ext cx="152280" cy="36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10FFDB-51B9-C760-D1D7-FD35819418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97745" y="3459457"/>
                  <a:ext cx="169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DC8352-AD7F-72E4-55E6-71034B0433E2}"/>
                    </a:ext>
                  </a:extLst>
                </p14:cNvPr>
                <p14:cNvContentPartPr/>
                <p14:nvPr/>
              </p14:nvContentPartPr>
              <p14:xfrm>
                <a:off x="2009785" y="3500857"/>
                <a:ext cx="197640" cy="22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DC8352-AD7F-72E4-55E6-71034B0433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01145" y="3491857"/>
                  <a:ext cx="215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68DC5D0-6BFB-6E8B-DCA4-6447263A3827}"/>
                    </a:ext>
                  </a:extLst>
                </p14:cNvPr>
                <p14:cNvContentPartPr/>
                <p14:nvPr/>
              </p14:nvContentPartPr>
              <p14:xfrm>
                <a:off x="2247025" y="3369457"/>
                <a:ext cx="38592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68DC5D0-6BFB-6E8B-DCA4-6447263A38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38025" y="3360457"/>
                  <a:ext cx="40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E3B4BD-AF40-73EF-2366-D3FDF0299FA0}"/>
                    </a:ext>
                  </a:extLst>
                </p14:cNvPr>
                <p14:cNvContentPartPr/>
                <p14:nvPr/>
              </p14:nvContentPartPr>
              <p14:xfrm>
                <a:off x="2597305" y="3251017"/>
                <a:ext cx="141120" cy="23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E3B4BD-AF40-73EF-2366-D3FDF0299F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88665" y="3242377"/>
                  <a:ext cx="158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78F27C-3CC4-EB4F-A998-BCCEF9C7D9D9}"/>
                    </a:ext>
                  </a:extLst>
                </p14:cNvPr>
                <p14:cNvContentPartPr/>
                <p14:nvPr/>
              </p14:nvContentPartPr>
              <p14:xfrm>
                <a:off x="2806105" y="2880217"/>
                <a:ext cx="136440" cy="61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78F27C-3CC4-EB4F-A998-BCCEF9C7D9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97105" y="2871217"/>
                  <a:ext cx="15408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CF8E26-DE74-27BE-5943-0BF13D2532A2}"/>
                    </a:ext>
                  </a:extLst>
                </p14:cNvPr>
                <p14:cNvContentPartPr/>
                <p14:nvPr/>
              </p14:nvContentPartPr>
              <p14:xfrm>
                <a:off x="2911585" y="3601297"/>
                <a:ext cx="50400" cy="7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CF8E26-DE74-27BE-5943-0BF13D2532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02585" y="3592657"/>
                  <a:ext cx="6804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99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D8602-5684-0939-87D3-ECAA7B29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F358-EE7B-C5BA-ED31-02D52E14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Field Curvature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6D97B8-1CA7-D07E-6E77-794C8FB2DF00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6D97B8-1CA7-D07E-6E77-794C8FB2D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field curvature with Andromeda image">
            <a:extLst>
              <a:ext uri="{FF2B5EF4-FFF2-40B4-BE49-F238E27FC236}">
                <a16:creationId xmlns:a16="http://schemas.microsoft.com/office/drawing/2014/main" id="{D4FC6463-3EDB-95AD-BEDB-68161772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08" y="1631420"/>
            <a:ext cx="6437103" cy="48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F69AC-1E1A-4CA1-9928-18D4D4C57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09B2-BD3B-2C0B-9EE6-D55AD863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Field Curvature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778520-E718-6F5E-14C9-67799997BF9C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778520-E718-6F5E-14C9-67799997BF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field curvature with Andromeda image">
            <a:extLst>
              <a:ext uri="{FF2B5EF4-FFF2-40B4-BE49-F238E27FC236}">
                <a16:creationId xmlns:a16="http://schemas.microsoft.com/office/drawing/2014/main" id="{D7EB65FF-29D5-352E-0D2B-F36834B4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75" y="430093"/>
            <a:ext cx="2852157" cy="21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546D916-81B9-5DA1-E64B-88C98A6614A1}"/>
              </a:ext>
            </a:extLst>
          </p:cNvPr>
          <p:cNvGrpSpPr/>
          <p:nvPr/>
        </p:nvGrpSpPr>
        <p:grpSpPr>
          <a:xfrm>
            <a:off x="550345" y="3838897"/>
            <a:ext cx="1204920" cy="729360"/>
            <a:chOff x="550345" y="3838897"/>
            <a:chExt cx="120492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CEBCC09-51D4-1EE8-6194-E7CD5E83DB0B}"/>
                    </a:ext>
                  </a:extLst>
                </p14:cNvPr>
                <p14:cNvContentPartPr/>
                <p14:nvPr/>
              </p14:nvContentPartPr>
              <p14:xfrm>
                <a:off x="550345" y="4087657"/>
                <a:ext cx="411840" cy="16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CEBCC09-51D4-1EE8-6194-E7CD5E83DB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1345" y="4078657"/>
                  <a:ext cx="429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64D1D2-D346-2D44-961D-B08ABD6979FD}"/>
                    </a:ext>
                  </a:extLst>
                </p14:cNvPr>
                <p14:cNvContentPartPr/>
                <p14:nvPr/>
              </p14:nvContentPartPr>
              <p14:xfrm>
                <a:off x="704785" y="4100977"/>
                <a:ext cx="294840" cy="46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64D1D2-D346-2D44-961D-B08ABD6979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5785" y="4091977"/>
                  <a:ext cx="3124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BA5CFD-4A85-EC43-2020-E7A13C897014}"/>
                    </a:ext>
                  </a:extLst>
                </p14:cNvPr>
                <p14:cNvContentPartPr/>
                <p14:nvPr/>
              </p14:nvContentPartPr>
              <p14:xfrm>
                <a:off x="1215265" y="4100977"/>
                <a:ext cx="404280" cy="24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BA5CFD-4A85-EC43-2020-E7A13C8970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6625" y="4091977"/>
                  <a:ext cx="421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1EB54A-02C6-16CB-9671-7F7C1EB22A0D}"/>
                    </a:ext>
                  </a:extLst>
                </p14:cNvPr>
                <p14:cNvContentPartPr/>
                <p14:nvPr/>
              </p14:nvContentPartPr>
              <p14:xfrm>
                <a:off x="1500025" y="3919897"/>
                <a:ext cx="30240" cy="3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1EB54A-02C6-16CB-9671-7F7C1EB22A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91385" y="3911257"/>
                  <a:ext cx="47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6D9F05-C3DB-70FF-B9CE-7DE74A809894}"/>
                    </a:ext>
                  </a:extLst>
                </p14:cNvPr>
                <p14:cNvContentPartPr/>
                <p14:nvPr/>
              </p14:nvContentPartPr>
              <p14:xfrm>
                <a:off x="1584985" y="3885337"/>
                <a:ext cx="85320" cy="36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6D9F05-C3DB-70FF-B9CE-7DE74A8098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76345" y="3876697"/>
                  <a:ext cx="102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C58C87-3FBB-9231-9F69-621DA5401B76}"/>
                    </a:ext>
                  </a:extLst>
                </p14:cNvPr>
                <p14:cNvContentPartPr/>
                <p14:nvPr/>
              </p14:nvContentPartPr>
              <p14:xfrm>
                <a:off x="1647265" y="3838897"/>
                <a:ext cx="108000" cy="36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C58C87-3FBB-9231-9F69-621DA5401B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8265" y="3829897"/>
                  <a:ext cx="12564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0FF48-880F-BA2C-FDCF-292688B9A75C}"/>
              </a:ext>
            </a:extLst>
          </p:cNvPr>
          <p:cNvGrpSpPr/>
          <p:nvPr/>
        </p:nvGrpSpPr>
        <p:grpSpPr>
          <a:xfrm>
            <a:off x="2104105" y="3248497"/>
            <a:ext cx="1017000" cy="832320"/>
            <a:chOff x="2104105" y="3248497"/>
            <a:chExt cx="1017000" cy="8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25D008-D2A3-C9A4-B696-60A1E0F5C49E}"/>
                    </a:ext>
                  </a:extLst>
                </p14:cNvPr>
                <p14:cNvContentPartPr/>
                <p14:nvPr/>
              </p14:nvContentPartPr>
              <p14:xfrm>
                <a:off x="2104105" y="3713257"/>
                <a:ext cx="209880" cy="36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25D008-D2A3-C9A4-B696-60A1E0F5C4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95465" y="3704617"/>
                  <a:ext cx="2275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1686F3-2CF3-9744-D4A2-AE5D557F4C53}"/>
                    </a:ext>
                  </a:extLst>
                </p14:cNvPr>
                <p14:cNvContentPartPr/>
                <p14:nvPr/>
              </p14:nvContentPartPr>
              <p14:xfrm>
                <a:off x="2213545" y="3782017"/>
                <a:ext cx="268200" cy="23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1686F3-2CF3-9744-D4A2-AE5D557F4C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4905" y="3773377"/>
                  <a:ext cx="285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022E76-229C-5DB2-F666-EDF1C88F971C}"/>
                    </a:ext>
                  </a:extLst>
                </p14:cNvPr>
                <p14:cNvContentPartPr/>
                <p14:nvPr/>
              </p14:nvContentPartPr>
              <p14:xfrm>
                <a:off x="2505145" y="3716137"/>
                <a:ext cx="18792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022E76-229C-5DB2-F666-EDF1C88F97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96145" y="3707497"/>
                  <a:ext cx="205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DAD286-823D-DAD6-93C9-73EA64220811}"/>
                    </a:ext>
                  </a:extLst>
                </p14:cNvPr>
                <p14:cNvContentPartPr/>
                <p14:nvPr/>
              </p14:nvContentPartPr>
              <p14:xfrm>
                <a:off x="2724385" y="3595897"/>
                <a:ext cx="236520" cy="19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DAD286-823D-DAD6-93C9-73EA6422081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15385" y="3586897"/>
                  <a:ext cx="254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9D0D8B-B233-7FA4-430D-1A16ADB63BF2}"/>
                    </a:ext>
                  </a:extLst>
                </p14:cNvPr>
                <p14:cNvContentPartPr/>
                <p14:nvPr/>
              </p14:nvContentPartPr>
              <p14:xfrm>
                <a:off x="2941105" y="3248497"/>
                <a:ext cx="145080" cy="45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9D0D8B-B233-7FA4-430D-1A16ADB63B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2465" y="3239497"/>
                  <a:ext cx="162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E4C190-8F92-CA4A-3978-C917A71AA3CA}"/>
                    </a:ext>
                  </a:extLst>
                </p14:cNvPr>
                <p14:cNvContentPartPr/>
                <p14:nvPr/>
              </p14:nvContentPartPr>
              <p14:xfrm>
                <a:off x="3044425" y="3851857"/>
                <a:ext cx="76680" cy="9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E4C190-8F92-CA4A-3978-C917A71AA3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35785" y="3842857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EE4F08A-7FA9-FEBD-1ED1-CB9A97527F79}"/>
                  </a:ext>
                </a:extLst>
              </p14:cNvPr>
              <p14:cNvContentPartPr/>
              <p14:nvPr/>
            </p14:nvContentPartPr>
            <p14:xfrm>
              <a:off x="2514960" y="1838160"/>
              <a:ext cx="4055400" cy="3372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EE4F08A-7FA9-FEBD-1ED1-CB9A97527F7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05600" y="1828800"/>
                <a:ext cx="407412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1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B6779-BE92-E424-E674-6F80C5EA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85C5-AD50-03E1-8D45-A19FA65C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Chromatic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32D8B-1DFA-D87D-5F1F-C424A3377B20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32D8B-1DFA-D87D-5F1F-C424A3377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 descr="Jupiter through a 60mm refractor">
            <a:extLst>
              <a:ext uri="{FF2B5EF4-FFF2-40B4-BE49-F238E27FC236}">
                <a16:creationId xmlns:a16="http://schemas.microsoft.com/office/drawing/2014/main" id="{2F53175F-39CB-6A4A-DFC6-7475C904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94" y="1558266"/>
            <a:ext cx="4761781" cy="47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67A86D-D693-194B-FDA5-ACF10556CA2E}"/>
                  </a:ext>
                </a:extLst>
              </p14:cNvPr>
              <p14:cNvContentPartPr/>
              <p14:nvPr/>
            </p14:nvContentPartPr>
            <p14:xfrm>
              <a:off x="577440" y="2671560"/>
              <a:ext cx="10771200" cy="299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67A86D-D693-194B-FDA5-ACF10556CA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080" y="2662200"/>
                <a:ext cx="10789920" cy="30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709D9-A9E8-64AD-AD41-176610A59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89AC-96E4-749E-B7D6-1171E465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Chromatic Aberration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B62EB3-B9A0-F3A9-7D04-DA5109BB71ED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B62EB3-B9A0-F3A9-7D04-DA5109BB71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 descr="Jupiter through a 60mm refractor">
            <a:extLst>
              <a:ext uri="{FF2B5EF4-FFF2-40B4-BE49-F238E27FC236}">
                <a16:creationId xmlns:a16="http://schemas.microsoft.com/office/drawing/2014/main" id="{FE3D7E03-ACF0-216F-CA1D-035A0EA0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578" y="510534"/>
            <a:ext cx="1180154" cy="11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10E7EB2-99DC-61C8-9E9F-2AEF6A279979}"/>
              </a:ext>
            </a:extLst>
          </p:cNvPr>
          <p:cNvGrpSpPr/>
          <p:nvPr/>
        </p:nvGrpSpPr>
        <p:grpSpPr>
          <a:xfrm>
            <a:off x="442345" y="3200977"/>
            <a:ext cx="1500120" cy="817920"/>
            <a:chOff x="442345" y="3200977"/>
            <a:chExt cx="150012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EC03AFA-8B05-525A-AB3A-E90D183308DE}"/>
                    </a:ext>
                  </a:extLst>
                </p14:cNvPr>
                <p14:cNvContentPartPr/>
                <p14:nvPr/>
              </p14:nvContentPartPr>
              <p14:xfrm>
                <a:off x="442345" y="3472777"/>
                <a:ext cx="572760" cy="258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EC03AFA-8B05-525A-AB3A-E90D183308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345" y="3463777"/>
                  <a:ext cx="590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DAAE85-8C98-EBFC-2FC3-5E44C854E68A}"/>
                    </a:ext>
                  </a:extLst>
                </p14:cNvPr>
                <p14:cNvContentPartPr/>
                <p14:nvPr/>
              </p14:nvContentPartPr>
              <p14:xfrm>
                <a:off x="658705" y="3500857"/>
                <a:ext cx="516600" cy="51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DAAE85-8C98-EBFC-2FC3-5E44C854E6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0065" y="3491857"/>
                  <a:ext cx="534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DFED8A-FEFB-6464-3ED8-B143AE39D221}"/>
                    </a:ext>
                  </a:extLst>
                </p14:cNvPr>
                <p14:cNvContentPartPr/>
                <p14:nvPr/>
              </p14:nvContentPartPr>
              <p14:xfrm>
                <a:off x="1233265" y="3570697"/>
                <a:ext cx="294840" cy="185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DFED8A-FEFB-6464-3ED8-B143AE39D2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4265" y="3561697"/>
                  <a:ext cx="312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F6D383-AFFF-0C36-EE18-09B53BBC233A}"/>
                    </a:ext>
                  </a:extLst>
                </p14:cNvPr>
                <p14:cNvContentPartPr/>
                <p14:nvPr/>
              </p14:nvContentPartPr>
              <p14:xfrm>
                <a:off x="1603705" y="3510937"/>
                <a:ext cx="42840" cy="13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F6D383-AFFF-0C36-EE18-09B53BBC23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94705" y="3502297"/>
                  <a:ext cx="60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EC3045-F35A-8AC8-A159-1CD89E966947}"/>
                    </a:ext>
                  </a:extLst>
                </p14:cNvPr>
                <p14:cNvContentPartPr/>
                <p14:nvPr/>
              </p14:nvContentPartPr>
              <p14:xfrm>
                <a:off x="1506505" y="3397177"/>
                <a:ext cx="37800" cy="7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EC3045-F35A-8AC8-A159-1CD89E9669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97505" y="3388537"/>
                  <a:ext cx="55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20DD21-AB80-7718-06B4-659C1B2E2719}"/>
                    </a:ext>
                  </a:extLst>
                </p14:cNvPr>
                <p14:cNvContentPartPr/>
                <p14:nvPr/>
              </p14:nvContentPartPr>
              <p14:xfrm>
                <a:off x="1654465" y="3317257"/>
                <a:ext cx="96480" cy="261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20DD21-AB80-7718-06B4-659C1B2E27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45465" y="3308257"/>
                  <a:ext cx="114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E4C4BB-D1AD-7F4B-EE56-54DD1A484591}"/>
                    </a:ext>
                  </a:extLst>
                </p14:cNvPr>
                <p14:cNvContentPartPr/>
                <p14:nvPr/>
              </p14:nvContentPartPr>
              <p14:xfrm>
                <a:off x="1764985" y="3200977"/>
                <a:ext cx="177480" cy="39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E4C4BB-D1AD-7F4B-EE56-54DD1A4845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5985" y="3192337"/>
                  <a:ext cx="19512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01947B-CD29-CAA9-40B6-DF5389F7C210}"/>
              </a:ext>
            </a:extLst>
          </p:cNvPr>
          <p:cNvGrpSpPr/>
          <p:nvPr/>
        </p:nvGrpSpPr>
        <p:grpSpPr>
          <a:xfrm>
            <a:off x="2323345" y="2406817"/>
            <a:ext cx="1362600" cy="1038240"/>
            <a:chOff x="2323345" y="2406817"/>
            <a:chExt cx="1362600" cy="10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3323E0-E519-A380-43D4-10E4E4EC63EA}"/>
                    </a:ext>
                  </a:extLst>
                </p14:cNvPr>
                <p14:cNvContentPartPr/>
                <p14:nvPr/>
              </p14:nvContentPartPr>
              <p14:xfrm>
                <a:off x="2323345" y="2975257"/>
                <a:ext cx="287640" cy="46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3323E0-E519-A380-43D4-10E4E4EC63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14705" y="2966257"/>
                  <a:ext cx="3052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07168E-EC24-401A-7A05-E87B9570DEF3}"/>
                    </a:ext>
                  </a:extLst>
                </p14:cNvPr>
                <p14:cNvContentPartPr/>
                <p14:nvPr/>
              </p14:nvContentPartPr>
              <p14:xfrm>
                <a:off x="2600905" y="3017737"/>
                <a:ext cx="227520" cy="27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07168E-EC24-401A-7A05-E87B9570DE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2265" y="3008737"/>
                  <a:ext cx="245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437ABE-206B-944B-1435-FF64A9B9363B}"/>
                    </a:ext>
                  </a:extLst>
                </p14:cNvPr>
                <p14:cNvContentPartPr/>
                <p14:nvPr/>
              </p14:nvContentPartPr>
              <p14:xfrm>
                <a:off x="2780545" y="2977777"/>
                <a:ext cx="272880" cy="19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437ABE-206B-944B-1435-FF64A9B936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1545" y="2969137"/>
                  <a:ext cx="290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F9AC7E-DFAE-A32A-5596-C4CA964509CD}"/>
                    </a:ext>
                  </a:extLst>
                </p14:cNvPr>
                <p14:cNvContentPartPr/>
                <p14:nvPr/>
              </p14:nvContentPartPr>
              <p14:xfrm>
                <a:off x="3007705" y="2761057"/>
                <a:ext cx="343800" cy="27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F9AC7E-DFAE-A32A-5596-C4CA964509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98705" y="2752057"/>
                  <a:ext cx="361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7F8EEA-0B01-58D3-DEBC-DF6B67BB48D0}"/>
                    </a:ext>
                  </a:extLst>
                </p14:cNvPr>
                <p14:cNvContentPartPr/>
                <p14:nvPr/>
              </p14:nvContentPartPr>
              <p14:xfrm>
                <a:off x="3453745" y="2406817"/>
                <a:ext cx="113040" cy="45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7F8EEA-0B01-58D3-DEBC-DF6B67BB48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44745" y="2398177"/>
                  <a:ext cx="1306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D5FA79-C269-D588-E12C-BBC3850BAA2F}"/>
                    </a:ext>
                  </a:extLst>
                </p14:cNvPr>
                <p14:cNvContentPartPr/>
                <p14:nvPr/>
              </p14:nvContentPartPr>
              <p14:xfrm>
                <a:off x="3675145" y="3351457"/>
                <a:ext cx="10800" cy="3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D5FA79-C269-D588-E12C-BBC3850BAA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66145" y="3342817"/>
                  <a:ext cx="2844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28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4EA7-F7C8-5BC8-AC36-E6EC07A21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D6B8-2C95-6283-7ACC-B1E68D29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3AAAB9-1E59-9D6A-FCD1-3B897BA9C7F5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3AAAB9-1E59-9D6A-FCD1-3B897BA9C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 descr="Diffraction Stars">
            <a:extLst>
              <a:ext uri="{FF2B5EF4-FFF2-40B4-BE49-F238E27FC236}">
                <a16:creationId xmlns:a16="http://schemas.microsoft.com/office/drawing/2014/main" id="{31E74EEE-4BC2-289C-E412-625A22CA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27" y="1690688"/>
            <a:ext cx="4024942" cy="40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44A5FA7-AFC8-4EA8-5BD6-B651EB77880B}"/>
              </a:ext>
            </a:extLst>
          </p:cNvPr>
          <p:cNvGrpSpPr/>
          <p:nvPr/>
        </p:nvGrpSpPr>
        <p:grpSpPr>
          <a:xfrm>
            <a:off x="4760905" y="5796937"/>
            <a:ext cx="774360" cy="696600"/>
            <a:chOff x="4760905" y="5796937"/>
            <a:chExt cx="77436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93F732-DFA3-DA71-07E7-6D7CF1ECA776}"/>
                    </a:ext>
                  </a:extLst>
                </p14:cNvPr>
                <p14:cNvContentPartPr/>
                <p14:nvPr/>
              </p14:nvContentPartPr>
              <p14:xfrm>
                <a:off x="4760905" y="5796937"/>
                <a:ext cx="362520" cy="51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93F732-DFA3-DA71-07E7-6D7CF1ECA77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1905" y="5788297"/>
                  <a:ext cx="3801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7FF085-C5F0-C1CD-2013-51C55BEB4EB7}"/>
                    </a:ext>
                  </a:extLst>
                </p14:cNvPr>
                <p14:cNvContentPartPr/>
                <p14:nvPr/>
              </p14:nvContentPartPr>
              <p14:xfrm>
                <a:off x="4815985" y="6076657"/>
                <a:ext cx="359280" cy="14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7FF085-C5F0-C1CD-2013-51C55BEB4E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6985" y="6068017"/>
                  <a:ext cx="376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934A16-BA80-B869-BA4A-BD200E7BA88C}"/>
                    </a:ext>
                  </a:extLst>
                </p14:cNvPr>
                <p14:cNvContentPartPr/>
                <p14:nvPr/>
              </p14:nvContentPartPr>
              <p14:xfrm>
                <a:off x="5217745" y="5886217"/>
                <a:ext cx="51480" cy="82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934A16-BA80-B869-BA4A-BD200E7BA8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08745" y="5877577"/>
                  <a:ext cx="69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70A6BC-D144-D0A2-D499-57B0567EF061}"/>
                    </a:ext>
                  </a:extLst>
                </p14:cNvPr>
                <p14:cNvContentPartPr/>
                <p14:nvPr/>
              </p14:nvContentPartPr>
              <p14:xfrm>
                <a:off x="5202985" y="6046057"/>
                <a:ext cx="177480" cy="156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70A6BC-D144-D0A2-D499-57B0567EF0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93985" y="6037057"/>
                  <a:ext cx="19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9D8B2D-84C6-4C3A-5B70-E159319B5182}"/>
                    </a:ext>
                  </a:extLst>
                </p14:cNvPr>
                <p14:cNvContentPartPr/>
                <p14:nvPr/>
              </p14:nvContentPartPr>
              <p14:xfrm>
                <a:off x="5427985" y="6062977"/>
                <a:ext cx="77760" cy="6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9D8B2D-84C6-4C3A-5B70-E159319B51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8985" y="6053977"/>
                  <a:ext cx="95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643CA3-6F8D-FD54-0310-DF24C7C6B226}"/>
                    </a:ext>
                  </a:extLst>
                </p14:cNvPr>
                <p14:cNvContentPartPr/>
                <p14:nvPr/>
              </p14:nvContentPartPr>
              <p14:xfrm>
                <a:off x="5333665" y="6063697"/>
                <a:ext cx="201600" cy="42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643CA3-6F8D-FD54-0310-DF24C7C6B2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25025" y="6054697"/>
                  <a:ext cx="21924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B1EE35-4276-83AA-60F6-75C61AD6BC95}"/>
              </a:ext>
            </a:extLst>
          </p:cNvPr>
          <p:cNvGrpSpPr/>
          <p:nvPr/>
        </p:nvGrpSpPr>
        <p:grpSpPr>
          <a:xfrm>
            <a:off x="5939905" y="5840497"/>
            <a:ext cx="899280" cy="354600"/>
            <a:chOff x="5939905" y="5840497"/>
            <a:chExt cx="8992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E755BC-4E16-9AA6-D29E-27E541FC8216}"/>
                    </a:ext>
                  </a:extLst>
                </p14:cNvPr>
                <p14:cNvContentPartPr/>
                <p14:nvPr/>
              </p14:nvContentPartPr>
              <p14:xfrm>
                <a:off x="5939905" y="5889457"/>
                <a:ext cx="68760" cy="30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E755BC-4E16-9AA6-D29E-27E541FC82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30905" y="5880817"/>
                  <a:ext cx="86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D4AC25-15E7-10F3-BA68-978B6394D838}"/>
                    </a:ext>
                  </a:extLst>
                </p14:cNvPr>
                <p14:cNvContentPartPr/>
                <p14:nvPr/>
              </p14:nvContentPartPr>
              <p14:xfrm>
                <a:off x="5989585" y="5857777"/>
                <a:ext cx="20052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D4AC25-15E7-10F3-BA68-978B6394D8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80945" y="5849137"/>
                  <a:ext cx="218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95E53B-7224-FED9-E8F4-E259530D51D2}"/>
                    </a:ext>
                  </a:extLst>
                </p14:cNvPr>
                <p14:cNvContentPartPr/>
                <p14:nvPr/>
              </p14:nvContentPartPr>
              <p14:xfrm>
                <a:off x="6325465" y="6002137"/>
                <a:ext cx="70200" cy="18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95E53B-7224-FED9-E8F4-E259530D51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6825" y="5993497"/>
                  <a:ext cx="87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059533-3DA9-C458-F0AD-938368ED6C21}"/>
                    </a:ext>
                  </a:extLst>
                </p14:cNvPr>
                <p14:cNvContentPartPr/>
                <p14:nvPr/>
              </p14:nvContentPartPr>
              <p14:xfrm>
                <a:off x="6391705" y="5840497"/>
                <a:ext cx="56880" cy="6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059533-3DA9-C458-F0AD-938368ED6C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3065" y="5831857"/>
                  <a:ext cx="74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BF07A5-63B0-59B6-ADFE-CABC1482165C}"/>
                    </a:ext>
                  </a:extLst>
                </p14:cNvPr>
                <p14:cNvContentPartPr/>
                <p14:nvPr/>
              </p14:nvContentPartPr>
              <p14:xfrm>
                <a:off x="6472705" y="6019057"/>
                <a:ext cx="87120" cy="15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BF07A5-63B0-59B6-ADFE-CABC148216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63705" y="6010057"/>
                  <a:ext cx="104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4AABEF-A9AC-BA23-0B6C-45BD457B235B}"/>
                    </a:ext>
                  </a:extLst>
                </p14:cNvPr>
                <p14:cNvContentPartPr/>
                <p14:nvPr/>
              </p14:nvContentPartPr>
              <p14:xfrm>
                <a:off x="6709225" y="5855257"/>
                <a:ext cx="25920" cy="29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4AABEF-A9AC-BA23-0B6C-45BD457B23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00585" y="5846617"/>
                  <a:ext cx="43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4892F7-7853-70F3-C5D4-663C8C2C0578}"/>
                    </a:ext>
                  </a:extLst>
                </p14:cNvPr>
                <p14:cNvContentPartPr/>
                <p14:nvPr/>
              </p14:nvContentPartPr>
              <p14:xfrm>
                <a:off x="6755665" y="5993497"/>
                <a:ext cx="83520" cy="19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4892F7-7853-70F3-C5D4-663C8C2C05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46665" y="5984497"/>
                  <a:ext cx="10116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81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C9FB8-3004-2F90-A5DA-BE8248DEF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0699-3338-9F70-88E4-703D1D93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F17381-E557-EB51-5E48-942573E28CCC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F17381-E557-EB51-5E48-942573E28C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 descr="Diffraction Stars">
            <a:extLst>
              <a:ext uri="{FF2B5EF4-FFF2-40B4-BE49-F238E27FC236}">
                <a16:creationId xmlns:a16="http://schemas.microsoft.com/office/drawing/2014/main" id="{7C5AE7E7-DFBD-6AAF-84D0-2A7F6964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6" y="1690688"/>
            <a:ext cx="4024942" cy="40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029A9B-292A-84F5-6183-34B52BFBCC23}"/>
              </a:ext>
            </a:extLst>
          </p:cNvPr>
          <p:cNvGrpSpPr/>
          <p:nvPr/>
        </p:nvGrpSpPr>
        <p:grpSpPr>
          <a:xfrm>
            <a:off x="8306362" y="5943586"/>
            <a:ext cx="774360" cy="696600"/>
            <a:chOff x="4760905" y="5796937"/>
            <a:chExt cx="77436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4FC54C-638E-329C-DE9A-8C2EEBBED789}"/>
                    </a:ext>
                  </a:extLst>
                </p14:cNvPr>
                <p14:cNvContentPartPr/>
                <p14:nvPr/>
              </p14:nvContentPartPr>
              <p14:xfrm>
                <a:off x="4760905" y="5796937"/>
                <a:ext cx="362520" cy="51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4FC54C-638E-329C-DE9A-8C2EEBBED7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1905" y="5787937"/>
                  <a:ext cx="3801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BC65CB-0000-CECD-23C3-5F46683A3A05}"/>
                    </a:ext>
                  </a:extLst>
                </p14:cNvPr>
                <p14:cNvContentPartPr/>
                <p14:nvPr/>
              </p14:nvContentPartPr>
              <p14:xfrm>
                <a:off x="4815985" y="6076657"/>
                <a:ext cx="359280" cy="14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BC65CB-0000-CECD-23C3-5F46683A3A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6985" y="6067657"/>
                  <a:ext cx="376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C9E913-5811-5F9B-7BA0-90D4D679256A}"/>
                    </a:ext>
                  </a:extLst>
                </p14:cNvPr>
                <p14:cNvContentPartPr/>
                <p14:nvPr/>
              </p14:nvContentPartPr>
              <p14:xfrm>
                <a:off x="5217745" y="5886217"/>
                <a:ext cx="51480" cy="82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C9E913-5811-5F9B-7BA0-90D4D67925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08745" y="5877217"/>
                  <a:ext cx="69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C0D4A1-8C27-D584-E589-EC89EA86C14B}"/>
                    </a:ext>
                  </a:extLst>
                </p14:cNvPr>
                <p14:cNvContentPartPr/>
                <p14:nvPr/>
              </p14:nvContentPartPr>
              <p14:xfrm>
                <a:off x="5202985" y="6046057"/>
                <a:ext cx="177480" cy="156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C0D4A1-8C27-D584-E589-EC89EA86C1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93985" y="6037078"/>
                  <a:ext cx="195120" cy="173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687EC9-9F24-E753-1433-5135DB263100}"/>
                    </a:ext>
                  </a:extLst>
                </p14:cNvPr>
                <p14:cNvContentPartPr/>
                <p14:nvPr/>
              </p14:nvContentPartPr>
              <p14:xfrm>
                <a:off x="5427985" y="6062977"/>
                <a:ext cx="77760" cy="6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687EC9-9F24-E753-1433-5135DB2631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8985" y="6053977"/>
                  <a:ext cx="95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6435E8-495D-0A0B-C5D3-E847EF484007}"/>
                    </a:ext>
                  </a:extLst>
                </p14:cNvPr>
                <p14:cNvContentPartPr/>
                <p14:nvPr/>
              </p14:nvContentPartPr>
              <p14:xfrm>
                <a:off x="5333665" y="6063697"/>
                <a:ext cx="201600" cy="42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6435E8-495D-0A0B-C5D3-E847EF4840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24665" y="6054697"/>
                  <a:ext cx="21924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F17DC0-F366-32AB-A927-83E9FA3EB435}"/>
              </a:ext>
            </a:extLst>
          </p:cNvPr>
          <p:cNvGrpSpPr/>
          <p:nvPr/>
        </p:nvGrpSpPr>
        <p:grpSpPr>
          <a:xfrm>
            <a:off x="9485362" y="5987146"/>
            <a:ext cx="899280" cy="354600"/>
            <a:chOff x="5939905" y="5840497"/>
            <a:chExt cx="8992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19201E-330C-CDDD-CF37-5FA985D39B83}"/>
                    </a:ext>
                  </a:extLst>
                </p14:cNvPr>
                <p14:cNvContentPartPr/>
                <p14:nvPr/>
              </p14:nvContentPartPr>
              <p14:xfrm>
                <a:off x="5939905" y="5889457"/>
                <a:ext cx="68760" cy="30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19201E-330C-CDDD-CF37-5FA985D39B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30905" y="5880457"/>
                  <a:ext cx="86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5F0AED-A3C7-6052-BFAE-870DC62065E0}"/>
                    </a:ext>
                  </a:extLst>
                </p14:cNvPr>
                <p14:cNvContentPartPr/>
                <p14:nvPr/>
              </p14:nvContentPartPr>
              <p14:xfrm>
                <a:off x="5989585" y="5857777"/>
                <a:ext cx="20052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5F0AED-A3C7-6052-BFAE-870DC62065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80569" y="5848767"/>
                  <a:ext cx="218192" cy="34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AC6FA0-1689-DA90-B308-C64B297A684C}"/>
                    </a:ext>
                  </a:extLst>
                </p14:cNvPr>
                <p14:cNvContentPartPr/>
                <p14:nvPr/>
              </p14:nvContentPartPr>
              <p14:xfrm>
                <a:off x="6325465" y="6002137"/>
                <a:ext cx="70200" cy="18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AC6FA0-1689-DA90-B308-C64B297A68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6465" y="5993137"/>
                  <a:ext cx="87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FFEBE-0106-C3DE-EBE3-A9248CC3454F}"/>
                    </a:ext>
                  </a:extLst>
                </p14:cNvPr>
                <p14:cNvContentPartPr/>
                <p14:nvPr/>
              </p14:nvContentPartPr>
              <p14:xfrm>
                <a:off x="6391705" y="5840497"/>
                <a:ext cx="56880" cy="6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FFEBE-0106-C3DE-EBE3-A9248CC345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2705" y="5831497"/>
                  <a:ext cx="74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01AF37-3EA7-10C0-F061-FE5E217AA0EC}"/>
                    </a:ext>
                  </a:extLst>
                </p14:cNvPr>
                <p14:cNvContentPartPr/>
                <p14:nvPr/>
              </p14:nvContentPartPr>
              <p14:xfrm>
                <a:off x="6472705" y="6019057"/>
                <a:ext cx="87120" cy="15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01AF37-3EA7-10C0-F061-FE5E217AA0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63742" y="6010078"/>
                  <a:ext cx="104687" cy="17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418544-0259-9BD6-361B-1E4D0689D80D}"/>
                    </a:ext>
                  </a:extLst>
                </p14:cNvPr>
                <p14:cNvContentPartPr/>
                <p14:nvPr/>
              </p14:nvContentPartPr>
              <p14:xfrm>
                <a:off x="6709225" y="5855257"/>
                <a:ext cx="25920" cy="29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418544-0259-9BD6-361B-1E4D0689D8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00225" y="5846257"/>
                  <a:ext cx="43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1AACC5-A136-B795-6207-677B058CA743}"/>
                    </a:ext>
                  </a:extLst>
                </p14:cNvPr>
                <p14:cNvContentPartPr/>
                <p14:nvPr/>
              </p14:nvContentPartPr>
              <p14:xfrm>
                <a:off x="6755665" y="5993497"/>
                <a:ext cx="83520" cy="19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1AACC5-A136-B795-6207-677B058CA7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46665" y="5984513"/>
                  <a:ext cx="101160" cy="2166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34C7EC-3FB8-EABA-4E7F-56AB276D8F78}"/>
              </a:ext>
            </a:extLst>
          </p:cNvPr>
          <p:cNvGrpSpPr/>
          <p:nvPr/>
        </p:nvGrpSpPr>
        <p:grpSpPr>
          <a:xfrm>
            <a:off x="1517305" y="2443177"/>
            <a:ext cx="1222200" cy="776520"/>
            <a:chOff x="1517305" y="2443177"/>
            <a:chExt cx="122220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60FDA0-A238-A425-F3CD-1D46C9E05D3B}"/>
                    </a:ext>
                  </a:extLst>
                </p14:cNvPr>
                <p14:cNvContentPartPr/>
                <p14:nvPr/>
              </p14:nvContentPartPr>
              <p14:xfrm>
                <a:off x="1517305" y="2897857"/>
                <a:ext cx="327960" cy="150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60FDA0-A238-A425-F3CD-1D46C9E05D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08665" y="2889217"/>
                  <a:ext cx="34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EDD2B1-13A6-3ECF-FBCB-9E5DDFFC2F45}"/>
                    </a:ext>
                  </a:extLst>
                </p14:cNvPr>
                <p14:cNvContentPartPr/>
                <p14:nvPr/>
              </p14:nvContentPartPr>
              <p14:xfrm>
                <a:off x="1640065" y="2890297"/>
                <a:ext cx="356400" cy="32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EDD2B1-13A6-3ECF-FBCB-9E5DDFFC2F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31065" y="2881657"/>
                  <a:ext cx="374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1C333B-7348-401B-7CD4-0C658D7189DD}"/>
                    </a:ext>
                  </a:extLst>
                </p14:cNvPr>
                <p14:cNvContentPartPr/>
                <p14:nvPr/>
              </p14:nvContentPartPr>
              <p14:xfrm>
                <a:off x="2121025" y="2805697"/>
                <a:ext cx="226440" cy="16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1C333B-7348-401B-7CD4-0C658D7189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12025" y="2796697"/>
                  <a:ext cx="244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D725D5-C7FF-E92B-0EF2-1C187DAE0B0C}"/>
                    </a:ext>
                  </a:extLst>
                </p14:cNvPr>
                <p14:cNvContentPartPr/>
                <p14:nvPr/>
              </p14:nvContentPartPr>
              <p14:xfrm>
                <a:off x="2407945" y="2772217"/>
                <a:ext cx="67680" cy="11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D725D5-C7FF-E92B-0EF2-1C187DAE0B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9305" y="2763217"/>
                  <a:ext cx="8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9FF521-9160-AF36-5CB7-D2AB70CCF11D}"/>
                    </a:ext>
                  </a:extLst>
                </p14:cNvPr>
                <p14:cNvContentPartPr/>
                <p14:nvPr/>
              </p14:nvContentPartPr>
              <p14:xfrm>
                <a:off x="2409385" y="2611297"/>
                <a:ext cx="28080" cy="4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9FF521-9160-AF36-5CB7-D2AB70CCF1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0385" y="2602297"/>
                  <a:ext cx="45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A5E418E-88D9-CADF-A165-10CC0AFE3051}"/>
                    </a:ext>
                  </a:extLst>
                </p14:cNvPr>
                <p14:cNvContentPartPr/>
                <p14:nvPr/>
              </p14:nvContentPartPr>
              <p14:xfrm>
                <a:off x="2500465" y="2530297"/>
                <a:ext cx="92880" cy="23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A5E418E-88D9-CADF-A165-10CC0AFE30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91825" y="2521297"/>
                  <a:ext cx="110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A6BCD6-E415-0EE2-95FF-174A5A44A094}"/>
                    </a:ext>
                  </a:extLst>
                </p14:cNvPr>
                <p14:cNvContentPartPr/>
                <p14:nvPr/>
              </p14:nvContentPartPr>
              <p14:xfrm>
                <a:off x="2656705" y="2443177"/>
                <a:ext cx="82800" cy="37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A6BCD6-E415-0EE2-95FF-174A5A44A0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48065" y="2434177"/>
                  <a:ext cx="1004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61B922-D755-DDEB-CA0C-F48FF66DF5B8}"/>
              </a:ext>
            </a:extLst>
          </p:cNvPr>
          <p:cNvGrpSpPr/>
          <p:nvPr/>
        </p:nvGrpSpPr>
        <p:grpSpPr>
          <a:xfrm>
            <a:off x="3103465" y="2115577"/>
            <a:ext cx="1415520" cy="826560"/>
            <a:chOff x="3103465" y="2115577"/>
            <a:chExt cx="141552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4603B9-56B2-32C6-D9FC-D6EE1B2A93C7}"/>
                    </a:ext>
                  </a:extLst>
                </p14:cNvPr>
                <p14:cNvContentPartPr/>
                <p14:nvPr/>
              </p14:nvContentPartPr>
              <p14:xfrm>
                <a:off x="3103465" y="2431657"/>
                <a:ext cx="170280" cy="169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4603B9-56B2-32C6-D9FC-D6EE1B2A93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94825" y="2423017"/>
                  <a:ext cx="18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ABDDBA-D993-E9D1-D6E5-A306B80AAE50}"/>
                    </a:ext>
                  </a:extLst>
                </p14:cNvPr>
                <p14:cNvContentPartPr/>
                <p14:nvPr/>
              </p14:nvContentPartPr>
              <p14:xfrm>
                <a:off x="3406945" y="2371537"/>
                <a:ext cx="69840" cy="14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ABDDBA-D993-E9D1-D6E5-A306B80AAE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97945" y="2362537"/>
                  <a:ext cx="87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357F47-9926-826C-9854-C763F6344ADA}"/>
                    </a:ext>
                  </a:extLst>
                </p14:cNvPr>
                <p14:cNvContentPartPr/>
                <p14:nvPr/>
              </p14:nvContentPartPr>
              <p14:xfrm>
                <a:off x="3308665" y="2409337"/>
                <a:ext cx="22392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357F47-9926-826C-9854-C763F6344A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00025" y="2400337"/>
                  <a:ext cx="241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FC1080-0081-8819-9318-90B2EE4A5AEF}"/>
                    </a:ext>
                  </a:extLst>
                </p14:cNvPr>
                <p14:cNvContentPartPr/>
                <p14:nvPr/>
              </p14:nvContentPartPr>
              <p14:xfrm>
                <a:off x="3606745" y="2360377"/>
                <a:ext cx="135000" cy="58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FC1080-0081-8819-9318-90B2EE4A5A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97745" y="2351377"/>
                  <a:ext cx="1526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EC7019-B414-9EE9-1403-03080986FDEA}"/>
                    </a:ext>
                  </a:extLst>
                </p14:cNvPr>
                <p14:cNvContentPartPr/>
                <p14:nvPr/>
              </p14:nvContentPartPr>
              <p14:xfrm>
                <a:off x="3621145" y="2348137"/>
                <a:ext cx="126720" cy="19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EC7019-B414-9EE9-1403-03080986FD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12145" y="2339497"/>
                  <a:ext cx="144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208F78-A6FB-9852-9AF5-6706B03651FC}"/>
                    </a:ext>
                  </a:extLst>
                </p14:cNvPr>
                <p14:cNvContentPartPr/>
                <p14:nvPr/>
              </p14:nvContentPartPr>
              <p14:xfrm>
                <a:off x="3755425" y="2228257"/>
                <a:ext cx="763560" cy="27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208F78-A6FB-9852-9AF5-6706B03651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46785" y="2219617"/>
                  <a:ext cx="781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6AE96C-FA98-1D8A-7BF9-A54B65C91A54}"/>
                    </a:ext>
                  </a:extLst>
                </p14:cNvPr>
                <p14:cNvContentPartPr/>
                <p14:nvPr/>
              </p14:nvContentPartPr>
              <p14:xfrm>
                <a:off x="3900505" y="2115577"/>
                <a:ext cx="79920" cy="94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6AE96C-FA98-1D8A-7BF9-A54B65C91A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91865" y="2106577"/>
                  <a:ext cx="9756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0A0EE0-22A8-096F-A74D-0A5142336E8F}"/>
                  </a:ext>
                </a:extLst>
              </p:cNvPr>
              <p:cNvSpPr txBox="1"/>
              <p:nvPr/>
            </p:nvSpPr>
            <p:spPr>
              <a:xfrm>
                <a:off x="7994012" y="1057342"/>
                <a:ext cx="2605650" cy="54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1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1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+2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SG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0A0EE0-22A8-096F-A74D-0A5142336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012" y="1057342"/>
                <a:ext cx="2605650" cy="540212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7B56D2-A889-2406-2B7D-4D996CA83627}"/>
                  </a:ext>
                </a:extLst>
              </p14:cNvPr>
              <p14:cNvContentPartPr/>
              <p14:nvPr/>
            </p14:nvContentPartPr>
            <p14:xfrm>
              <a:off x="1717560" y="2876040"/>
              <a:ext cx="9493920" cy="3379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7B56D2-A889-2406-2B7D-4D996CA836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08200" y="2866680"/>
                <a:ext cx="9512640" cy="33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4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F1360-5026-6F01-C3A3-BBF307321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783E-FADD-FFDE-FE9B-B4A16161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Seeing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4F5157-523E-5F6F-77CF-C1EC7E664087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4F5157-523E-5F6F-77CF-C1EC7E664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61D045D-C3BB-0C71-C220-2D74BE3F2BC6}"/>
              </a:ext>
            </a:extLst>
          </p:cNvPr>
          <p:cNvGrpSpPr/>
          <p:nvPr/>
        </p:nvGrpSpPr>
        <p:grpSpPr>
          <a:xfrm>
            <a:off x="5939905" y="5840497"/>
            <a:ext cx="899280" cy="354600"/>
            <a:chOff x="5939905" y="5840497"/>
            <a:chExt cx="8992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676CEE-6D8A-1ED7-DA7E-AC5042F3431E}"/>
                    </a:ext>
                  </a:extLst>
                </p14:cNvPr>
                <p14:cNvContentPartPr/>
                <p14:nvPr/>
              </p14:nvContentPartPr>
              <p14:xfrm>
                <a:off x="5939905" y="5889457"/>
                <a:ext cx="68760" cy="30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676CEE-6D8A-1ED7-DA7E-AC5042F343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0905" y="5880457"/>
                  <a:ext cx="86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CE2937-B6C3-898F-5665-E955C4F18012}"/>
                    </a:ext>
                  </a:extLst>
                </p14:cNvPr>
                <p14:cNvContentPartPr/>
                <p14:nvPr/>
              </p14:nvContentPartPr>
              <p14:xfrm>
                <a:off x="5989585" y="5857777"/>
                <a:ext cx="20052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CE2937-B6C3-898F-5665-E955C4F180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80569" y="5848767"/>
                  <a:ext cx="218192" cy="34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DF0117-1AF1-D844-B69C-B9771FD45501}"/>
                    </a:ext>
                  </a:extLst>
                </p14:cNvPr>
                <p14:cNvContentPartPr/>
                <p14:nvPr/>
              </p14:nvContentPartPr>
              <p14:xfrm>
                <a:off x="6325465" y="6002137"/>
                <a:ext cx="70200" cy="18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DF0117-1AF1-D844-B69C-B9771FD455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16465" y="5993137"/>
                  <a:ext cx="87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05B9C9-C360-569C-222C-816866DC160F}"/>
                    </a:ext>
                  </a:extLst>
                </p14:cNvPr>
                <p14:cNvContentPartPr/>
                <p14:nvPr/>
              </p14:nvContentPartPr>
              <p14:xfrm>
                <a:off x="6391705" y="5840497"/>
                <a:ext cx="56880" cy="6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05B9C9-C360-569C-222C-816866DC16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82705" y="5831497"/>
                  <a:ext cx="74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9AF13E-590F-FFCC-4548-67EA9EA793DB}"/>
                    </a:ext>
                  </a:extLst>
                </p14:cNvPr>
                <p14:cNvContentPartPr/>
                <p14:nvPr/>
              </p14:nvContentPartPr>
              <p14:xfrm>
                <a:off x="6472705" y="6019057"/>
                <a:ext cx="87120" cy="15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9AF13E-590F-FFCC-4548-67EA9EA793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3742" y="6010078"/>
                  <a:ext cx="104687" cy="17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E9F96B-4180-438F-6348-E200518959D1}"/>
                    </a:ext>
                  </a:extLst>
                </p14:cNvPr>
                <p14:cNvContentPartPr/>
                <p14:nvPr/>
              </p14:nvContentPartPr>
              <p14:xfrm>
                <a:off x="6709225" y="5855257"/>
                <a:ext cx="25920" cy="29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E9F96B-4180-438F-6348-E200518959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00225" y="5846257"/>
                  <a:ext cx="43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B01ECE-B052-CFC5-3294-6AEB9D42BAC6}"/>
                    </a:ext>
                  </a:extLst>
                </p14:cNvPr>
                <p14:cNvContentPartPr/>
                <p14:nvPr/>
              </p14:nvContentPartPr>
              <p14:xfrm>
                <a:off x="6755665" y="5993497"/>
                <a:ext cx="83520" cy="19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B01ECE-B052-CFC5-3294-6AEB9D42BA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6665" y="5984513"/>
                  <a:ext cx="101160" cy="21668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266" name="Picture 2" descr="enter image description here">
            <a:extLst>
              <a:ext uri="{FF2B5EF4-FFF2-40B4-BE49-F238E27FC236}">
                <a16:creationId xmlns:a16="http://schemas.microsoft.com/office/drawing/2014/main" id="{BA9DA8DF-96CB-F3DD-E1F0-D36947242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4" t="7880" r="21117" b="51578"/>
          <a:stretch/>
        </p:blipFill>
        <p:spPr bwMode="auto">
          <a:xfrm>
            <a:off x="3980034" y="1587127"/>
            <a:ext cx="4217102" cy="36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4633CFF-4ADE-1DC2-E51B-3EAF5F7EF6D0}"/>
              </a:ext>
            </a:extLst>
          </p:cNvPr>
          <p:cNvGrpSpPr/>
          <p:nvPr/>
        </p:nvGrpSpPr>
        <p:grpSpPr>
          <a:xfrm>
            <a:off x="3793945" y="5755537"/>
            <a:ext cx="1474560" cy="828000"/>
            <a:chOff x="3793945" y="5755537"/>
            <a:chExt cx="147456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CABB53-F93C-730C-A5EE-33EBFFC42249}"/>
                    </a:ext>
                  </a:extLst>
                </p14:cNvPr>
                <p14:cNvContentPartPr/>
                <p14:nvPr/>
              </p14:nvContentPartPr>
              <p14:xfrm>
                <a:off x="3793945" y="5818537"/>
                <a:ext cx="402120" cy="431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CABB53-F93C-730C-A5EE-33EBFFC422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84945" y="5809537"/>
                  <a:ext cx="419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4C19C5-DC92-9960-914F-3098086CF80F}"/>
                    </a:ext>
                  </a:extLst>
                </p14:cNvPr>
                <p14:cNvContentPartPr/>
                <p14:nvPr/>
              </p14:nvContentPartPr>
              <p14:xfrm>
                <a:off x="4234225" y="5976937"/>
                <a:ext cx="501120" cy="19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4C19C5-DC92-9960-914F-3098086CF8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25585" y="5968297"/>
                  <a:ext cx="518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6B78DA-2E1F-953D-0C4D-2B0FD4BBA573}"/>
                    </a:ext>
                  </a:extLst>
                </p14:cNvPr>
                <p14:cNvContentPartPr/>
                <p14:nvPr/>
              </p14:nvContentPartPr>
              <p14:xfrm>
                <a:off x="4610785" y="5755537"/>
                <a:ext cx="90360" cy="8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6B78DA-2E1F-953D-0C4D-2B0FD4BBA5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01785" y="5746537"/>
                  <a:ext cx="108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5C3DC4-B5B4-A6D5-C8EA-430CA62E46E7}"/>
                    </a:ext>
                  </a:extLst>
                </p14:cNvPr>
                <p14:cNvContentPartPr/>
                <p14:nvPr/>
              </p14:nvContentPartPr>
              <p14:xfrm>
                <a:off x="4696105" y="5920777"/>
                <a:ext cx="572400" cy="66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5C3DC4-B5B4-A6D5-C8EA-430CA62E46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87105" y="5911777"/>
                  <a:ext cx="59004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397512-CB16-EC9E-AF47-87E350D3F204}"/>
              </a:ext>
            </a:extLst>
          </p:cNvPr>
          <p:cNvGrpSpPr/>
          <p:nvPr/>
        </p:nvGrpSpPr>
        <p:grpSpPr>
          <a:xfrm>
            <a:off x="413905" y="2639017"/>
            <a:ext cx="2087640" cy="1936800"/>
            <a:chOff x="413905" y="2639017"/>
            <a:chExt cx="2087640" cy="19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D64094-CF31-1F25-08E3-3284918EEF7F}"/>
                    </a:ext>
                  </a:extLst>
                </p14:cNvPr>
                <p14:cNvContentPartPr/>
                <p14:nvPr/>
              </p14:nvContentPartPr>
              <p14:xfrm>
                <a:off x="413905" y="3141217"/>
                <a:ext cx="435240" cy="32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D64094-CF31-1F25-08E3-3284918EEF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265" y="3132217"/>
                  <a:ext cx="452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507DFD-DAA6-BC80-2213-20C533C348C1}"/>
                    </a:ext>
                  </a:extLst>
                </p14:cNvPr>
                <p14:cNvContentPartPr/>
                <p14:nvPr/>
              </p14:nvContentPartPr>
              <p14:xfrm>
                <a:off x="599665" y="3236257"/>
                <a:ext cx="347040" cy="49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507DFD-DAA6-BC80-2213-20C533C348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665" y="3227257"/>
                  <a:ext cx="3646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6D17A5-CEA1-72E0-C2AA-1E5A44EA3346}"/>
                    </a:ext>
                  </a:extLst>
                </p14:cNvPr>
                <p14:cNvContentPartPr/>
                <p14:nvPr/>
              </p14:nvContentPartPr>
              <p14:xfrm>
                <a:off x="953545" y="3140497"/>
                <a:ext cx="43524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6D17A5-CEA1-72E0-C2AA-1E5A44EA33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4905" y="3131497"/>
                  <a:ext cx="452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E2AD02-5F51-DBAD-417C-A39BB05CDED9}"/>
                    </a:ext>
                  </a:extLst>
                </p14:cNvPr>
                <p14:cNvContentPartPr/>
                <p14:nvPr/>
              </p14:nvContentPartPr>
              <p14:xfrm>
                <a:off x="1335505" y="2968777"/>
                <a:ext cx="11880" cy="4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E2AD02-5F51-DBAD-417C-A39BB05CDE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26865" y="2959777"/>
                  <a:ext cx="29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1AAADD-B473-59AD-047C-723C8C5F2446}"/>
                    </a:ext>
                  </a:extLst>
                </p14:cNvPr>
                <p14:cNvContentPartPr/>
                <p14:nvPr/>
              </p14:nvContentPartPr>
              <p14:xfrm>
                <a:off x="1498945" y="2797417"/>
                <a:ext cx="138960" cy="39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1AAADD-B473-59AD-047C-723C8C5F24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90305" y="2788417"/>
                  <a:ext cx="1566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027762-8DDA-E78C-33A8-4C9D9370E449}"/>
                    </a:ext>
                  </a:extLst>
                </p14:cNvPr>
                <p14:cNvContentPartPr/>
                <p14:nvPr/>
              </p14:nvContentPartPr>
              <p14:xfrm>
                <a:off x="1660225" y="2639017"/>
                <a:ext cx="88200" cy="52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027762-8DDA-E78C-33A8-4C9D9370E4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51585" y="2630377"/>
                  <a:ext cx="105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431CF0-997E-F761-8691-AAE9EAC220D9}"/>
                    </a:ext>
                  </a:extLst>
                </p14:cNvPr>
                <p14:cNvContentPartPr/>
                <p14:nvPr/>
              </p14:nvContentPartPr>
              <p14:xfrm>
                <a:off x="774265" y="4258657"/>
                <a:ext cx="286200" cy="29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431CF0-997E-F761-8691-AAE9EAC220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5625" y="4249657"/>
                  <a:ext cx="303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AD65E4-7D71-3ADB-44D2-D5765AA3D40A}"/>
                    </a:ext>
                  </a:extLst>
                </p14:cNvPr>
                <p14:cNvContentPartPr/>
                <p14:nvPr/>
              </p14:nvContentPartPr>
              <p14:xfrm>
                <a:off x="1154425" y="4136617"/>
                <a:ext cx="38520" cy="22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AD65E4-7D71-3ADB-44D2-D5765AA3D4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5425" y="4127617"/>
                  <a:ext cx="56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0F2E5D-FB1D-997E-7103-C4F14B53A785}"/>
                    </a:ext>
                  </a:extLst>
                </p14:cNvPr>
                <p14:cNvContentPartPr/>
                <p14:nvPr/>
              </p14:nvContentPartPr>
              <p14:xfrm>
                <a:off x="992065" y="4190257"/>
                <a:ext cx="346680" cy="90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0F2E5D-FB1D-997E-7103-C4F14B53A7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3425" y="4181617"/>
                  <a:ext cx="364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5FA89D-2479-ABF5-D843-256E3B621B5A}"/>
                    </a:ext>
                  </a:extLst>
                </p14:cNvPr>
                <p14:cNvContentPartPr/>
                <p14:nvPr/>
              </p14:nvContentPartPr>
              <p14:xfrm>
                <a:off x="1372945" y="4070017"/>
                <a:ext cx="240480" cy="505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5FA89D-2479-ABF5-D843-256E3B621B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64305" y="4061017"/>
                  <a:ext cx="2581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FB9D85-7084-1A0F-4FB1-B5C6B9E9D516}"/>
                    </a:ext>
                  </a:extLst>
                </p14:cNvPr>
                <p14:cNvContentPartPr/>
                <p14:nvPr/>
              </p14:nvContentPartPr>
              <p14:xfrm>
                <a:off x="1342345" y="4083697"/>
                <a:ext cx="177840" cy="14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FB9D85-7084-1A0F-4FB1-B5C6B9E9D5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33345" y="4075057"/>
                  <a:ext cx="195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953CE5-B4BD-ED54-56DA-1E9D749AFCE8}"/>
                    </a:ext>
                  </a:extLst>
                </p14:cNvPr>
                <p14:cNvContentPartPr/>
                <p14:nvPr/>
              </p14:nvContentPartPr>
              <p14:xfrm>
                <a:off x="1480945" y="3657817"/>
                <a:ext cx="754560" cy="41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953CE5-B4BD-ED54-56DA-1E9D749AFC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71945" y="3649177"/>
                  <a:ext cx="772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00E7DB-1C80-56BD-7EA0-D1C26671CD0D}"/>
                    </a:ext>
                  </a:extLst>
                </p14:cNvPr>
                <p14:cNvContentPartPr/>
                <p14:nvPr/>
              </p14:nvContentPartPr>
              <p14:xfrm>
                <a:off x="1634665" y="3570337"/>
                <a:ext cx="139320" cy="11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00E7DB-1C80-56BD-7EA0-D1C26671CD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26025" y="3561337"/>
                  <a:ext cx="156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DCED0C-15FC-F04C-3154-8D50FDA68BF6}"/>
                    </a:ext>
                  </a:extLst>
                </p14:cNvPr>
                <p14:cNvContentPartPr/>
                <p14:nvPr/>
              </p14:nvContentPartPr>
              <p14:xfrm>
                <a:off x="2211385" y="3279097"/>
                <a:ext cx="199800" cy="28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DCED0C-15FC-F04C-3154-8D50FDA68B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02745" y="3270457"/>
                  <a:ext cx="217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366A6A-526B-75BE-F3CB-23AC491612CC}"/>
                    </a:ext>
                  </a:extLst>
                </p14:cNvPr>
                <p14:cNvContentPartPr/>
                <p14:nvPr/>
              </p14:nvContentPartPr>
              <p14:xfrm>
                <a:off x="2371585" y="3761137"/>
                <a:ext cx="129960" cy="11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366A6A-526B-75BE-F3CB-23AC491612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62945" y="3752137"/>
                  <a:ext cx="14760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05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E04B-1085-A5F5-706C-D4B6F62A2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20EA-57E1-18CD-7B68-B61875D2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Empirical stuff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4166D0-DE14-C103-A6EA-461D166B6ABB}"/>
                  </a:ext>
                </a:extLst>
              </p14:cNvPr>
              <p14:cNvContentPartPr/>
              <p14:nvPr/>
            </p14:nvContentPartPr>
            <p14:xfrm>
              <a:off x="6068425" y="1472977"/>
              <a:ext cx="2016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4166D0-DE14-C103-A6EA-461D166B6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425" y="1463977"/>
                <a:ext cx="37800" cy="74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ubtitle 4">
            <a:extLst>
              <a:ext uri="{FF2B5EF4-FFF2-40B4-BE49-F238E27FC236}">
                <a16:creationId xmlns:a16="http://schemas.microsoft.com/office/drawing/2014/main" id="{AA274354-0157-22C0-E75B-642519BE2305}"/>
              </a:ext>
            </a:extLst>
          </p:cNvPr>
          <p:cNvSpPr txBox="1">
            <a:spLocks/>
          </p:cNvSpPr>
          <p:nvPr/>
        </p:nvSpPr>
        <p:spPr>
          <a:xfrm>
            <a:off x="1506505" y="291192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schemeClr val="bg1"/>
                </a:solidFill>
              </a:rPr>
              <a:t>Max useful magnification = (Aperture in mm) x 2</a:t>
            </a:r>
          </a:p>
          <a:p>
            <a:pPr marL="0" indent="0" algn="ctr">
              <a:buNone/>
            </a:pPr>
            <a:r>
              <a:rPr lang="en-SG" dirty="0">
                <a:solidFill>
                  <a:schemeClr val="bg1"/>
                </a:solidFill>
              </a:rPr>
              <a:t>Max seeing magnification &lt; 250x</a:t>
            </a:r>
          </a:p>
        </p:txBody>
      </p:sp>
    </p:spTree>
    <p:extLst>
      <p:ext uri="{BB962C8B-B14F-4D97-AF65-F5344CB8AC3E}">
        <p14:creationId xmlns:p14="http://schemas.microsoft.com/office/powerpoint/2010/main" val="15839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8921C-BA98-0379-D284-53F76C6F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A9A1-6241-62C2-F2BB-F074C14D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Understand seeing (High Light)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72E33-0C84-82BF-BF84-9B0029AA1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110" y="2238912"/>
            <a:ext cx="2610214" cy="263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6463-1F34-5CDB-8BD1-1AA9ED88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683" y="2886364"/>
            <a:ext cx="1853238" cy="10479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FAE677-450C-E923-8972-C7A12ECA608C}"/>
              </a:ext>
            </a:extLst>
          </p:cNvPr>
          <p:cNvCxnSpPr>
            <a:cxnSpLocks/>
          </p:cNvCxnSpPr>
          <p:nvPr/>
        </p:nvCxnSpPr>
        <p:spPr>
          <a:xfrm flipH="1" flipV="1">
            <a:off x="4476324" y="2238912"/>
            <a:ext cx="4819978" cy="8552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D0A2B2-973F-7626-D8FE-AF12EAC173BF}"/>
              </a:ext>
            </a:extLst>
          </p:cNvPr>
          <p:cNvCxnSpPr>
            <a:cxnSpLocks/>
          </p:cNvCxnSpPr>
          <p:nvPr/>
        </p:nvCxnSpPr>
        <p:spPr>
          <a:xfrm flipH="1">
            <a:off x="4476324" y="3642406"/>
            <a:ext cx="4819978" cy="123529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8EC18A-6BF9-A75A-9439-D91580D3D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286946" y="5377166"/>
            <a:ext cx="762106" cy="1867161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9BA7758-29F6-64EA-8DDD-2DE856FE21C6}"/>
              </a:ext>
            </a:extLst>
          </p:cNvPr>
          <p:cNvSpPr/>
          <p:nvPr/>
        </p:nvSpPr>
        <p:spPr>
          <a:xfrm>
            <a:off x="8433628" y="4877703"/>
            <a:ext cx="1300790" cy="11801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C8974-F2D3-98D9-97C2-23AA8C430130}"/>
              </a:ext>
            </a:extLst>
          </p:cNvPr>
          <p:cNvSpPr txBox="1"/>
          <p:nvPr/>
        </p:nvSpPr>
        <p:spPr>
          <a:xfrm>
            <a:off x="6677891" y="6190157"/>
            <a:ext cx="28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Squinting eyes in bright sun</a:t>
            </a:r>
          </a:p>
        </p:txBody>
      </p:sp>
    </p:spTree>
    <p:extLst>
      <p:ext uri="{BB962C8B-B14F-4D97-AF65-F5344CB8AC3E}">
        <p14:creationId xmlns:p14="http://schemas.microsoft.com/office/powerpoint/2010/main" val="24548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1FDA-CBD5-0C32-2E37-BF772E0E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D8AF36-A4BB-51A4-2BA9-FF58F9439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b="1" dirty="0">
                <a:solidFill>
                  <a:schemeClr val="bg1"/>
                </a:solidFill>
              </a:rPr>
              <a:t>Now, to break the telescope</a:t>
            </a:r>
          </a:p>
        </p:txBody>
      </p:sp>
    </p:spTree>
    <p:extLst>
      <p:ext uri="{BB962C8B-B14F-4D97-AF65-F5344CB8AC3E}">
        <p14:creationId xmlns:p14="http://schemas.microsoft.com/office/powerpoint/2010/main" val="8953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F2357-C642-E220-C34E-700A90429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19B5-9895-1632-ADDC-EC4C5FBA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Understand seeing (Low Light)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805A5-668E-4C61-3B78-13D5FE63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110" y="2238912"/>
            <a:ext cx="2610214" cy="263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2521-DDA8-93F0-EF5E-667F274F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37" y="2094542"/>
            <a:ext cx="5177260" cy="29275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D2FB8-ACBC-BCC5-B7C6-2E69EFBBF752}"/>
              </a:ext>
            </a:extLst>
          </p:cNvPr>
          <p:cNvCxnSpPr>
            <a:cxnSpLocks/>
          </p:cNvCxnSpPr>
          <p:nvPr/>
        </p:nvCxnSpPr>
        <p:spPr>
          <a:xfrm flipH="1" flipV="1">
            <a:off x="4476324" y="2238912"/>
            <a:ext cx="4717843" cy="411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F69B5-D28C-F682-8110-D93B7113821D}"/>
              </a:ext>
            </a:extLst>
          </p:cNvPr>
          <p:cNvCxnSpPr>
            <a:cxnSpLocks/>
          </p:cNvCxnSpPr>
          <p:nvPr/>
        </p:nvCxnSpPr>
        <p:spPr>
          <a:xfrm flipH="1">
            <a:off x="4476324" y="4207165"/>
            <a:ext cx="4806221" cy="6705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68CA0-1053-3C41-2FF6-B628827B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CFF6-8646-E036-97FB-96679BC4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How wide can your eye be?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8EDCD-3B0C-0D89-A003-BB6CF59F1287}"/>
              </a:ext>
            </a:extLst>
          </p:cNvPr>
          <p:cNvSpPr txBox="1"/>
          <p:nvPr/>
        </p:nvSpPr>
        <p:spPr>
          <a:xfrm>
            <a:off x="4512072" y="3244334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NOT WIDE ENOUGH SADLY</a:t>
            </a:r>
          </a:p>
        </p:txBody>
      </p:sp>
    </p:spTree>
    <p:extLst>
      <p:ext uri="{BB962C8B-B14F-4D97-AF65-F5344CB8AC3E}">
        <p14:creationId xmlns:p14="http://schemas.microsoft.com/office/powerpoint/2010/main" val="6030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5C32-878A-852C-39E7-AB50965E6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D92E-37FB-3994-4A87-2E7A28F7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What is a telescope?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C8AE20-CECC-5CC3-E825-3576711A74E5}"/>
              </a:ext>
            </a:extLst>
          </p:cNvPr>
          <p:cNvGrpSpPr/>
          <p:nvPr/>
        </p:nvGrpSpPr>
        <p:grpSpPr>
          <a:xfrm>
            <a:off x="2732487" y="2665233"/>
            <a:ext cx="3314520" cy="3474720"/>
            <a:chOff x="2732487" y="2665233"/>
            <a:chExt cx="3314520" cy="34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AA0984-0CB7-508A-B21B-466D0CB06AC2}"/>
                    </a:ext>
                  </a:extLst>
                </p14:cNvPr>
                <p14:cNvContentPartPr/>
                <p14:nvPr/>
              </p14:nvContentPartPr>
              <p14:xfrm>
                <a:off x="2953167" y="2665233"/>
                <a:ext cx="2123280" cy="263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AA0984-0CB7-508A-B21B-466D0CB06A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35527" y="2647593"/>
                  <a:ext cx="2158920" cy="267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48EFC9-9452-F0BB-CB14-AD67CD398D5C}"/>
                    </a:ext>
                  </a:extLst>
                </p14:cNvPr>
                <p14:cNvContentPartPr/>
                <p14:nvPr/>
              </p14:nvContentPartPr>
              <p14:xfrm>
                <a:off x="3578487" y="3271833"/>
                <a:ext cx="2468520" cy="265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48EFC9-9452-F0BB-CB14-AD67CD398D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0487" y="3254193"/>
                  <a:ext cx="2504160" cy="26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605D42-77DE-5CF2-6E22-6AEC387EFC05}"/>
                    </a:ext>
                  </a:extLst>
                </p14:cNvPr>
                <p14:cNvContentPartPr/>
                <p14:nvPr/>
              </p14:nvContentPartPr>
              <p14:xfrm>
                <a:off x="2732487" y="5309433"/>
                <a:ext cx="196200" cy="73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605D42-77DE-5CF2-6E22-6AEC387EFC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14847" y="5291433"/>
                  <a:ext cx="23184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57C5D4-2ED0-81D1-41D8-157CFC268D87}"/>
                    </a:ext>
                  </a:extLst>
                </p14:cNvPr>
                <p14:cNvContentPartPr/>
                <p14:nvPr/>
              </p14:nvContentPartPr>
              <p14:xfrm>
                <a:off x="2825727" y="5941233"/>
                <a:ext cx="734040" cy="19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57C5D4-2ED0-81D1-41D8-157CFC268D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8087" y="5923593"/>
                  <a:ext cx="7696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707BB31-F035-1440-4D15-3BB0B8D41174}"/>
              </a:ext>
            </a:extLst>
          </p:cNvPr>
          <p:cNvGrpSpPr/>
          <p:nvPr/>
        </p:nvGrpSpPr>
        <p:grpSpPr>
          <a:xfrm>
            <a:off x="2554287" y="209673"/>
            <a:ext cx="5258520" cy="6102000"/>
            <a:chOff x="2554287" y="209673"/>
            <a:chExt cx="5258520" cy="61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056A54-5A01-978F-4FD6-4899668579AC}"/>
                    </a:ext>
                  </a:extLst>
                </p14:cNvPr>
                <p14:cNvContentPartPr/>
                <p14:nvPr/>
              </p14:nvContentPartPr>
              <p14:xfrm>
                <a:off x="7312767" y="209673"/>
                <a:ext cx="228960" cy="30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056A54-5A01-978F-4FD6-4899668579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95127" y="192033"/>
                  <a:ext cx="264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6C0159-DDE8-843D-FB2A-837AFCC0FB2A}"/>
                    </a:ext>
                  </a:extLst>
                </p14:cNvPr>
                <p14:cNvContentPartPr/>
                <p14:nvPr/>
              </p14:nvContentPartPr>
              <p14:xfrm>
                <a:off x="7566927" y="229113"/>
                <a:ext cx="223920" cy="30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6C0159-DDE8-843D-FB2A-837AFCC0FB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49287" y="211473"/>
                  <a:ext cx="259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7D6269-1526-7E71-C527-D8E28BF3578D}"/>
                    </a:ext>
                  </a:extLst>
                </p14:cNvPr>
                <p14:cNvContentPartPr/>
                <p14:nvPr/>
              </p14:nvContentPartPr>
              <p14:xfrm>
                <a:off x="7156167" y="531153"/>
                <a:ext cx="100800" cy="10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7D6269-1526-7E71-C527-D8E28BF357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38167" y="513153"/>
                  <a:ext cx="136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F19E1F-4758-84B1-BE42-49E590535EBC}"/>
                    </a:ext>
                  </a:extLst>
                </p14:cNvPr>
                <p14:cNvContentPartPr/>
                <p14:nvPr/>
              </p14:nvContentPartPr>
              <p14:xfrm>
                <a:off x="6907767" y="819873"/>
                <a:ext cx="83520" cy="9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F19E1F-4758-84B1-BE42-49E590535E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0127" y="801873"/>
                  <a:ext cx="119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8477A8D-4A14-62FE-D4C4-24BD1FC660FE}"/>
                    </a:ext>
                  </a:extLst>
                </p14:cNvPr>
                <p14:cNvContentPartPr/>
                <p14:nvPr/>
              </p14:nvContentPartPr>
              <p14:xfrm>
                <a:off x="6745047" y="980433"/>
                <a:ext cx="100080" cy="9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8477A8D-4A14-62FE-D4C4-24BD1FC660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27047" y="962433"/>
                  <a:ext cx="135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634B8B-EF40-797F-87A3-947D33348BB5}"/>
                    </a:ext>
                  </a:extLst>
                </p14:cNvPr>
                <p14:cNvContentPartPr/>
                <p14:nvPr/>
              </p14:nvContentPartPr>
              <p14:xfrm>
                <a:off x="6546687" y="1186713"/>
                <a:ext cx="56880" cy="4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634B8B-EF40-797F-87A3-947D33348B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28687" y="1169073"/>
                  <a:ext cx="92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DBFB1E-E0E3-67D6-C580-3AE47E0206CB}"/>
                    </a:ext>
                  </a:extLst>
                </p14:cNvPr>
                <p14:cNvContentPartPr/>
                <p14:nvPr/>
              </p14:nvContentPartPr>
              <p14:xfrm>
                <a:off x="6323847" y="1404153"/>
                <a:ext cx="96840" cy="11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DBFB1E-E0E3-67D6-C580-3AE47E0206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05847" y="1386513"/>
                  <a:ext cx="132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1643FD-F7E8-64AC-D5E4-5D8679DD27C8}"/>
                    </a:ext>
                  </a:extLst>
                </p14:cNvPr>
                <p14:cNvContentPartPr/>
                <p14:nvPr/>
              </p14:nvContentPartPr>
              <p14:xfrm>
                <a:off x="6126567" y="1655793"/>
                <a:ext cx="9468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1643FD-F7E8-64AC-D5E4-5D8679DD27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08567" y="163779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CAB86A-F2AD-1186-120E-4685E44260A3}"/>
                    </a:ext>
                  </a:extLst>
                </p14:cNvPr>
                <p14:cNvContentPartPr/>
                <p14:nvPr/>
              </p14:nvContentPartPr>
              <p14:xfrm>
                <a:off x="5871687" y="1867113"/>
                <a:ext cx="94680" cy="7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CAB86A-F2AD-1186-120E-4685E44260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3687" y="1849473"/>
                  <a:ext cx="13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07853D-BF68-C0E3-F0E7-0ED6FCBC4105}"/>
                    </a:ext>
                  </a:extLst>
                </p14:cNvPr>
                <p14:cNvContentPartPr/>
                <p14:nvPr/>
              </p14:nvContentPartPr>
              <p14:xfrm>
                <a:off x="5679807" y="2061513"/>
                <a:ext cx="81360" cy="8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07853D-BF68-C0E3-F0E7-0ED6FCBC41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62167" y="2043873"/>
                  <a:ext cx="117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116EA6-8B96-B7FE-8DB1-4A8B4622E809}"/>
                    </a:ext>
                  </a:extLst>
                </p14:cNvPr>
                <p14:cNvContentPartPr/>
                <p14:nvPr/>
              </p14:nvContentPartPr>
              <p14:xfrm>
                <a:off x="5430327" y="2239353"/>
                <a:ext cx="162360" cy="20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116EA6-8B96-B7FE-8DB1-4A8B4622E8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12687" y="2221353"/>
                  <a:ext cx="198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BD17B1-CD56-CCAA-22DF-B2D6873748A7}"/>
                    </a:ext>
                  </a:extLst>
                </p14:cNvPr>
                <p14:cNvContentPartPr/>
                <p14:nvPr/>
              </p14:nvContentPartPr>
              <p14:xfrm>
                <a:off x="5166807" y="2585313"/>
                <a:ext cx="172080" cy="141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BD17B1-CD56-CCAA-22DF-B2D6873748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48807" y="2567673"/>
                  <a:ext cx="207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B7C486-6854-6D7A-9FBF-9FEB58D1F6CC}"/>
                    </a:ext>
                  </a:extLst>
                </p14:cNvPr>
                <p14:cNvContentPartPr/>
                <p14:nvPr/>
              </p14:nvContentPartPr>
              <p14:xfrm>
                <a:off x="7202607" y="642033"/>
                <a:ext cx="100080" cy="12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B7C486-6854-6D7A-9FBF-9FEB58D1F6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84967" y="624393"/>
                  <a:ext cx="13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D01120-77FC-ADE5-0337-7E642A8044CE}"/>
                    </a:ext>
                  </a:extLst>
                </p14:cNvPr>
                <p14:cNvContentPartPr/>
                <p14:nvPr/>
              </p14:nvContentPartPr>
              <p14:xfrm>
                <a:off x="6853407" y="970353"/>
                <a:ext cx="184320" cy="2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D01120-77FC-ADE5-0337-7E642A8044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5767" y="952713"/>
                  <a:ext cx="219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6826706-4585-16C4-8F83-7C8156195D4D}"/>
                    </a:ext>
                  </a:extLst>
                </p14:cNvPr>
                <p14:cNvContentPartPr/>
                <p14:nvPr/>
              </p14:nvContentPartPr>
              <p14:xfrm>
                <a:off x="6522207" y="1333593"/>
                <a:ext cx="149040" cy="13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6826706-4585-16C4-8F83-7C8156195D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04207" y="1315593"/>
                  <a:ext cx="184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1B038C-18A6-942F-F869-DC5697B92630}"/>
                    </a:ext>
                  </a:extLst>
                </p14:cNvPr>
                <p14:cNvContentPartPr/>
                <p14:nvPr/>
              </p14:nvContentPartPr>
              <p14:xfrm>
                <a:off x="6146367" y="1685673"/>
                <a:ext cx="140040" cy="15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1B038C-18A6-942F-F869-DC5697B926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8727" y="1667673"/>
                  <a:ext cx="175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8ED0BA-64CF-5FDD-745E-5ED6DC876776}"/>
                    </a:ext>
                  </a:extLst>
                </p14:cNvPr>
                <p14:cNvContentPartPr/>
                <p14:nvPr/>
              </p14:nvContentPartPr>
              <p14:xfrm>
                <a:off x="5791767" y="1991673"/>
                <a:ext cx="219960" cy="19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8ED0BA-64CF-5FDD-745E-5ED6DC8767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73767" y="1974033"/>
                  <a:ext cx="255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FF951C-FD81-4600-0D97-2FB15FF7EADA}"/>
                    </a:ext>
                  </a:extLst>
                </p14:cNvPr>
                <p14:cNvContentPartPr/>
                <p14:nvPr/>
              </p14:nvContentPartPr>
              <p14:xfrm>
                <a:off x="5533647" y="2355993"/>
                <a:ext cx="124560" cy="10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FF951C-FD81-4600-0D97-2FB15FF7EA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15647" y="2337993"/>
                  <a:ext cx="16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3D770A-E445-AF1A-02BF-BBA0BEE11F34}"/>
                    </a:ext>
                  </a:extLst>
                </p14:cNvPr>
                <p14:cNvContentPartPr/>
                <p14:nvPr/>
              </p14:nvContentPartPr>
              <p14:xfrm>
                <a:off x="5293167" y="2641113"/>
                <a:ext cx="71280" cy="10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3D770A-E445-AF1A-02BF-BBA0BEE11F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75167" y="2623473"/>
                  <a:ext cx="106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9313C6-34B4-EFE5-D9B2-2E3B15B4FCE9}"/>
                    </a:ext>
                  </a:extLst>
                </p14:cNvPr>
                <p14:cNvContentPartPr/>
                <p14:nvPr/>
              </p14:nvContentPartPr>
              <p14:xfrm>
                <a:off x="7500687" y="681993"/>
                <a:ext cx="990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9313C6-34B4-EFE5-D9B2-2E3B15B4FC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83047" y="664353"/>
                  <a:ext cx="134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2A8D17-7666-A1C6-DCEC-07C362E540DD}"/>
                    </a:ext>
                  </a:extLst>
                </p14:cNvPr>
                <p14:cNvContentPartPr/>
                <p14:nvPr/>
              </p14:nvContentPartPr>
              <p14:xfrm>
                <a:off x="7040967" y="975393"/>
                <a:ext cx="267480" cy="29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2A8D17-7666-A1C6-DCEC-07C362E540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22967" y="957393"/>
                  <a:ext cx="303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1871A0-CE0D-C926-02DE-51A4CDAB0B04}"/>
                    </a:ext>
                  </a:extLst>
                </p14:cNvPr>
                <p14:cNvContentPartPr/>
                <p14:nvPr/>
              </p14:nvContentPartPr>
              <p14:xfrm>
                <a:off x="6673047" y="1485153"/>
                <a:ext cx="175320" cy="22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1871A0-CE0D-C926-02DE-51A4CDAB0B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55047" y="1467153"/>
                  <a:ext cx="210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99C016-CCA9-58A5-97B4-E147EC4442B7}"/>
                    </a:ext>
                  </a:extLst>
                </p14:cNvPr>
                <p14:cNvContentPartPr/>
                <p14:nvPr/>
              </p14:nvContentPartPr>
              <p14:xfrm>
                <a:off x="6131967" y="1975833"/>
                <a:ext cx="218880" cy="216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99C016-CCA9-58A5-97B4-E147EC4442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14327" y="1958193"/>
                  <a:ext cx="254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1E3D3F-C761-B3EA-F7F0-199D33C0D070}"/>
                    </a:ext>
                  </a:extLst>
                </p14:cNvPr>
                <p14:cNvContentPartPr/>
                <p14:nvPr/>
              </p14:nvContentPartPr>
              <p14:xfrm>
                <a:off x="5838207" y="2348073"/>
                <a:ext cx="132120" cy="135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1E3D3F-C761-B3EA-F7F0-199D33C0D0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0567" y="2330073"/>
                  <a:ext cx="16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543334-F005-A451-82A3-886AFA7837D9}"/>
                    </a:ext>
                  </a:extLst>
                </p14:cNvPr>
                <p14:cNvContentPartPr/>
                <p14:nvPr/>
              </p14:nvContentPartPr>
              <p14:xfrm>
                <a:off x="5481447" y="2677113"/>
                <a:ext cx="128880" cy="163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543334-F005-A451-82A3-886AFA7837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63447" y="2659473"/>
                  <a:ext cx="164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858437-4F4C-1075-3CAF-D820C158E123}"/>
                    </a:ext>
                  </a:extLst>
                </p14:cNvPr>
                <p14:cNvContentPartPr/>
                <p14:nvPr/>
              </p14:nvContentPartPr>
              <p14:xfrm>
                <a:off x="7641447" y="717993"/>
                <a:ext cx="87840" cy="9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858437-4F4C-1075-3CAF-D820C158E1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23807" y="700353"/>
                  <a:ext cx="123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EB7176-6D5A-399F-EBA4-FEDF031D08C9}"/>
                    </a:ext>
                  </a:extLst>
                </p14:cNvPr>
                <p14:cNvContentPartPr/>
                <p14:nvPr/>
              </p14:nvContentPartPr>
              <p14:xfrm>
                <a:off x="7067607" y="1050273"/>
                <a:ext cx="396000" cy="39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EB7176-6D5A-399F-EBA4-FEDF031D08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49607" y="1032273"/>
                  <a:ext cx="4316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69DE68-2A97-27EC-2F49-4A21F5987BD8}"/>
                    </a:ext>
                  </a:extLst>
                </p14:cNvPr>
                <p14:cNvContentPartPr/>
                <p14:nvPr/>
              </p14:nvContentPartPr>
              <p14:xfrm>
                <a:off x="6715167" y="1586673"/>
                <a:ext cx="216360" cy="237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69DE68-2A97-27EC-2F49-4A21F5987B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97167" y="1569033"/>
                  <a:ext cx="252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8AA442-4918-6116-13E5-737866E75ED6}"/>
                    </a:ext>
                  </a:extLst>
                </p14:cNvPr>
                <p14:cNvContentPartPr/>
                <p14:nvPr/>
              </p14:nvContentPartPr>
              <p14:xfrm>
                <a:off x="6287127" y="2077713"/>
                <a:ext cx="155520" cy="20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8AA442-4918-6116-13E5-737866E75E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9487" y="2059713"/>
                  <a:ext cx="191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8623F7-5977-626F-7090-98736B75438F}"/>
                    </a:ext>
                  </a:extLst>
                </p14:cNvPr>
                <p14:cNvContentPartPr/>
                <p14:nvPr/>
              </p14:nvContentPartPr>
              <p14:xfrm>
                <a:off x="5765127" y="2416833"/>
                <a:ext cx="410400" cy="495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8623F7-5977-626F-7090-98736B7543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47487" y="2398833"/>
                  <a:ext cx="4460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C0A5E4-B9A0-BF73-CE4C-3ECBFDD331F4}"/>
                    </a:ext>
                  </a:extLst>
                </p14:cNvPr>
                <p14:cNvContentPartPr/>
                <p14:nvPr/>
              </p14:nvContentPartPr>
              <p14:xfrm>
                <a:off x="5504847" y="3034233"/>
                <a:ext cx="133200" cy="11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C0A5E4-B9A0-BF73-CE4C-3ECBFDD331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86847" y="3016593"/>
                  <a:ext cx="168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7D25DC-E273-CFBC-0066-56B0514A76BF}"/>
                    </a:ext>
                  </a:extLst>
                </p14:cNvPr>
                <p14:cNvContentPartPr/>
                <p14:nvPr/>
              </p14:nvContentPartPr>
              <p14:xfrm>
                <a:off x="7714887" y="913833"/>
                <a:ext cx="97920" cy="8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7D25DC-E273-CFBC-0066-56B0514A76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6887" y="895833"/>
                  <a:ext cx="13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14B785-9579-3519-F1F5-C6E4E9D6655D}"/>
                    </a:ext>
                  </a:extLst>
                </p14:cNvPr>
                <p14:cNvContentPartPr/>
                <p14:nvPr/>
              </p14:nvContentPartPr>
              <p14:xfrm>
                <a:off x="7280367" y="1274553"/>
                <a:ext cx="136800" cy="9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14B785-9579-3519-F1F5-C6E4E9D665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2367" y="1256913"/>
                  <a:ext cx="172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F9576A-D367-868E-1B92-D35BCE62A68C}"/>
                    </a:ext>
                  </a:extLst>
                </p14:cNvPr>
                <p14:cNvContentPartPr/>
                <p14:nvPr/>
              </p14:nvContentPartPr>
              <p14:xfrm>
                <a:off x="6863487" y="1674513"/>
                <a:ext cx="106920" cy="120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F9576A-D367-868E-1B92-D35BCE62A6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45847" y="1656873"/>
                  <a:ext cx="142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F25F64-D3A9-A055-AC73-9ED2D23A95B1}"/>
                    </a:ext>
                  </a:extLst>
                </p14:cNvPr>
                <p14:cNvContentPartPr/>
                <p14:nvPr/>
              </p14:nvContentPartPr>
              <p14:xfrm>
                <a:off x="6464607" y="2080593"/>
                <a:ext cx="134640" cy="146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F25F64-D3A9-A055-AC73-9ED2D23A95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6607" y="2062953"/>
                  <a:ext cx="170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5285247-85A9-8BD6-0F2D-310562B28ED9}"/>
                    </a:ext>
                  </a:extLst>
                </p14:cNvPr>
                <p14:cNvContentPartPr/>
                <p14:nvPr/>
              </p14:nvContentPartPr>
              <p14:xfrm>
                <a:off x="6153207" y="2435913"/>
                <a:ext cx="95760" cy="16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5285247-85A9-8BD6-0F2D-310562B28E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35207" y="2417913"/>
                  <a:ext cx="131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38EC66-793B-95DF-2933-7CA77CB33CF4}"/>
                    </a:ext>
                  </a:extLst>
                </p14:cNvPr>
                <p14:cNvContentPartPr/>
                <p14:nvPr/>
              </p14:nvContentPartPr>
              <p14:xfrm>
                <a:off x="5911287" y="2723913"/>
                <a:ext cx="149040" cy="22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38EC66-793B-95DF-2933-7CA77CB33C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93647" y="2706273"/>
                  <a:ext cx="184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1EF456-C70D-8DF5-113A-C6EBFF9A570F}"/>
                    </a:ext>
                  </a:extLst>
                </p14:cNvPr>
                <p14:cNvContentPartPr/>
                <p14:nvPr/>
              </p14:nvContentPartPr>
              <p14:xfrm>
                <a:off x="5596647" y="3167793"/>
                <a:ext cx="102240" cy="85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1EF456-C70D-8DF5-113A-C6EBFF9A57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79007" y="3150153"/>
                  <a:ext cx="137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FCE860-3383-8D5F-4C76-13A28CA84B18}"/>
                    </a:ext>
                  </a:extLst>
                </p14:cNvPr>
                <p14:cNvContentPartPr/>
                <p14:nvPr/>
              </p14:nvContentPartPr>
              <p14:xfrm>
                <a:off x="5380647" y="3437433"/>
                <a:ext cx="71280" cy="83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FCE860-3383-8D5F-4C76-13A28CA84B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62647" y="3419433"/>
                  <a:ext cx="106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D6ED2F-E58F-3781-33E3-EC6D7559F78B}"/>
                    </a:ext>
                  </a:extLst>
                </p14:cNvPr>
                <p14:cNvContentPartPr/>
                <p14:nvPr/>
              </p14:nvContentPartPr>
              <p14:xfrm>
                <a:off x="5103447" y="3703473"/>
                <a:ext cx="91080" cy="59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D6ED2F-E58F-3781-33E3-EC6D7559F7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5807" y="3685833"/>
                  <a:ext cx="126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2844D1-27A7-3E43-0321-86D5E142FF17}"/>
                    </a:ext>
                  </a:extLst>
                </p14:cNvPr>
                <p14:cNvContentPartPr/>
                <p14:nvPr/>
              </p14:nvContentPartPr>
              <p14:xfrm>
                <a:off x="4896087" y="3903993"/>
                <a:ext cx="40320" cy="3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2844D1-27A7-3E43-0321-86D5E142FF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78447" y="3886353"/>
                  <a:ext cx="7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F2625D-F7C6-375A-3313-7548337BD8D7}"/>
                    </a:ext>
                  </a:extLst>
                </p14:cNvPr>
                <p14:cNvContentPartPr/>
                <p14:nvPr/>
              </p14:nvContentPartPr>
              <p14:xfrm>
                <a:off x="4983927" y="3123153"/>
                <a:ext cx="143280" cy="85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F2625D-F7C6-375A-3313-7548337BD8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65927" y="3105153"/>
                  <a:ext cx="17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FF018E-EE7A-9C95-CC78-26436758B67E}"/>
                    </a:ext>
                  </a:extLst>
                </p14:cNvPr>
                <p14:cNvContentPartPr/>
                <p14:nvPr/>
              </p14:nvContentPartPr>
              <p14:xfrm>
                <a:off x="4747767" y="3339513"/>
                <a:ext cx="118800" cy="17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FF018E-EE7A-9C95-CC78-26436758B6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29767" y="3321513"/>
                  <a:ext cx="154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3CBC8F-4DA0-185A-5375-F6249DF61E21}"/>
                    </a:ext>
                  </a:extLst>
                </p14:cNvPr>
                <p14:cNvContentPartPr/>
                <p14:nvPr/>
              </p14:nvContentPartPr>
              <p14:xfrm>
                <a:off x="4499367" y="3665673"/>
                <a:ext cx="100080" cy="54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3CBC8F-4DA0-185A-5375-F6249DF61E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81727" y="3648033"/>
                  <a:ext cx="135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CAF833-BBF9-653A-8437-8BF6AC58D41F}"/>
                    </a:ext>
                  </a:extLst>
                </p14:cNvPr>
                <p14:cNvContentPartPr/>
                <p14:nvPr/>
              </p14:nvContentPartPr>
              <p14:xfrm>
                <a:off x="4937127" y="2844873"/>
                <a:ext cx="81360" cy="58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CAF833-BBF9-653A-8437-8BF6AC58D4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9487" y="2826873"/>
                  <a:ext cx="11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331739E-CB42-1BFC-FCF1-2A9B3073B09F}"/>
                    </a:ext>
                  </a:extLst>
                </p14:cNvPr>
                <p14:cNvContentPartPr/>
                <p14:nvPr/>
              </p14:nvContentPartPr>
              <p14:xfrm>
                <a:off x="4582527" y="3289473"/>
                <a:ext cx="146520" cy="250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331739E-CB42-1BFC-FCF1-2A9B3073B0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64887" y="3271833"/>
                  <a:ext cx="182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2AF40F-D30E-0D14-5DBA-F484A9224EC2}"/>
                    </a:ext>
                  </a:extLst>
                </p14:cNvPr>
                <p14:cNvContentPartPr/>
                <p14:nvPr/>
              </p14:nvContentPartPr>
              <p14:xfrm>
                <a:off x="4195887" y="3838113"/>
                <a:ext cx="131040" cy="135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2AF40F-D30E-0D14-5DBA-F484A9224E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77887" y="3820473"/>
                  <a:ext cx="166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4D2E4E-E7F2-8A69-2262-AD87C3EA7E90}"/>
                    </a:ext>
                  </a:extLst>
                </p14:cNvPr>
                <p14:cNvContentPartPr/>
                <p14:nvPr/>
              </p14:nvContentPartPr>
              <p14:xfrm>
                <a:off x="4982487" y="3178953"/>
                <a:ext cx="142200" cy="108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4D2E4E-E7F2-8A69-2262-AD87C3EA7E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64847" y="3160953"/>
                  <a:ext cx="17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820D61-3307-E925-F7A6-C483F1885536}"/>
                    </a:ext>
                  </a:extLst>
                </p14:cNvPr>
                <p14:cNvContentPartPr/>
                <p14:nvPr/>
              </p14:nvContentPartPr>
              <p14:xfrm>
                <a:off x="4436367" y="3578913"/>
                <a:ext cx="327240" cy="317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820D61-3307-E925-F7A6-C483F18855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8367" y="3560913"/>
                  <a:ext cx="362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076B17-7585-BF47-E9CF-DC8BBFBF0EE3}"/>
                    </a:ext>
                  </a:extLst>
                </p14:cNvPr>
                <p14:cNvContentPartPr/>
                <p14:nvPr/>
              </p14:nvContentPartPr>
              <p14:xfrm>
                <a:off x="3583887" y="4382073"/>
                <a:ext cx="279720" cy="168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076B17-7585-BF47-E9CF-DC8BBFBF0E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65887" y="4364073"/>
                  <a:ext cx="315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45DB65-6578-D389-1B1A-231F20975642}"/>
                    </a:ext>
                  </a:extLst>
                </p14:cNvPr>
                <p14:cNvContentPartPr/>
                <p14:nvPr/>
              </p14:nvContentPartPr>
              <p14:xfrm>
                <a:off x="4781967" y="3447153"/>
                <a:ext cx="55800" cy="3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45DB65-6578-D389-1B1A-231F209756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64327" y="3429513"/>
                  <a:ext cx="91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4F6C75-409E-AD98-6BB2-F5348A64D2D7}"/>
                    </a:ext>
                  </a:extLst>
                </p14:cNvPr>
                <p14:cNvContentPartPr/>
                <p14:nvPr/>
              </p14:nvContentPartPr>
              <p14:xfrm>
                <a:off x="4280127" y="3943953"/>
                <a:ext cx="200880" cy="18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4F6C75-409E-AD98-6BB2-F5348A64D2D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2127" y="3926313"/>
                  <a:ext cx="236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BC1159-D052-FFE8-3C4B-39107C4BAB1C}"/>
                    </a:ext>
                  </a:extLst>
                </p14:cNvPr>
                <p14:cNvContentPartPr/>
                <p14:nvPr/>
              </p14:nvContentPartPr>
              <p14:xfrm>
                <a:off x="3763527" y="4544433"/>
                <a:ext cx="143280" cy="128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BC1159-D052-FFE8-3C4B-39107C4BAB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5527" y="4526793"/>
                  <a:ext cx="178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5A3566-1D87-A5AF-D744-3885242B6712}"/>
                    </a:ext>
                  </a:extLst>
                </p14:cNvPr>
                <p14:cNvContentPartPr/>
                <p14:nvPr/>
              </p14:nvContentPartPr>
              <p14:xfrm>
                <a:off x="4165647" y="3203793"/>
                <a:ext cx="1051200" cy="1120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5A3566-1D87-A5AF-D744-3885242B67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48007" y="3186153"/>
                  <a:ext cx="1086840" cy="11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030C6C-9EF7-6AD3-8BDE-F8739F1D285E}"/>
                    </a:ext>
                  </a:extLst>
                </p14:cNvPr>
                <p14:cNvContentPartPr/>
                <p14:nvPr/>
              </p14:nvContentPartPr>
              <p14:xfrm>
                <a:off x="4173567" y="3362553"/>
                <a:ext cx="1269360" cy="1124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030C6C-9EF7-6AD3-8BDE-F8739F1D28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55567" y="3344553"/>
                  <a:ext cx="1305000" cy="11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2E6D88-BDD6-E8FF-A19D-64F545206E82}"/>
                    </a:ext>
                  </a:extLst>
                </p14:cNvPr>
                <p14:cNvContentPartPr/>
                <p14:nvPr/>
              </p14:nvContentPartPr>
              <p14:xfrm>
                <a:off x="4149087" y="3239793"/>
                <a:ext cx="1339920" cy="152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2E6D88-BDD6-E8FF-A19D-64F545206E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31447" y="3221793"/>
                  <a:ext cx="1375560" cy="15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E9821F-2EB0-ADD6-9991-ED574B46FB84}"/>
                    </a:ext>
                  </a:extLst>
                </p14:cNvPr>
                <p14:cNvContentPartPr/>
                <p14:nvPr/>
              </p14:nvContentPartPr>
              <p14:xfrm>
                <a:off x="3848847" y="3144753"/>
                <a:ext cx="1454400" cy="1582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E9821F-2EB0-ADD6-9991-ED574B46FB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30847" y="3126753"/>
                  <a:ext cx="149004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5B6225-5714-102B-1C17-ABCE3BCC25D7}"/>
                    </a:ext>
                  </a:extLst>
                </p14:cNvPr>
                <p14:cNvContentPartPr/>
                <p14:nvPr/>
              </p14:nvContentPartPr>
              <p14:xfrm>
                <a:off x="3039927" y="2614473"/>
                <a:ext cx="2414160" cy="267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5B6225-5714-102B-1C17-ABCE3BCC25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21927" y="2596473"/>
                  <a:ext cx="2449800" cy="270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7DFC5DD-8E80-61D7-61C9-FACB29BD64CB}"/>
                    </a:ext>
                  </a:extLst>
                </p14:cNvPr>
                <p14:cNvContentPartPr/>
                <p14:nvPr/>
              </p14:nvContentPartPr>
              <p14:xfrm>
                <a:off x="3373287" y="3231873"/>
                <a:ext cx="2003040" cy="2133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7DFC5DD-8E80-61D7-61C9-FACB29BD64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55647" y="3213873"/>
                  <a:ext cx="2038680" cy="21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01F84C-0BD1-D683-0DDC-84F7EE73E7E3}"/>
                    </a:ext>
                  </a:extLst>
                </p14:cNvPr>
                <p14:cNvContentPartPr/>
                <p14:nvPr/>
              </p14:nvContentPartPr>
              <p14:xfrm>
                <a:off x="3603687" y="2998233"/>
                <a:ext cx="2228040" cy="240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01F84C-0BD1-D683-0DDC-84F7EE73E7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86047" y="2980593"/>
                  <a:ext cx="2263680" cy="24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F4B427-EDE5-68A9-73B2-04F34D5C1A0A}"/>
                    </a:ext>
                  </a:extLst>
                </p14:cNvPr>
                <p14:cNvContentPartPr/>
                <p14:nvPr/>
              </p14:nvContentPartPr>
              <p14:xfrm>
                <a:off x="3105087" y="3975993"/>
                <a:ext cx="1641960" cy="172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F4B427-EDE5-68A9-73B2-04F34D5C1A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87087" y="3957993"/>
                  <a:ext cx="1677600" cy="17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A56721-7628-7800-54CD-5993A36BFD7F}"/>
                    </a:ext>
                  </a:extLst>
                </p14:cNvPr>
                <p14:cNvContentPartPr/>
                <p14:nvPr/>
              </p14:nvContentPartPr>
              <p14:xfrm>
                <a:off x="3088527" y="4590513"/>
                <a:ext cx="691920" cy="966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A56721-7628-7800-54CD-5993A36BFD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70887" y="4572513"/>
                  <a:ext cx="727560" cy="10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3D3811-57ED-1824-BAD7-0246F50E7647}"/>
                    </a:ext>
                  </a:extLst>
                </p14:cNvPr>
                <p14:cNvContentPartPr/>
                <p14:nvPr/>
              </p14:nvContentPartPr>
              <p14:xfrm>
                <a:off x="2984487" y="5167953"/>
                <a:ext cx="241560" cy="699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3D3811-57ED-1824-BAD7-0246F50E76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66847" y="5150313"/>
                  <a:ext cx="27720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81465F-AA40-F3D9-35C6-4BDEFCF46879}"/>
                    </a:ext>
                  </a:extLst>
                </p14:cNvPr>
                <p14:cNvContentPartPr/>
                <p14:nvPr/>
              </p14:nvContentPartPr>
              <p14:xfrm>
                <a:off x="3010047" y="5192073"/>
                <a:ext cx="589680" cy="74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81465F-AA40-F3D9-35C6-4BDEFCF468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92407" y="5174073"/>
                  <a:ext cx="62532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A7E2DF-E796-6831-417E-9B172B244D51}"/>
                    </a:ext>
                  </a:extLst>
                </p14:cNvPr>
                <p14:cNvContentPartPr/>
                <p14:nvPr/>
              </p14:nvContentPartPr>
              <p14:xfrm>
                <a:off x="3069807" y="5330673"/>
                <a:ext cx="693000" cy="61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A7E2DF-E796-6831-417E-9B172B244D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51807" y="5312673"/>
                  <a:ext cx="72864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80E252-68CC-9D79-5B49-2524BB32FCB9}"/>
                    </a:ext>
                  </a:extLst>
                </p14:cNvPr>
                <p14:cNvContentPartPr/>
                <p14:nvPr/>
              </p14:nvContentPartPr>
              <p14:xfrm>
                <a:off x="3003207" y="5481153"/>
                <a:ext cx="761760" cy="514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80E252-68CC-9D79-5B49-2524BB32FC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85567" y="5463513"/>
                  <a:ext cx="7974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7D2DC9-ADC5-585E-17F2-17608E69E909}"/>
                    </a:ext>
                  </a:extLst>
                </p14:cNvPr>
                <p14:cNvContentPartPr/>
                <p14:nvPr/>
              </p14:nvContentPartPr>
              <p14:xfrm>
                <a:off x="2978367" y="5477193"/>
                <a:ext cx="361800" cy="340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7D2DC9-ADC5-585E-17F2-17608E69E9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60727" y="5459553"/>
                  <a:ext cx="397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8B6AC4-16CF-7FF7-DEE8-372E721A996D}"/>
                    </a:ext>
                  </a:extLst>
                </p14:cNvPr>
                <p14:cNvContentPartPr/>
                <p14:nvPr/>
              </p14:nvContentPartPr>
              <p14:xfrm>
                <a:off x="2875767" y="5317353"/>
                <a:ext cx="271800" cy="431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8B6AC4-16CF-7FF7-DEE8-372E721A99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58127" y="5299713"/>
                  <a:ext cx="3074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5B2CA3-6E55-6768-FF5A-20082AE55E01}"/>
                    </a:ext>
                  </a:extLst>
                </p14:cNvPr>
                <p14:cNvContentPartPr/>
                <p14:nvPr/>
              </p14:nvContentPartPr>
              <p14:xfrm>
                <a:off x="2885487" y="5377473"/>
                <a:ext cx="144720" cy="587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5B2CA3-6E55-6768-FF5A-20082AE55E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67487" y="5359473"/>
                  <a:ext cx="1803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10C777-0162-3D30-76B4-3BECEDB89B6D}"/>
                    </a:ext>
                  </a:extLst>
                </p14:cNvPr>
                <p14:cNvContentPartPr/>
                <p14:nvPr/>
              </p14:nvContentPartPr>
              <p14:xfrm>
                <a:off x="2863527" y="5796153"/>
                <a:ext cx="87840" cy="21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10C777-0162-3D30-76B4-3BECEDB89B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45527" y="5778513"/>
                  <a:ext cx="123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606FC4-34E1-2B5F-0C47-1A4E817347EF}"/>
                    </a:ext>
                  </a:extLst>
                </p14:cNvPr>
                <p14:cNvContentPartPr/>
                <p14:nvPr/>
              </p14:nvContentPartPr>
              <p14:xfrm>
                <a:off x="2821407" y="5901273"/>
                <a:ext cx="140760" cy="189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606FC4-34E1-2B5F-0C47-1A4E817347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03767" y="5883273"/>
                  <a:ext cx="176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4E69BC-047E-58F2-4D0D-ADFDE7D42C3E}"/>
                    </a:ext>
                  </a:extLst>
                </p14:cNvPr>
                <p14:cNvContentPartPr/>
                <p14:nvPr/>
              </p14:nvContentPartPr>
              <p14:xfrm>
                <a:off x="2711607" y="5995953"/>
                <a:ext cx="125640" cy="13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4E69BC-047E-58F2-4D0D-ADFDE7D42C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93967" y="5978313"/>
                  <a:ext cx="16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CC4102-1FAF-8F8A-922B-D112D711C5D0}"/>
                    </a:ext>
                  </a:extLst>
                </p14:cNvPr>
                <p14:cNvContentPartPr/>
                <p14:nvPr/>
              </p14:nvContentPartPr>
              <p14:xfrm>
                <a:off x="2554287" y="6047793"/>
                <a:ext cx="223920" cy="246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CC4102-1FAF-8F8A-922B-D112D711C5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36647" y="6029793"/>
                  <a:ext cx="259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4750A0-4B07-625C-3CD5-0BC330A9E2B0}"/>
                    </a:ext>
                  </a:extLst>
                </p14:cNvPr>
                <p14:cNvContentPartPr/>
                <p14:nvPr/>
              </p14:nvContentPartPr>
              <p14:xfrm>
                <a:off x="2587047" y="6123753"/>
                <a:ext cx="139320" cy="17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4750A0-4B07-625C-3CD5-0BC330A9E2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69407" y="6105753"/>
                  <a:ext cx="174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FF3A92-6125-A825-B84E-8E947E9D5412}"/>
                    </a:ext>
                  </a:extLst>
                </p14:cNvPr>
                <p14:cNvContentPartPr/>
                <p14:nvPr/>
              </p14:nvContentPartPr>
              <p14:xfrm>
                <a:off x="2660487" y="6092073"/>
                <a:ext cx="143280" cy="15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FF3A92-6125-A825-B84E-8E947E9D541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42847" y="6074433"/>
                  <a:ext cx="178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3512E3-C19E-F9F5-C9DD-C521F2BC79D8}"/>
                    </a:ext>
                  </a:extLst>
                </p14:cNvPr>
                <p14:cNvContentPartPr/>
                <p14:nvPr/>
              </p14:nvContentPartPr>
              <p14:xfrm>
                <a:off x="2625927" y="6114753"/>
                <a:ext cx="155880" cy="19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3512E3-C19E-F9F5-C9DD-C521F2BC79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07927" y="6096753"/>
                  <a:ext cx="1915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14CC46E-F0E7-0600-3337-96EC7EF8230E}"/>
                  </a:ext>
                </a:extLst>
              </p14:cNvPr>
              <p14:cNvContentPartPr/>
              <p14:nvPr/>
            </p14:nvContentPartPr>
            <p14:xfrm>
              <a:off x="2313447" y="5712633"/>
              <a:ext cx="739800" cy="798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14CC46E-F0E7-0600-3337-96EC7EF8230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95807" y="5694633"/>
                <a:ext cx="775440" cy="83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CC0F560-335B-7611-8F2E-87FB5710B3C3}"/>
              </a:ext>
            </a:extLst>
          </p:cNvPr>
          <p:cNvGrpSpPr/>
          <p:nvPr/>
        </p:nvGrpSpPr>
        <p:grpSpPr>
          <a:xfrm>
            <a:off x="3332967" y="1622673"/>
            <a:ext cx="8352360" cy="4743720"/>
            <a:chOff x="3332967" y="1622673"/>
            <a:chExt cx="8352360" cy="47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EBA86F-4ED3-4395-CF16-E8D17E51B14F}"/>
                    </a:ext>
                  </a:extLst>
                </p14:cNvPr>
                <p14:cNvContentPartPr/>
                <p14:nvPr/>
              </p14:nvContentPartPr>
              <p14:xfrm>
                <a:off x="5115687" y="1774953"/>
                <a:ext cx="1992960" cy="1491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EBA86F-4ED3-4395-CF16-E8D17E51B1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98047" y="1756953"/>
                  <a:ext cx="2028600" cy="15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D45B2A-A9D8-2A90-FFA3-E50DE5321B48}"/>
                    </a:ext>
                  </a:extLst>
                </p14:cNvPr>
                <p14:cNvContentPartPr/>
                <p14:nvPr/>
              </p14:nvContentPartPr>
              <p14:xfrm>
                <a:off x="7534887" y="2374353"/>
                <a:ext cx="1026720" cy="347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D45B2A-A9D8-2A90-FFA3-E50DE5321B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17247" y="2356353"/>
                  <a:ext cx="1062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EFC063-1E47-B530-F048-353DEE420BFE}"/>
                    </a:ext>
                  </a:extLst>
                </p14:cNvPr>
                <p14:cNvContentPartPr/>
                <p14:nvPr/>
              </p14:nvContentPartPr>
              <p14:xfrm>
                <a:off x="8842407" y="2047473"/>
                <a:ext cx="222480" cy="435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EFC063-1E47-B530-F048-353DEE420B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24767" y="2029473"/>
                  <a:ext cx="2581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DF12B7-BADA-2F88-9A4B-ECDEC3982EC5}"/>
                    </a:ext>
                  </a:extLst>
                </p14:cNvPr>
                <p14:cNvContentPartPr/>
                <p14:nvPr/>
              </p14:nvContentPartPr>
              <p14:xfrm>
                <a:off x="8818287" y="2305953"/>
                <a:ext cx="186840" cy="55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DF12B7-BADA-2F88-9A4B-ECDEC3982EC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00287" y="2288313"/>
                  <a:ext cx="222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51066C-98A2-19C8-EDE6-F4D103E9BCD2}"/>
                    </a:ext>
                  </a:extLst>
                </p14:cNvPr>
                <p14:cNvContentPartPr/>
                <p14:nvPr/>
              </p14:nvContentPartPr>
              <p14:xfrm>
                <a:off x="9282327" y="2019033"/>
                <a:ext cx="61200" cy="342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51066C-98A2-19C8-EDE6-F4D103E9BC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64327" y="2001393"/>
                  <a:ext cx="96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CD5720-79E4-23AF-8FCB-D9C830E69804}"/>
                    </a:ext>
                  </a:extLst>
                </p14:cNvPr>
                <p14:cNvContentPartPr/>
                <p14:nvPr/>
              </p14:nvContentPartPr>
              <p14:xfrm>
                <a:off x="9387087" y="2191113"/>
                <a:ext cx="106920" cy="133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CD5720-79E4-23AF-8FCB-D9C830E698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69087" y="2173473"/>
                  <a:ext cx="142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ECAF9C-AAB2-50EB-563A-4B43890E3DAA}"/>
                    </a:ext>
                  </a:extLst>
                </p14:cNvPr>
                <p14:cNvContentPartPr/>
                <p14:nvPr/>
              </p14:nvContentPartPr>
              <p14:xfrm>
                <a:off x="9593007" y="1996353"/>
                <a:ext cx="42840" cy="264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ECAF9C-AAB2-50EB-563A-4B43890E3D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75367" y="1978353"/>
                  <a:ext cx="78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DE477EB-FE6F-0B75-6122-68599660F5B7}"/>
                    </a:ext>
                  </a:extLst>
                </p14:cNvPr>
                <p14:cNvContentPartPr/>
                <p14:nvPr/>
              </p14:nvContentPartPr>
              <p14:xfrm>
                <a:off x="9495087" y="2097513"/>
                <a:ext cx="150840" cy="44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DE477EB-FE6F-0B75-6122-68599660F5B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77447" y="2079873"/>
                  <a:ext cx="18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315BA5-8CDD-3E5C-5AC0-C371DC67E30B}"/>
                    </a:ext>
                  </a:extLst>
                </p14:cNvPr>
                <p14:cNvContentPartPr/>
                <p14:nvPr/>
              </p14:nvContentPartPr>
              <p14:xfrm>
                <a:off x="9901887" y="2089593"/>
                <a:ext cx="179640" cy="15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315BA5-8CDD-3E5C-5AC0-C371DC67E3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84247" y="2071953"/>
                  <a:ext cx="215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8C86936-306A-C2B7-5AF9-72032B707EA9}"/>
                    </a:ext>
                  </a:extLst>
                </p14:cNvPr>
                <p14:cNvContentPartPr/>
                <p14:nvPr/>
              </p14:nvContentPartPr>
              <p14:xfrm>
                <a:off x="10183407" y="1769193"/>
                <a:ext cx="129960" cy="1020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8C86936-306A-C2B7-5AF9-72032B707EA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65407" y="1751193"/>
                  <a:ext cx="16560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40DE082-0774-BB55-87EB-5F98A6E1CBA3}"/>
                    </a:ext>
                  </a:extLst>
                </p14:cNvPr>
                <p14:cNvContentPartPr/>
                <p14:nvPr/>
              </p14:nvContentPartPr>
              <p14:xfrm>
                <a:off x="10134807" y="1992033"/>
                <a:ext cx="216360" cy="10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40DE082-0774-BB55-87EB-5F98A6E1CB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16807" y="1974033"/>
                  <a:ext cx="252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CA5CC0E-6604-AC30-9A59-C4F5AE580436}"/>
                    </a:ext>
                  </a:extLst>
                </p14:cNvPr>
                <p14:cNvContentPartPr/>
                <p14:nvPr/>
              </p14:nvContentPartPr>
              <p14:xfrm>
                <a:off x="10657887" y="1749033"/>
                <a:ext cx="29880" cy="405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CA5CC0E-6604-AC30-9A59-C4F5AE5804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39887" y="1731033"/>
                  <a:ext cx="65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B4C7744-ADF4-E9B4-AD4F-52E1BBA4DC90}"/>
                    </a:ext>
                  </a:extLst>
                </p14:cNvPr>
                <p14:cNvContentPartPr/>
                <p14:nvPr/>
              </p14:nvContentPartPr>
              <p14:xfrm>
                <a:off x="10774167" y="1935153"/>
                <a:ext cx="10080" cy="175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B4C7744-ADF4-E9B4-AD4F-52E1BBA4DC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56167" y="1917153"/>
                  <a:ext cx="45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6936E1E-138D-A21C-1CC0-46ADFF9BDB92}"/>
                    </a:ext>
                  </a:extLst>
                </p14:cNvPr>
                <p14:cNvContentPartPr/>
                <p14:nvPr/>
              </p14:nvContentPartPr>
              <p14:xfrm>
                <a:off x="10815927" y="1764513"/>
                <a:ext cx="19080" cy="26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6936E1E-138D-A21C-1CC0-46ADFF9BDB9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98287" y="1746513"/>
                  <a:ext cx="54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0507F9-2034-BCA0-0341-A0212D419366}"/>
                    </a:ext>
                  </a:extLst>
                </p14:cNvPr>
                <p14:cNvContentPartPr/>
                <p14:nvPr/>
              </p14:nvContentPartPr>
              <p14:xfrm>
                <a:off x="10834287" y="1941993"/>
                <a:ext cx="138960" cy="62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0507F9-2034-BCA0-0341-A0212D4193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16287" y="1924353"/>
                  <a:ext cx="17460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3C280A-3E17-775A-7556-15A0E55B3994}"/>
                    </a:ext>
                  </a:extLst>
                </p14:cNvPr>
                <p14:cNvContentPartPr/>
                <p14:nvPr/>
              </p14:nvContentPartPr>
              <p14:xfrm>
                <a:off x="11013567" y="1688553"/>
                <a:ext cx="212040" cy="415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3C280A-3E17-775A-7556-15A0E55B39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95567" y="1670913"/>
                  <a:ext cx="2476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612FE7-4402-7397-6E9C-2FC80B223F45}"/>
                    </a:ext>
                  </a:extLst>
                </p14:cNvPr>
                <p14:cNvContentPartPr/>
                <p14:nvPr/>
              </p14:nvContentPartPr>
              <p14:xfrm>
                <a:off x="11264847" y="1622673"/>
                <a:ext cx="25920" cy="406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612FE7-4402-7397-6E9C-2FC80B223F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46847" y="1605033"/>
                  <a:ext cx="61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F366F70-7C03-13F3-E511-2EB78513E2DC}"/>
                    </a:ext>
                  </a:extLst>
                </p14:cNvPr>
                <p14:cNvContentPartPr/>
                <p14:nvPr/>
              </p14:nvContentPartPr>
              <p14:xfrm>
                <a:off x="11183847" y="1764513"/>
                <a:ext cx="189720" cy="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F366F70-7C03-13F3-E511-2EB78513E2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66207" y="1746513"/>
                  <a:ext cx="225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597026D-36FD-B5A0-8137-704830127944}"/>
                    </a:ext>
                  </a:extLst>
                </p14:cNvPr>
                <p14:cNvContentPartPr/>
                <p14:nvPr/>
              </p14:nvContentPartPr>
              <p14:xfrm>
                <a:off x="3332967" y="2713113"/>
                <a:ext cx="5431680" cy="3653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597026D-36FD-B5A0-8137-7048301279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14967" y="2695473"/>
                  <a:ext cx="5467320" cy="36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9F441E-E4FE-D06F-5DDA-EE0A545C94EB}"/>
                    </a:ext>
                  </a:extLst>
                </p14:cNvPr>
                <p14:cNvContentPartPr/>
                <p14:nvPr/>
              </p14:nvContentPartPr>
              <p14:xfrm>
                <a:off x="8832687" y="3129273"/>
                <a:ext cx="18360" cy="507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9F441E-E4FE-D06F-5DDA-EE0A545C94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15047" y="3111633"/>
                  <a:ext cx="540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631403-0586-BBE7-E358-17693050D23A}"/>
                    </a:ext>
                  </a:extLst>
                </p14:cNvPr>
                <p14:cNvContentPartPr/>
                <p14:nvPr/>
              </p14:nvContentPartPr>
              <p14:xfrm>
                <a:off x="8910807" y="3303873"/>
                <a:ext cx="259560" cy="262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631403-0586-BBE7-E358-17693050D2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92807" y="3286233"/>
                  <a:ext cx="295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ADD0CC-1DC7-7034-FF96-7055545216AB}"/>
                    </a:ext>
                  </a:extLst>
                </p14:cNvPr>
                <p14:cNvContentPartPr/>
                <p14:nvPr/>
              </p14:nvContentPartPr>
              <p14:xfrm>
                <a:off x="9150207" y="3108393"/>
                <a:ext cx="61200" cy="435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ADD0CC-1DC7-7034-FF96-7055545216A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32207" y="3090393"/>
                  <a:ext cx="968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B272AA-C3A5-DB63-1AF5-C99B4F02E3EC}"/>
                    </a:ext>
                  </a:extLst>
                </p14:cNvPr>
                <p14:cNvContentPartPr/>
                <p14:nvPr/>
              </p14:nvContentPartPr>
              <p14:xfrm>
                <a:off x="9053007" y="3343473"/>
                <a:ext cx="313560" cy="168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B272AA-C3A5-DB63-1AF5-C99B4F02E3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35007" y="3325833"/>
                  <a:ext cx="34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896C1E-F1FF-DE0F-DC63-EE972CFFCB1C}"/>
                    </a:ext>
                  </a:extLst>
                </p14:cNvPr>
                <p14:cNvContentPartPr/>
                <p14:nvPr/>
              </p14:nvContentPartPr>
              <p14:xfrm>
                <a:off x="9413727" y="3375513"/>
                <a:ext cx="2520" cy="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896C1E-F1FF-DE0F-DC63-EE972CFFCB1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96087" y="3357513"/>
                  <a:ext cx="3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8405627-745E-B5EC-3D0C-4B38A750A2CF}"/>
                    </a:ext>
                  </a:extLst>
                </p14:cNvPr>
                <p14:cNvContentPartPr/>
                <p14:nvPr/>
              </p14:nvContentPartPr>
              <p14:xfrm>
                <a:off x="9590847" y="3250593"/>
                <a:ext cx="154800" cy="256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8405627-745E-B5EC-3D0C-4B38A750A2C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72847" y="3232953"/>
                  <a:ext cx="190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D7E201-AE64-62B8-B372-A3868CE7C311}"/>
                    </a:ext>
                  </a:extLst>
                </p14:cNvPr>
                <p14:cNvContentPartPr/>
                <p14:nvPr/>
              </p14:nvContentPartPr>
              <p14:xfrm>
                <a:off x="9586167" y="3173193"/>
                <a:ext cx="213840" cy="1065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D7E201-AE64-62B8-B372-A3868CE7C31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68167" y="3155193"/>
                  <a:ext cx="249480" cy="11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06B895D-CCA4-B057-8706-14D6EDD0B5CE}"/>
                    </a:ext>
                  </a:extLst>
                </p14:cNvPr>
                <p14:cNvContentPartPr/>
                <p14:nvPr/>
              </p14:nvContentPartPr>
              <p14:xfrm>
                <a:off x="9897927" y="3220713"/>
                <a:ext cx="105120" cy="23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06B895D-CCA4-B057-8706-14D6EDD0B5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80287" y="3203073"/>
                  <a:ext cx="140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363B4C-055D-F1AE-6FD2-3A5DE18BB699}"/>
                    </a:ext>
                  </a:extLst>
                </p14:cNvPr>
                <p14:cNvContentPartPr/>
                <p14:nvPr/>
              </p14:nvContentPartPr>
              <p14:xfrm>
                <a:off x="10070007" y="3166713"/>
                <a:ext cx="481320" cy="240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363B4C-055D-F1AE-6FD2-3A5DE18BB6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52367" y="3149073"/>
                  <a:ext cx="516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EC86BC-7DE3-95BD-DB2E-175378CD40CE}"/>
                    </a:ext>
                  </a:extLst>
                </p14:cNvPr>
                <p14:cNvContentPartPr/>
                <p14:nvPr/>
              </p14:nvContentPartPr>
              <p14:xfrm>
                <a:off x="10748967" y="3083913"/>
                <a:ext cx="216000" cy="197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EC86BC-7DE3-95BD-DB2E-175378CD40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30967" y="3065913"/>
                  <a:ext cx="251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A1254B-90EB-F345-B335-F0328D7C9662}"/>
                    </a:ext>
                  </a:extLst>
                </p14:cNvPr>
                <p14:cNvContentPartPr/>
                <p14:nvPr/>
              </p14:nvContentPartPr>
              <p14:xfrm>
                <a:off x="10951647" y="3020913"/>
                <a:ext cx="99360" cy="56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A1254B-90EB-F345-B335-F0328D7C966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34007" y="3003273"/>
                  <a:ext cx="135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4FAE0F7-EA53-984A-9E77-391F4E54BC99}"/>
                    </a:ext>
                  </a:extLst>
                </p14:cNvPr>
                <p14:cNvContentPartPr/>
                <p14:nvPr/>
              </p14:nvContentPartPr>
              <p14:xfrm>
                <a:off x="10993047" y="2996073"/>
                <a:ext cx="75960" cy="74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4FAE0F7-EA53-984A-9E77-391F4E54BC9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75047" y="2978433"/>
                  <a:ext cx="1116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2C444C5-D904-739F-5E88-79E07500F634}"/>
                    </a:ext>
                  </a:extLst>
                </p14:cNvPr>
                <p14:cNvContentPartPr/>
                <p14:nvPr/>
              </p14:nvContentPartPr>
              <p14:xfrm>
                <a:off x="11151807" y="2878713"/>
                <a:ext cx="286920" cy="293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2C444C5-D904-739F-5E88-79E07500F6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33807" y="2860713"/>
                  <a:ext cx="322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06BE89-1158-1A84-591F-5A510497C58F}"/>
                    </a:ext>
                  </a:extLst>
                </p14:cNvPr>
                <p14:cNvContentPartPr/>
                <p14:nvPr/>
              </p14:nvContentPartPr>
              <p14:xfrm>
                <a:off x="11605407" y="2520873"/>
                <a:ext cx="46800" cy="593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06BE89-1158-1A84-591F-5A510497C58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87407" y="2503233"/>
                  <a:ext cx="8244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CC36258-E696-B7D7-EC23-69833430271C}"/>
                    </a:ext>
                  </a:extLst>
                </p14:cNvPr>
                <p14:cNvContentPartPr/>
                <p14:nvPr/>
              </p14:nvContentPartPr>
              <p14:xfrm>
                <a:off x="11627007" y="3391353"/>
                <a:ext cx="58320" cy="66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CC36258-E696-B7D7-EC23-6983343027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09007" y="3373713"/>
                  <a:ext cx="939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D003BB6-D07A-4735-1FBD-7AAB151BAFF1}"/>
              </a:ext>
            </a:extLst>
          </p:cNvPr>
          <p:cNvGrpSpPr/>
          <p:nvPr/>
        </p:nvGrpSpPr>
        <p:grpSpPr>
          <a:xfrm>
            <a:off x="6707967" y="5136273"/>
            <a:ext cx="1818360" cy="698400"/>
            <a:chOff x="6707967" y="5136273"/>
            <a:chExt cx="181836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D5FF4C7-F541-1527-B8BE-194C96AB1833}"/>
                    </a:ext>
                  </a:extLst>
                </p14:cNvPr>
                <p14:cNvContentPartPr/>
                <p14:nvPr/>
              </p14:nvContentPartPr>
              <p14:xfrm>
                <a:off x="6707967" y="5219793"/>
                <a:ext cx="689040" cy="195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D5FF4C7-F541-1527-B8BE-194C96AB18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90327" y="5202153"/>
                  <a:ext cx="724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1C0E649-990A-F7C9-AC29-BD77C2C5055C}"/>
                    </a:ext>
                  </a:extLst>
                </p14:cNvPr>
                <p14:cNvContentPartPr/>
                <p14:nvPr/>
              </p14:nvContentPartPr>
              <p14:xfrm>
                <a:off x="7049607" y="5298633"/>
                <a:ext cx="109080" cy="45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1C0E649-990A-F7C9-AC29-BD77C2C505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31967" y="5280993"/>
                  <a:ext cx="1447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26D6F24-9B29-357D-54FD-9D0A20101327}"/>
                    </a:ext>
                  </a:extLst>
                </p14:cNvPr>
                <p14:cNvContentPartPr/>
                <p14:nvPr/>
              </p14:nvContentPartPr>
              <p14:xfrm>
                <a:off x="7222047" y="5414193"/>
                <a:ext cx="213120" cy="246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26D6F24-9B29-357D-54FD-9D0A201013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04407" y="5396553"/>
                  <a:ext cx="248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4CF519-428C-8B9E-D42F-F4AF8CCD9D9F}"/>
                    </a:ext>
                  </a:extLst>
                </p14:cNvPr>
                <p14:cNvContentPartPr/>
                <p14:nvPr/>
              </p14:nvContentPartPr>
              <p14:xfrm>
                <a:off x="7496727" y="5223753"/>
                <a:ext cx="75960" cy="37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4CF519-428C-8B9E-D42F-F4AF8CCD9D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78727" y="5206113"/>
                  <a:ext cx="111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57945B-B968-72B5-4E9A-D53A87CB547C}"/>
                    </a:ext>
                  </a:extLst>
                </p14:cNvPr>
                <p14:cNvContentPartPr/>
                <p14:nvPr/>
              </p14:nvContentPartPr>
              <p14:xfrm>
                <a:off x="7578087" y="5334273"/>
                <a:ext cx="139320" cy="225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57945B-B968-72B5-4E9A-D53A87CB54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60087" y="5316633"/>
                  <a:ext cx="174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107FF5-CB1F-A725-4D78-2B3AE33A117C}"/>
                    </a:ext>
                  </a:extLst>
                </p14:cNvPr>
                <p14:cNvContentPartPr/>
                <p14:nvPr/>
              </p14:nvContentPartPr>
              <p14:xfrm>
                <a:off x="7726047" y="5226273"/>
                <a:ext cx="98640" cy="30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107FF5-CB1F-A725-4D78-2B3AE33A117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08407" y="5208633"/>
                  <a:ext cx="134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7DEF754-2704-228B-66D6-F7022AABA9E2}"/>
                    </a:ext>
                  </a:extLst>
                </p14:cNvPr>
                <p14:cNvContentPartPr/>
                <p14:nvPr/>
              </p14:nvContentPartPr>
              <p14:xfrm>
                <a:off x="7911087" y="5234193"/>
                <a:ext cx="214920" cy="246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7DEF754-2704-228B-66D6-F7022AABA9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93447" y="5216193"/>
                  <a:ext cx="250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F80CB9-2978-23C3-87CE-B11C084AC64A}"/>
                    </a:ext>
                  </a:extLst>
                </p14:cNvPr>
                <p14:cNvContentPartPr/>
                <p14:nvPr/>
              </p14:nvContentPartPr>
              <p14:xfrm>
                <a:off x="8122407" y="5226993"/>
                <a:ext cx="115560" cy="19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F80CB9-2978-23C3-87CE-B11C084AC6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04767" y="5208993"/>
                  <a:ext cx="151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B7652C3-7B9F-10A0-ACC7-083D0148E5AE}"/>
                    </a:ext>
                  </a:extLst>
                </p14:cNvPr>
                <p14:cNvContentPartPr/>
                <p14:nvPr/>
              </p14:nvContentPartPr>
              <p14:xfrm>
                <a:off x="8259207" y="5192793"/>
                <a:ext cx="100080" cy="64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B7652C3-7B9F-10A0-ACC7-083D0148E5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41207" y="5175153"/>
                  <a:ext cx="13572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536564F-28BE-2695-C38B-4726F195FBAB}"/>
                    </a:ext>
                  </a:extLst>
                </p14:cNvPr>
                <p14:cNvContentPartPr/>
                <p14:nvPr/>
              </p14:nvContentPartPr>
              <p14:xfrm>
                <a:off x="8216367" y="5136273"/>
                <a:ext cx="99000" cy="18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536564F-28BE-2695-C38B-4726F195FB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98367" y="5118273"/>
                  <a:ext cx="134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6C1513-3853-51A0-D75B-275EDF587047}"/>
                    </a:ext>
                  </a:extLst>
                </p14:cNvPr>
                <p14:cNvContentPartPr/>
                <p14:nvPr/>
              </p14:nvContentPartPr>
              <p14:xfrm>
                <a:off x="8365407" y="5136633"/>
                <a:ext cx="160920" cy="164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6C1513-3853-51A0-D75B-275EDF5870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47407" y="5118993"/>
                  <a:ext cx="1965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1DBA19-45D4-27E5-96AA-5FD6A1BA3CF4}"/>
              </a:ext>
            </a:extLst>
          </p:cNvPr>
          <p:cNvGrpSpPr/>
          <p:nvPr/>
        </p:nvGrpSpPr>
        <p:grpSpPr>
          <a:xfrm>
            <a:off x="8859687" y="4797153"/>
            <a:ext cx="351000" cy="445320"/>
            <a:chOff x="8859687" y="4797153"/>
            <a:chExt cx="3510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B189B8D-846E-9DED-D7B5-F91475A3A202}"/>
                    </a:ext>
                  </a:extLst>
                </p14:cNvPr>
                <p14:cNvContentPartPr/>
                <p14:nvPr/>
              </p14:nvContentPartPr>
              <p14:xfrm>
                <a:off x="8995407" y="5010633"/>
                <a:ext cx="215280" cy="231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B189B8D-846E-9DED-D7B5-F91475A3A2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77767" y="4992993"/>
                  <a:ext cx="250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85EE450-62EF-B179-ABEC-DB7E532D2B19}"/>
                    </a:ext>
                  </a:extLst>
                </p14:cNvPr>
                <p14:cNvContentPartPr/>
                <p14:nvPr/>
              </p14:nvContentPartPr>
              <p14:xfrm>
                <a:off x="8859687" y="4797153"/>
                <a:ext cx="76680" cy="99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85EE450-62EF-B179-ABEC-DB7E532D2B1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41687" y="4779153"/>
                  <a:ext cx="1123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0C79EEE-42AE-3DF6-C5A9-D8EFE7305E3D}"/>
              </a:ext>
            </a:extLst>
          </p:cNvPr>
          <p:cNvGrpSpPr/>
          <p:nvPr/>
        </p:nvGrpSpPr>
        <p:grpSpPr>
          <a:xfrm>
            <a:off x="9450807" y="4522473"/>
            <a:ext cx="1011960" cy="974520"/>
            <a:chOff x="9450807" y="4522473"/>
            <a:chExt cx="1011960" cy="9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04FAAE-24B7-5EB1-BCEC-5AFA5C18F156}"/>
                    </a:ext>
                  </a:extLst>
                </p14:cNvPr>
                <p14:cNvContentPartPr/>
                <p14:nvPr/>
              </p14:nvContentPartPr>
              <p14:xfrm>
                <a:off x="9450807" y="4926393"/>
                <a:ext cx="356040" cy="186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04FAAE-24B7-5EB1-BCEC-5AFA5C18F1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32807" y="4908753"/>
                  <a:ext cx="391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59537F-8EB5-ACEE-9D5C-D1C91BA9AAD7}"/>
                    </a:ext>
                  </a:extLst>
                </p14:cNvPr>
                <p14:cNvContentPartPr/>
                <p14:nvPr/>
              </p14:nvContentPartPr>
              <p14:xfrm>
                <a:off x="9763647" y="4654593"/>
                <a:ext cx="279360" cy="348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59537F-8EB5-ACEE-9D5C-D1C91BA9AAD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45647" y="4636593"/>
                  <a:ext cx="315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D67E40C-F049-EBF9-77DB-8996593536D7}"/>
                    </a:ext>
                  </a:extLst>
                </p14:cNvPr>
                <p14:cNvContentPartPr/>
                <p14:nvPr/>
              </p14:nvContentPartPr>
              <p14:xfrm>
                <a:off x="9940407" y="4769793"/>
                <a:ext cx="51480" cy="3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D67E40C-F049-EBF9-77DB-8996593536D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22407" y="4752153"/>
                  <a:ext cx="87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4B9F21F-65B9-ABBD-AD73-3F5179D47C19}"/>
                    </a:ext>
                  </a:extLst>
                </p14:cNvPr>
                <p14:cNvContentPartPr/>
                <p14:nvPr/>
              </p14:nvContentPartPr>
              <p14:xfrm>
                <a:off x="10018167" y="4797873"/>
                <a:ext cx="182880" cy="699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4B9F21F-65B9-ABBD-AD73-3F5179D47C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00527" y="4780233"/>
                  <a:ext cx="21852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A8F2FE0-166D-CD7C-040B-2AC5BA37197F}"/>
                    </a:ext>
                  </a:extLst>
                </p14:cNvPr>
                <p14:cNvContentPartPr/>
                <p14:nvPr/>
              </p14:nvContentPartPr>
              <p14:xfrm>
                <a:off x="10091607" y="4522473"/>
                <a:ext cx="369720" cy="380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A8F2FE0-166D-CD7C-040B-2AC5BA3719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73967" y="4504833"/>
                  <a:ext cx="4053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F20818-F0AC-CA60-A6E8-322EC1FC0D8F}"/>
                    </a:ext>
                  </a:extLst>
                </p14:cNvPr>
                <p14:cNvContentPartPr/>
                <p14:nvPr/>
              </p14:nvContentPartPr>
              <p14:xfrm>
                <a:off x="10363767" y="4717233"/>
                <a:ext cx="99000" cy="72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F20818-F0AC-CA60-A6E8-322EC1FC0D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45767" y="4699233"/>
                  <a:ext cx="1346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4DA67B2-1539-A9D7-1795-FBEEEA70388A}"/>
              </a:ext>
            </a:extLst>
          </p:cNvPr>
          <p:cNvGrpSpPr/>
          <p:nvPr/>
        </p:nvGrpSpPr>
        <p:grpSpPr>
          <a:xfrm>
            <a:off x="10682367" y="4377753"/>
            <a:ext cx="855360" cy="623520"/>
            <a:chOff x="10682367" y="4377753"/>
            <a:chExt cx="85536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0EBC290-7784-8096-567E-D1B4E76C4DCC}"/>
                    </a:ext>
                  </a:extLst>
                </p14:cNvPr>
                <p14:cNvContentPartPr/>
                <p14:nvPr/>
              </p14:nvContentPartPr>
              <p14:xfrm>
                <a:off x="10738887" y="4377753"/>
                <a:ext cx="128880" cy="623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0EBC290-7784-8096-567E-D1B4E76C4D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20887" y="4360113"/>
                  <a:ext cx="16452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77439F-0EE5-B1DD-D324-61E28ECC80CF}"/>
                    </a:ext>
                  </a:extLst>
                </p14:cNvPr>
                <p14:cNvContentPartPr/>
                <p14:nvPr/>
              </p14:nvContentPartPr>
              <p14:xfrm>
                <a:off x="10682367" y="4633353"/>
                <a:ext cx="336960" cy="119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77439F-0EE5-B1DD-D324-61E28ECC80C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64367" y="4615713"/>
                  <a:ext cx="372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BFC7323-CC5F-8C20-AC72-B272679F5861}"/>
                    </a:ext>
                  </a:extLst>
                </p14:cNvPr>
                <p14:cNvContentPartPr/>
                <p14:nvPr/>
              </p14:nvContentPartPr>
              <p14:xfrm>
                <a:off x="10984407" y="4757913"/>
                <a:ext cx="190080" cy="20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BFC7323-CC5F-8C20-AC72-B272679F58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66767" y="4740273"/>
                  <a:ext cx="225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CB03FA-1C2A-FBA3-06F1-9B880443A10F}"/>
                    </a:ext>
                  </a:extLst>
                </p14:cNvPr>
                <p14:cNvContentPartPr/>
                <p14:nvPr/>
              </p14:nvContentPartPr>
              <p14:xfrm>
                <a:off x="11169807" y="4521393"/>
                <a:ext cx="158760" cy="41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CB03FA-1C2A-FBA3-06F1-9B880443A1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51807" y="4503753"/>
                  <a:ext cx="1944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3DA043B-1BE1-FA29-BE81-DF42F20F9C3C}"/>
                    </a:ext>
                  </a:extLst>
                </p14:cNvPr>
                <p14:cNvContentPartPr/>
                <p14:nvPr/>
              </p14:nvContentPartPr>
              <p14:xfrm>
                <a:off x="11318847" y="4689873"/>
                <a:ext cx="218880" cy="24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3DA043B-1BE1-FA29-BE81-DF42F20F9C3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301207" y="4672233"/>
                  <a:ext cx="25452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9676DA8-AF45-A3F0-B114-E0F687832F70}"/>
              </a:ext>
            </a:extLst>
          </p:cNvPr>
          <p:cNvGrpSpPr/>
          <p:nvPr/>
        </p:nvGrpSpPr>
        <p:grpSpPr>
          <a:xfrm>
            <a:off x="6347967" y="5222673"/>
            <a:ext cx="149040" cy="296640"/>
            <a:chOff x="6347967" y="5222673"/>
            <a:chExt cx="14904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3F9C9B-A187-B247-4564-2F113CC828E9}"/>
                    </a:ext>
                  </a:extLst>
                </p14:cNvPr>
                <p14:cNvContentPartPr/>
                <p14:nvPr/>
              </p14:nvContentPartPr>
              <p14:xfrm>
                <a:off x="6347967" y="5252193"/>
                <a:ext cx="8280" cy="231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B3F9C9B-A187-B247-4564-2F113CC828E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329967" y="5234193"/>
                  <a:ext cx="43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34F6FF8-F6F7-D018-7952-651BDB2D855C}"/>
                    </a:ext>
                  </a:extLst>
                </p14:cNvPr>
                <p14:cNvContentPartPr/>
                <p14:nvPr/>
              </p14:nvContentPartPr>
              <p14:xfrm>
                <a:off x="6491247" y="5222673"/>
                <a:ext cx="5760" cy="296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34F6FF8-F6F7-D018-7952-651BDB2D855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73247" y="5205033"/>
                  <a:ext cx="4140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D690FF5-AB85-09E5-B22C-767AD02A5770}"/>
              </a:ext>
            </a:extLst>
          </p:cNvPr>
          <p:cNvGrpSpPr/>
          <p:nvPr/>
        </p:nvGrpSpPr>
        <p:grpSpPr>
          <a:xfrm>
            <a:off x="11384007" y="4044753"/>
            <a:ext cx="312120" cy="315720"/>
            <a:chOff x="11384007" y="4044753"/>
            <a:chExt cx="3121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6311599-8424-C3EA-42A9-09A130B39DF2}"/>
                    </a:ext>
                  </a:extLst>
                </p14:cNvPr>
                <p14:cNvContentPartPr/>
                <p14:nvPr/>
              </p14:nvContentPartPr>
              <p14:xfrm>
                <a:off x="11384007" y="4144113"/>
                <a:ext cx="38520" cy="20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6311599-8424-C3EA-42A9-09A130B39DF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66007" y="4126113"/>
                  <a:ext cx="74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7807130-6F21-8ECC-BEC8-77BA078D910E}"/>
                    </a:ext>
                  </a:extLst>
                </p14:cNvPr>
                <p14:cNvContentPartPr/>
                <p14:nvPr/>
              </p14:nvContentPartPr>
              <p14:xfrm>
                <a:off x="11455647" y="4044753"/>
                <a:ext cx="22680" cy="315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7807130-6F21-8ECC-BEC8-77BA078D91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437647" y="4026753"/>
                  <a:ext cx="583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37A17C1-58EE-AB7E-69FD-AA1B8CA7338E}"/>
                    </a:ext>
                  </a:extLst>
                </p14:cNvPr>
                <p14:cNvContentPartPr/>
                <p14:nvPr/>
              </p14:nvContentPartPr>
              <p14:xfrm>
                <a:off x="11675967" y="4141593"/>
                <a:ext cx="20160" cy="27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37A17C1-58EE-AB7E-69FD-AA1B8CA7338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58327" y="4123593"/>
                  <a:ext cx="5580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50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DDBD3-8F0D-2ECE-D922-D37C722A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1787F-A9D9-137B-4EAC-2E80FC7C8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b="1" dirty="0">
                <a:solidFill>
                  <a:schemeClr val="bg1"/>
                </a:solidFill>
              </a:rPr>
              <a:t>The basic numbers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E95558-A90C-66AF-F47A-2CA47C4E8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bg1"/>
                </a:solidFill>
              </a:rPr>
              <a:t>Important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13042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459</Words>
  <Application>Microsoft Office PowerPoint</Application>
  <PresentationFormat>Widescreen</PresentationFormat>
  <Paragraphs>80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Arial</vt:lpstr>
      <vt:lpstr>Cambria Math</vt:lpstr>
      <vt:lpstr>CMU Sans Serif</vt:lpstr>
      <vt:lpstr>Office Theme</vt:lpstr>
      <vt:lpstr>Light Tubes</vt:lpstr>
      <vt:lpstr>What is a star in a telescope?</vt:lpstr>
      <vt:lpstr>The main idea</vt:lpstr>
      <vt:lpstr>Understand seeing (Normal Light)</vt:lpstr>
      <vt:lpstr>Understand seeing (High Light)</vt:lpstr>
      <vt:lpstr>Understand seeing (Low Light)</vt:lpstr>
      <vt:lpstr>How wide can your eye be? </vt:lpstr>
      <vt:lpstr>What is a telescope?</vt:lpstr>
      <vt:lpstr>The basic numbers</vt:lpstr>
      <vt:lpstr>What really is a telescope?</vt:lpstr>
      <vt:lpstr>How to describe an OTA?</vt:lpstr>
      <vt:lpstr>How to describe an OTA?: Optics</vt:lpstr>
      <vt:lpstr>How to describe an OTA?: Optics</vt:lpstr>
      <vt:lpstr>How to describe an OTA?: Focal Length</vt:lpstr>
      <vt:lpstr>How to describe an OTA?: Focal Length</vt:lpstr>
      <vt:lpstr>How to describe an OTA?: Focal Length</vt:lpstr>
      <vt:lpstr>How to describe an OTA?: Focal Length</vt:lpstr>
      <vt:lpstr>How to describe an OTA?: Aperture</vt:lpstr>
      <vt:lpstr>How to describe an OTA?: Aperture</vt:lpstr>
      <vt:lpstr>How to describe an OTA?: Illuminance</vt:lpstr>
      <vt:lpstr>How to describe an OTA?: F/ratio</vt:lpstr>
      <vt:lpstr>How to describe an OTA?: F/ratio</vt:lpstr>
      <vt:lpstr>How to describe an OTA?: F/ratio</vt:lpstr>
      <vt:lpstr>How to describe an OTA?: Vignetting</vt:lpstr>
      <vt:lpstr>How to describe an OTA?: Vignetting</vt:lpstr>
      <vt:lpstr>OTA recap</vt:lpstr>
      <vt:lpstr>What really is a telescope?</vt:lpstr>
      <vt:lpstr>How to describe an eyepiece?: Focal Length</vt:lpstr>
      <vt:lpstr>How to describe an eyepiece?: Magnification</vt:lpstr>
      <vt:lpstr>How to describe an eyepiece?: Exit Pupil</vt:lpstr>
      <vt:lpstr>How to describe an eyepiece?: Eye Relief</vt:lpstr>
      <vt:lpstr>How to describe an eyepiece?: AFOV and Field Stop</vt:lpstr>
      <vt:lpstr>How to describe an eyepiece?: AFOV and Field Stop</vt:lpstr>
      <vt:lpstr>How to describe an eyepiece?: Eye Relief Again</vt:lpstr>
      <vt:lpstr>How to describe an eyepiece?: TFoV</vt:lpstr>
      <vt:lpstr>Issues with scopes</vt:lpstr>
      <vt:lpstr>Spherical Aberration</vt:lpstr>
      <vt:lpstr>Spherical Aberration</vt:lpstr>
      <vt:lpstr>Spherical Aberration</vt:lpstr>
      <vt:lpstr>Comatic Aberration</vt:lpstr>
      <vt:lpstr>Comatic Aberration</vt:lpstr>
      <vt:lpstr>Field Curvature</vt:lpstr>
      <vt:lpstr>Field Curvature</vt:lpstr>
      <vt:lpstr>Chromatic Aberration</vt:lpstr>
      <vt:lpstr>Chromatic Aberration</vt:lpstr>
      <vt:lpstr>Diffraction</vt:lpstr>
      <vt:lpstr>Diffraction</vt:lpstr>
      <vt:lpstr>Seeing</vt:lpstr>
      <vt:lpstr>Empirical stuff</vt:lpstr>
      <vt:lpstr>Now, to break the telescope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Kushagra Shrivastava</dc:creator>
  <cp:lastModifiedBy>Kushagra Shrivastava</cp:lastModifiedBy>
  <cp:revision>8</cp:revision>
  <dcterms:created xsi:type="dcterms:W3CDTF">2025-03-13T15:29:36Z</dcterms:created>
  <dcterms:modified xsi:type="dcterms:W3CDTF">2025-03-14T15:48:41Z</dcterms:modified>
</cp:coreProperties>
</file>