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256" r:id="rId4"/>
    <p:sldId id="257" r:id="rId5"/>
    <p:sldId id="258" r:id="rId6"/>
    <p:sldId id="268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3C07-4F24-45A2-9522-04C3DD81B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65F0B-4FA5-49F0-96BF-4E0F8E683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BD82E-D70E-4FC9-9E6E-0669ED9A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3C183-4922-4331-B121-4AAE75189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694EB-00BD-4CC4-B28D-CE84AB41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53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32FA3-FED5-4255-A69E-0487D88C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29263-B61E-43D9-AED0-88FD3AF23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C722B-90CC-4592-952F-EB645D9E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E760A-048D-40D6-8B2C-A1E9F77B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18C70-8B8E-4E89-A948-642F8251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03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A9E44-5E8A-420A-B71E-5CD701C43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0D6B9-6B77-4E68-8F28-0DF25BD0D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0EBF4-604C-4150-AE82-91382F9F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C2FCF-2FB3-4071-9DA8-E0F7BA61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AF220-BBE4-4CC5-A19C-F14014B7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26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815C-815B-4C47-AE3D-985F8A07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6BCF7-74F7-4700-AF25-3D3E53FB1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3354F-0872-4120-8565-4BDEDD0D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A7B68-B2F3-404E-8E1D-89811CD3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BCD9A-9C3A-49A7-A348-E1FF731F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003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718A6-0EDC-451A-A928-05B82B7E6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38575-00E1-4787-ACEB-F39284E26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F3A80-E1DA-4409-A46A-F2BFCFA89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24E5D-001E-41DA-8BC1-A6048D795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CD9CC-91CE-4B3C-9C69-FA5668E6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465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1089-6F2D-448C-BD88-F5D0CC570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17C4F-471D-4F1B-B29A-8B1B818E1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559A2-D314-4E72-9BD0-0C9237AC0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7D83B-A062-44C3-A99F-71CC9796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92938-A126-42EB-AFE4-227211D5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50CF-1356-4BC4-884E-5A18A777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38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B02F-885C-40B0-A4AA-C7ED7029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628D7-928F-41EA-B1AF-B4699A331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BE9CB-D8B7-4353-8D94-B306F49A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ECC20-734C-4821-91A9-9BF546511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45BDB-D8FF-47EE-9B47-5CD4DD8FD8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74185-EDF2-45A2-A91F-A0211FAD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533373-5DAE-41A0-B25A-B864D67D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6F1E56-A3C8-4D54-8F07-403FE48E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46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20A32-59AA-4A09-9D99-65D0CCFA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A69DF-8816-4EEF-AC73-8A4F03C6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BC2C6-52F0-4614-A506-D441F222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0E9C5-08C1-4540-BC82-3BDBEDE9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727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C5299B-7468-49C5-90C8-92BB9394E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C2158-E73B-411B-8CDF-A2E56238A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C8EB3-ECC5-4768-A86D-3F086164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03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8568-1E03-4FD2-9822-9D624A38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5763D-EEF5-48BA-AE7A-23EB091D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372F8-CF8A-4CFC-8D94-B2B77C2DA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13A51-7E88-411D-8833-895195A6F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7385F-8BC4-4E7A-87F1-2A814730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E28B9-C991-420A-87D1-29679787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28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998D-CD6A-4415-9009-ED237CCC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7AFFD2-2B67-4E50-A60B-C44DA454D0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498ED-4F70-42E7-A3D9-90A5AEBD5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35EC3-E18B-442E-AFBD-8F993DDC2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BC573-F018-4475-874F-6F3B2A1C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A58D2-237A-4DD1-83D2-A70E58B5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02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11408C-CD39-40D2-9E90-F46780A7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68AA2-2B82-43CD-AC82-1AADFE5A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02BB8-15EA-457F-9843-D70E4FE12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E94B3-B98E-4E2C-A096-0734DA5743F3}" type="datetimeFigureOut">
              <a:rPr lang="en-SG" smtClean="0"/>
              <a:t>25/1/2022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73500-E6DA-495A-9D40-1AF333CD0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D575B-5F08-40CF-B060-1A285E25F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53574-41F3-43D1-B3B7-4A48BF60441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357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C8473-E3A5-43F7-8905-BBABC7A9E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3404" r="-1" b="1157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B6768F7-9C7C-491D-ACBC-1DA888E66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4796118"/>
            <a:ext cx="11089341" cy="14900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accent4"/>
                </a:solidFill>
              </a:rPr>
              <a:t>High-Resolution Solar Research Observatory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A4E56-FF3B-4688-BF77-E642AF2364F1}"/>
              </a:ext>
            </a:extLst>
          </p:cNvPr>
          <p:cNvSpPr txBox="1"/>
          <p:nvPr/>
        </p:nvSpPr>
        <p:spPr>
          <a:xfrm>
            <a:off x="0" y="4319064"/>
            <a:ext cx="7969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National Junior College’s</a:t>
            </a:r>
          </a:p>
          <a:p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1580412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4E14FD-D3AB-49D3-862E-B1DA6077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19819" b="51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211A394-D2FC-4AA8-876C-F16B1970B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3" y="1423661"/>
            <a:ext cx="11761694" cy="435133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/>
                </a:solidFill>
              </a:rPr>
              <a:t> Largest amateur Solar Observatory in South-East Asia </a:t>
            </a: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accent4"/>
                </a:solidFill>
              </a:rPr>
              <a:t>Assembled by NJC using parts from various countries</a:t>
            </a: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accent4"/>
                </a:solidFill>
              </a:rPr>
              <a:t>Can be accessed remotely by our partner schools  anywhere in the world</a:t>
            </a:r>
          </a:p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accent4"/>
                </a:solidFill>
              </a:rPr>
              <a:t>Hosted various local and foreign guests</a:t>
            </a: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0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427A99C-82DF-4988-816C-04A9111CFDC2}"/>
              </a:ext>
            </a:extLst>
          </p:cNvPr>
          <p:cNvGrpSpPr/>
          <p:nvPr/>
        </p:nvGrpSpPr>
        <p:grpSpPr>
          <a:xfrm>
            <a:off x="5334000" y="0"/>
            <a:ext cx="6858000" cy="6858000"/>
            <a:chOff x="5334000" y="0"/>
            <a:chExt cx="6858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82EBDE-181B-4441-A568-B8CCF616C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927DCD-5E55-4BB4-A394-A76AB3D82D76}"/>
                </a:ext>
              </a:extLst>
            </p:cNvPr>
            <p:cNvSpPr/>
            <p:nvPr/>
          </p:nvSpPr>
          <p:spPr>
            <a:xfrm>
              <a:off x="7878670" y="1957526"/>
              <a:ext cx="506027" cy="457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776B15-2E94-4B0F-B77F-D44BAA5C478B}"/>
              </a:ext>
            </a:extLst>
          </p:cNvPr>
          <p:cNvSpPr txBox="1"/>
          <p:nvPr/>
        </p:nvSpPr>
        <p:spPr>
          <a:xfrm>
            <a:off x="192089" y="2186126"/>
            <a:ext cx="50560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solidFill>
                  <a:schemeClr val="accent4"/>
                </a:solidFill>
              </a:rPr>
              <a:t>Solar flare</a:t>
            </a:r>
            <a:br>
              <a:rPr lang="en-SG" sz="6600" b="1" dirty="0">
                <a:solidFill>
                  <a:schemeClr val="accent4"/>
                </a:solidFill>
              </a:rPr>
            </a:br>
            <a:r>
              <a:rPr lang="en-SG" sz="6600" b="1" dirty="0">
                <a:solidFill>
                  <a:schemeClr val="accent4"/>
                </a:solidFill>
              </a:rPr>
              <a:t>23 May 2021</a:t>
            </a:r>
            <a:endParaRPr lang="en-SG" sz="6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2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81CB-0932-4272-85ED-66560D17CC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102A2-B2BA-487E-BD16-92D134149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5A375-4BB5-4034-A682-EB45AF30F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42A3E7-08A7-4B24-AEA9-9C550DD9037C}"/>
              </a:ext>
            </a:extLst>
          </p:cNvPr>
          <p:cNvSpPr/>
          <p:nvPr/>
        </p:nvSpPr>
        <p:spPr>
          <a:xfrm>
            <a:off x="4993687" y="1993040"/>
            <a:ext cx="909962" cy="6125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43963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9F719-3ADE-4E50-A0B7-69F0BF4AA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 b="1229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B81CB-0932-4272-85ED-66560D17C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110397"/>
            <a:ext cx="10058400" cy="393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SG" sz="2400" b="1" dirty="0">
                <a:solidFill>
                  <a:schemeClr val="accent4"/>
                </a:solidFill>
                <a:latin typeface="+mn-lt"/>
              </a:rPr>
              <a:t>Solar flare caught at NJC Hi-Resolution Research Observatory (HISRO) </a:t>
            </a:r>
          </a:p>
        </p:txBody>
      </p:sp>
    </p:spTree>
    <p:extLst>
      <p:ext uri="{BB962C8B-B14F-4D97-AF65-F5344CB8AC3E}">
        <p14:creationId xmlns:p14="http://schemas.microsoft.com/office/powerpoint/2010/main" val="3597366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g&#10;&#10;Description automatically generated with low confidence">
            <a:extLst>
              <a:ext uri="{FF2B5EF4-FFF2-40B4-BE49-F238E27FC236}">
                <a16:creationId xmlns:a16="http://schemas.microsoft.com/office/drawing/2014/main" id="{BE6F2038-9C17-476B-A2C8-54A6B69C1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383"/>
            <a:ext cx="12192000" cy="70023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30D239-92CA-4C70-9E52-5DD58AA3C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110397"/>
            <a:ext cx="10058400" cy="393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SG" sz="2400" b="1" dirty="0">
                <a:solidFill>
                  <a:schemeClr val="accent4"/>
                </a:solidFill>
                <a:latin typeface="+mn-lt"/>
              </a:rPr>
              <a:t>40 minute timelapse of the flare </a:t>
            </a:r>
          </a:p>
        </p:txBody>
      </p:sp>
    </p:spTree>
    <p:extLst>
      <p:ext uri="{BB962C8B-B14F-4D97-AF65-F5344CB8AC3E}">
        <p14:creationId xmlns:p14="http://schemas.microsoft.com/office/powerpoint/2010/main" val="1208518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EF1AC7-E867-4C4F-9BEA-9F21879CC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87F9B2-01F6-4EEF-9CCA-3E48A2426058}"/>
              </a:ext>
            </a:extLst>
          </p:cNvPr>
          <p:cNvSpPr/>
          <p:nvPr/>
        </p:nvSpPr>
        <p:spPr>
          <a:xfrm>
            <a:off x="7087867" y="4239087"/>
            <a:ext cx="488271" cy="3932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76713-9D11-4577-B8D6-61223CD9ABB1}"/>
              </a:ext>
            </a:extLst>
          </p:cNvPr>
          <p:cNvSpPr txBox="1"/>
          <p:nvPr/>
        </p:nvSpPr>
        <p:spPr>
          <a:xfrm>
            <a:off x="165195" y="1859339"/>
            <a:ext cx="50560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solidFill>
                  <a:schemeClr val="accent4"/>
                </a:solidFill>
              </a:rPr>
              <a:t>Ocean of plasma waves</a:t>
            </a:r>
            <a:br>
              <a:rPr lang="en-SG" sz="6600" b="1" dirty="0">
                <a:solidFill>
                  <a:schemeClr val="accent4"/>
                </a:solidFill>
              </a:rPr>
            </a:br>
            <a:r>
              <a:rPr lang="en-SG" sz="6600" b="1" dirty="0">
                <a:solidFill>
                  <a:schemeClr val="accent4"/>
                </a:solidFill>
              </a:rPr>
              <a:t>13 Jan 2022</a:t>
            </a:r>
            <a:endParaRPr lang="en-SG" sz="6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82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006D9F-6554-44AE-81C4-03C8B37E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67C95B-B095-4451-99B4-4775425743F0}"/>
              </a:ext>
            </a:extLst>
          </p:cNvPr>
          <p:cNvSpPr/>
          <p:nvPr/>
        </p:nvSpPr>
        <p:spPr>
          <a:xfrm>
            <a:off x="4123679" y="4030462"/>
            <a:ext cx="821184" cy="501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7721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81CB-0932-4272-85ED-66560D17CC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102A2-B2BA-487E-BD16-92D134149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BBEC7-E9E3-498D-AC34-4BE32912C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360"/>
            <a:ext cx="12198893" cy="75894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6226F4-A1CC-4515-A2F9-4D384C543388}"/>
              </a:ext>
            </a:extLst>
          </p:cNvPr>
          <p:cNvSpPr txBox="1">
            <a:spLocks/>
          </p:cNvSpPr>
          <p:nvPr/>
        </p:nvSpPr>
        <p:spPr>
          <a:xfrm>
            <a:off x="1063752" y="110397"/>
            <a:ext cx="10058400" cy="393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400" b="1" dirty="0">
                <a:solidFill>
                  <a:schemeClr val="accent4"/>
                </a:solidFill>
                <a:latin typeface="+mn-lt"/>
              </a:rPr>
              <a:t>Closeup on the sunspot</a:t>
            </a:r>
          </a:p>
        </p:txBody>
      </p:sp>
    </p:spTree>
    <p:extLst>
      <p:ext uri="{BB962C8B-B14F-4D97-AF65-F5344CB8AC3E}">
        <p14:creationId xmlns:p14="http://schemas.microsoft.com/office/powerpoint/2010/main" val="618025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76</Words>
  <Application>Microsoft Office PowerPoint</Application>
  <PresentationFormat>Widescreen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Solar flare caught at NJC Hi-Resolution Research Observatory (HISRO) </vt:lpstr>
      <vt:lpstr>40 minute timelapse of the flare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yltansg1007@outlook.com</dc:creator>
  <cp:lastModifiedBy>KUSHAGRA SHRIVASTAVA</cp:lastModifiedBy>
  <cp:revision>21</cp:revision>
  <dcterms:created xsi:type="dcterms:W3CDTF">2022-01-19T06:33:03Z</dcterms:created>
  <dcterms:modified xsi:type="dcterms:W3CDTF">2022-01-25T15:06:04Z</dcterms:modified>
</cp:coreProperties>
</file>