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88" autoAdjust="0"/>
  </p:normalViewPr>
  <p:slideViewPr>
    <p:cSldViewPr snapToGrid="0">
      <p:cViewPr varScale="1">
        <p:scale>
          <a:sx n="85" d="100"/>
          <a:sy n="85" d="100"/>
        </p:scale>
        <p:origin x="51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4-01-26T12:00:18.1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20221 6709 0,'27'0'313,"-27"28"-282,28-28-15,-28 27-1,28 1 1,-1-28 0,-27 28-1,28-28 1,-28 27-1,28-27 1,-1 0-16,-27 28 16,28-28-1,-1 55 1,1-55 15,-28 28-31,28-28 16,-28 27 15,27-27-31,1 0 16,-28 28 15,28-28-31,-1 0 31,-27 27 0,55-27 16,-55 28-31,28-28 0,0 0 30,-1 0-14,-27 28-17,28-28 17,-28 27-17,27-27 16,-27 28-31,28-28 32,-28 55-17,28-55 17,-28 28-17,-28-28 157</inkml:trace>
  <inkml:trace contextRef="#ctx0" brushRef="#br0" timeOffset="54935.77">18177 6599 0,'0'27'172,"0"1"-172,27 0 15,-27-1 1,0 28-16,28 1 16,-28-29-16,27 1 15,-27-1-15,28 1 16,-28 0 0,0-1-1,0 1 1,0 27-1,28-27 1,-1-1 0,-27 1-1,56-1-15,-56 1 32,27 0-17,-27-1 1,0 1-1,0 0-15,28-1 16,-28 1 0,0-1-16,0 1 0,0 0 15,0-1 1,0 28-16,27 1 16,-27-29-16,0 1 15,0-1-15,0 1 0,0 0 16,0-1-16,0 56 15,0-55-15,0-1 16,0 29-16,0-29 16,0 1-1,0 27-15,0-27 0,0-1 16,0 1-16,0-1 16,0 1-1,0 0-15,-27 27 16,27 0-1,0-27 1,0-1 15,-28 1-15,28-1-16,0 1 16,0 0-1,0-1 1,0 1-16,0 0 15,0-1 1,0 1 0,0-1 15,0 1-15,0 0-1,0-1 32,0 28-16,0-27-15,0 0 15,0-1 0</inkml:trace>
  <inkml:trace contextRef="#ctx0" brushRef="#br0" timeOffset="71767.45">22265 5108 0,'28'27'250,"-1"1"-235,1 0 1,-1-1-1,-27 1 1,28-1 0,-28 29-1,0-29-15,28 1 32,-28 0-17,55-1-15,-55 1 16,0-1-1,28-27-15,-28 28 0,0 0 16,27-1 0,-27 1-16,0-1 15,28 1 1,-28 0 0,0-1-16,0 1 31,0 27-31,0-27 15,0-1-15,0 1 16,0-1 0,0 29-1,0-29-15,27 1 16,-27 27 0,0-27-1,0-1 1,0 1-16,0 0 15,0-1 1,0 1 0,0-1-1,0 29-15,0-29 16,28 1 0,-28-1-1,0 1-15,28-28 16,-28 28-1,0-1 1,27-27 0,-27 28-16,0 27 15,0-27 1,28-28-16,-28 27 31,55 1-15,-55 0-16,0-1 15,28 1 1,-28-1 0,0 1-1,0 0 1,0-1-16,0 1 16,0-1-1,27 1 1,-27 0-1,28-1 1,-28 28 0,28-27-1,-28 0-15,0-1 16,27 1 0,-27-1-1,28 1 1,-28 0-1,28 27 1,-28-27-16,27-28 16,-27 27-1,28-27 1,-28 28-16,27-28 16,-27 27-1,28-27 1,-28 28-16,28-28 31,-28 28-15,27-28-1,-27 27 1,28-27 0,-28 28-1</inkml:trace>
  <inkml:trace contextRef="#ctx0" brushRef="#br0" timeOffset="79019.94">18177 6599 0,'55'27'187,"-28"-27"-187,1 0 0,27 28 16,1-28-16,-56 28 16,55-28-16,-28 0 15,1 27-15,0-27 16,-1 28-16,1-28 15,0 0-15,-1 27 0,1-27 16,-1 0-16,1 0 16,27 0-1,-27 28-15,27-28 16,-27 55-16,-1-55 16,1 0-16,0 0 15,-1 0-15,1 0 16,0 0 15,27 0-31,-28 0 31,1 0-31,0 0 16,-1 0 0,1 0-1,-28-27-15,55 27 0,0 0 16,-27 0-1,0 0-15,-28-28 16,55 28-16,-27 0 16,-1 0-16,1 0 15,27-28-15,-27 28 16,-1 0-16,-27-27 16,28 27-1,0 0-15,-1 0 16,1 0-1,-1 0-15,1 0 16,0 0 0,-1 0-16,1 0 15,0 0-15,-1 0 16,1 0 0,-1 0 46,1 0-31,-28 27-15,55-27 0,-55 28-1,28-28 1,0 0-1,-28 55 1,27-55 0,1 0 62</inkml:trace>
  <inkml:trace contextRef="#ctx0" brushRef="#br0" timeOffset="80814.63">20221 6847 0,'27'0'0,"29"-27"0,-29-1 15,1 0-15,27 1 0,28-1 16,-55 1-1,-1-29-15,1 56 16,0-27-16,27-1 16,-28 0-16,1 1 0,0-1 15,27 1-15,-28 27 16,1-28-16,27-27 16,-27 27-16,27 1 15,-55-1-15,28-27 16,-1 27-16,29 28 0,-29-27 15,1-29-15,0 29 16,27-1-16,-55 1 16,0-1-16,27 0 15,1 28-15,-28-27 0,28-1 16,-1 0-16,-27-27 16,28 28-16,0-1 15,-28 0 16,0 1-31,55 27 0,-55-28 16,27 1-16,1-1 16,0 28-1,-1 0-15,1-55 16,0 27 0,-1 28-16,28-27 0,-27 27 15,0-28-15,-1 28 16,29-28-1,-29 28 1,1 0-16,27-27 16,-27 27-1,-1-28 1,1 28 0,-28-27-1,28 27-15,-1 0 16,1 0-1,-1-56 17,29 29-17,-29 27 17,-27-28-32,28 0 15,-28 1 1,0-1-16,0 1 15,28 27 1,-28-28-16,0-27 16,0 27-1,0 1 32</inkml:trace>
  <inkml:trace contextRef="#ctx0" brushRef="#br0" timeOffset="82898.85">18370 8807 0,'0'-27'157,"0"-1"-142,28 28-15,-1-27 16,1-1-16,-1 0 0,1 1 15,0-28-15,27 27 16,-55 0-16,28 28 16,-1-27-16,1-1 15,-1 0-15,1 1 0,0-1 16,-28 1-16,55 27 16,-27-56-16,-1 56 15,1-27-15,-1 27 16,1-28-16,27 1 15,28-1-15,-55 28 16,27-28-16,0 1 16,-27 27-16,55-28 15,-56-27-15,29 55 16,-29-28-16,29 28 0,-56-27 16,27 27-16,56-28 15,-28 28 1,-55-27-16,28 27 15,0 0-15,-1 0 0,1-28 16,27 28 15,-55-28-31,28 28 16,-1-27-16,1 27 16,-28-28-1,28 28-15,-28-55 16,27 55-1,1 0-15,-1-28 16,1 28-16,27-27 16,-27-1-16,27 0 15,-27 1-15,-1 27 16,1-28-16,0 1 16,55 27-16,-56-56 15,1 29 1,-1 27-16,1 0 0,0-28 15,-1 1-15,29 27 16,-29-28 0,1 28-16,-1-28 15,1 28-15,-28-27 0,28 27 16,-1 0-16,-27-28 16,0 1-1,55 27-15,-27 0 16,-28-28-1,28 28 1,-1 0 31</inkml:trace>
  <inkml:trace contextRef="#ctx0" brushRef="#br0" timeOffset="84547.2">20911 7289 0,'56'0'187,"-29"0"-187,1 0 16,-1 0 0,1 0-16,0 0 0,27 0 15,-27 0 17,-1 0-17,28 0-15,-27 0 16,0 0-1,-1 0-15,56 0 32,-55 0-32,-1 0 15,29 0-15,-29 0 16,1 0-16,27 0 16,-27 28-1,27-28-15,-27 0 16,-1 0-16,1 0 15,0 27-15,27-27 0,-28 0 16,1 0-16,0 0 16,27 0-1,-27 0 1,54 0-16,-54 0 16,27 0-1,-27 28-15,0-28 16,-1 0-1,1 0 1,27 0-16,-55 27 0,28-27 16,-1 0-1,-27 28 1,28-28-16,0 0 16,-28 28-16,27-28 15,1 0 1,-28 55-1,27-55-15,1 0 32,0 27-32,-1-27 15,1 0 1,0 0 0,-1 0-16,1 0 31,-1 0 16,1 0-16,27 0 16,-27 0-32,0 0 17,-1 0-17,1 0 1,-1 0 0,1 0-1,0-55 1,27 55 15,-27 0-31,-1 0 31,-27-27 16</inkml:trace>
  <inkml:trace contextRef="#ctx0" brushRef="#br0" timeOffset="136061.15">21657 6847 0,'28'0'344,"-1"0"-297,1 0-32,0 0 17,-28-27-17,27 27-15,1 0 16,0 0 31,-1 0-32,1 0 32,-28-28-31,27 28-1,1 0 32,0 0-15,-1 0 14</inkml:trace>
  <inkml:trace contextRef="#ctx0" brushRef="#br0" timeOffset="165640.63">18232 5550 0,'-28'0'204,"1"0"-173,-1 0-16,0 0-15,1 0 32,-1 0-32,0 0 15,1 0 1,-1 0 0,1 0-1,27 27 1,-28-27-1,28 28-15,-28-28 16,28 27 0,-27-27-1,27 28-15,0 0 16,0 27 15,0-28 0,0 1-15,0 0 0,0-1-1,0 1 17,27-28-32,1 0 15,0 27-15,-1 1 16,1-28-16,27 28 15,-27-28 1,-1 0-16,1 0 125,0 0-125,-1 0 16,-27-28-16,28 28 15,-1 0 1,-27-28 0,28 28 15,0 0 0,-28-27-15,27 27-1,-27-28 1,28 28 0,-28-27 15,28 27-16,-28-28 1,0-27 15,0 27 16,0 1-31,0-1-16,0 0 15,0 1 17,0-1-17,-28 1 1,0-29 0,1 56 15,27-27-16,-28 27-15,28-28 32,-28 28-32,1-27 15,-1 27 1,1-28-16,-1 28 16,0 0-16,1-28 15,-1 28-15,0 0 16,1 0-1,-1 0 1,1 0 15,-29 28 16</inkml:trace>
  <inkml:trace contextRef="#ctx0" brushRef="#br0" timeOffset="168022.2">18619 5550 0,'0'27'265,"27"-27"-249,-27 28 0,28-1-16,-28 1 15,0 0 1,27-1-16,-27 28 15,28-55 1,-28 28 0,28 0-16,-28-1 31,27-27-31,-27 28 16,56-28-1,-56 27-15,0-54 250,0-1-234,0 1 15,0-1-31,0 0 47,0 1-31,0-1-1,-28 28 1,28-55-1,0 27 1,0 1 0,0-1 46,0 1-46,0-1-1,0 0 17,0 1-1,28 27 0,-28-28-15,27 1-1,-27-1 32,28 28-47,-1 0 47</inkml:trace>
  <inkml:trace contextRef="#ctx0" brushRef="#br0" timeOffset="169255.67">19199 5246 0,'27'27'157,"-27"1"-142,0 0-15,28 27 16,0-27-16,-1-28 15,-27 55-15,28-28 0,-28 1 16,27 0-16,-27-1 16,28-27-16,-28 28 15,0-1 17,28 1-32,-1 0 15,-27-1 1,28 1-1,-28-1 17,28-27-32,-28 28 15</inkml:trace>
  <inkml:trace contextRef="#ctx0" brushRef="#br0" timeOffset="171279.31">19779 5218 0,'-28'0'172,"1"28"-172,-1-1 16,28 1-16,0 0 15,0 27-15,0 0 16,0-27-16,0-1 16,0 1-16,0 0 15,0-1 1,0 1-16,28-28 234,-1-28-234,1 28 16,-1 0-1,-27-27-15,28 27 16,27-28 0,-27 0 15,-28 1-31,28 27 16,-28-28-16,0-27 15,27 27-15,1 28 16,-1 0-1,-27-27 1,0-1 0,0 0-1,28 1 1,-28-1-16,0 1 16,28-1-1,-28 0-15,0 1 16,0-1-1,0 1-15,0-1 32,0 0-17,-28 28-15,0-27 16,1 27-16,-1-55 16,-27 55-16,0-28 0,-1 28 15,29 0 1,-28 0-1,27 0 1,0 0-16,1 0 16,-1 0-1,0 0 32,28 83-47,0-56 31,0 1-31,28 0 16,-28-1-16,0 1 16,28-28-16,-28 27 0,27 1 15,-27 0 1,28-28 0,-28 27-16,28-27 31,-28 28-31</inkml:trace>
  <inkml:trace contextRef="#ctx0" brushRef="#br0" timeOffset="173547.25">20166 4777 0,'0'27'125,"0"1"-125,0-1 16,27 29-16,-27-29 15,28 1-15,-1 55 16,-27-56-16,28 28 16,0 1-1,-28-29-15,27-27 16,1 28-16,-28 27 16,55-27-1,-55-1 1,28-27-16,-28 28 15</inkml:trace>
  <inkml:trace contextRef="#ctx0" brushRef="#br0" timeOffset="175597.16">20221 5080 0,'0'-27'140,"27"-56"-124,1 55-1,-28 1-15,28 27 16,-28-28-16,0 0 16,0 1 15,27 27-15,1-28-1,0 28 1,-28-27-16,27 27 15,28 0 17,-27 0-17,0 0 32,-1 27-31,1-27-1,-28 28-15,28-1 16,-1-27 0,-27 28-1,0 0 17,55-1-17,-27 1-15,-28-1 16,0 1-16,28 0 15,-28-1 1,0 1-16,0-1 16,0 1 15,0 0 47,27-1-47</inkml:trace>
  <inkml:trace contextRef="#ctx0" brushRef="#br1" timeOffset="-208160.59">20967 7455 0,'0'27'422,"27"-27"-406,1 28 0,-1-28-1,1 27 1,0-27-1,-28 28-15,27-28 16,1 0 0,-28 28-16,55-28 15,-27 0-15,-1 0 16,1 0-16,-28 27 0,28-27 16,-1 0-1,-27 28-15,28-28 16,0 0-16,27 27 15,-28-27-15,-27 56 16,28-56-16,0 0 0,-1 27 16,29 1-1,-29-28-15,28 27 16,-27-27 0,0 0-16,-28 28 15,55-28-15,-55 28 16,28-28-16,-1 27 15,1 1-15,-28 27 16,55-27-16,-55-1 16,28-27-16,-1 28 0,-27 0 15,28-1-15,-28 1 16,28-1-16,-1 1 16,1 0-1,-28-1-15,27 1 16,-27 27-16,0-27 0,56-28 15,-56 55-15,27-28 16,1 29-16,0-1 31,-1-27-31,1-1 0,-1-27 16,1 55-16,-28-27 16,83 55-1,-55-83-15,-1 27 16,1-27-16,-1 28 15,1 0-15,27-1 0,-27-27 16,0 28-16,27-1 16,-28-27-16,1 56 15,0-29-15,27 1 344</inkml:trace>
  <inkml:trace contextRef="#ctx0" brushRef="#br1" timeOffset="-204773.48">22928 9056 0,'28'0'328,"-1"27"-297,1 1-15,-1 0-1,1-28 1,-28 27-16,28-27 15,-28 28-15,27-28 0,-27 28 16,28-28-16,0 27 16,-1 1-16,1-1 15,-1 1-15,1-28 16,0 28-16,-1-1 0,28 56 16,-55-55-16,56 27 15,-29-28-15,1-27 16,-28 28-16,28 0 15,54-1-15,-54 56 16,0-55-16,-1-1 16,-27 1-16,28 0 15,0-1 1,-1 1-16,1-28 16,27 55-1,-27-55-15,-28 28 0,0-1 16,27-27-16,1 28 15,0-1 1,-1-27-16,1 28 16,-1-28-16,1 28 15,0-28-15,-1 27 16,-27 1 0,28-28-16,0 55 15,-1-55 1,1 28-16,-1-28 0,-27 27 15,56 1 1,-29-28 0,1 0-16,0 0 15,-1 0-15,1 0 16,-28 27-16,27-27 16,1 28-16,27-28 15,-27 0-15,0 28 16,27-28-1,-28 27-15,1-27 0,55 28 16,-55-28-16,-1 0 16,1 55-16,-1-55 15,1 28 1,0-28-16,55 27 0,-56-27 16,1 0-16,-1 0 15,1 0 1,0 28-16,27 0 15,0-28 1,-27 27-16,-1-27 16,-27 28-1,28-1 1,0-27-16,-1 56 16,1-56-1,0 0 1,-28 27-1,55-27 1,-55 28 0,0-1-1,27 1 17,-27 0-17,0-1 16,0 28 48,-55-55 46,28 0-110,-1 0 1,0 0-1,1 0 1,-1 0-16,0-27 31,1 27-31,-28 0 16,27 0 0,0 0-16,1 0 15,-1 0 48,83 0 62,-27 0-125,27 27 15,-27-27-15,-1 0 16,1 0-16,0 0 16,-28 28-1,27-28-15,1 0 16,0 0 15,27 0-15,-28 0-1,1 0 63,-28-55-46,0 27 15,0 1-47,0-1 15,0 0-15,0 1 16,0-1-1,0-27 1,0 27 0,0 1-1,0-1 32,0 1-31</inkml:trace>
  <inkml:trace contextRef="#ctx0" brushRef="#br0" timeOffset="-155099.53">29198 12093 0,'28'0'0,"-28"-28"0,0 1 15,0-1 1,28 28-16,-1-55 15,-27 27 1,28 1-16,0-29 0,-28 29 16,27-1-16,-27 1 15,28 27-15,-28-28 16,55-27-16,-27-28 16,-28 55-16,27 1 15,-27-1-15,0 0 16,28 1-16,0-1 15,-28 1 1,27-1-16,1 28 0,-28-55 16,27 55-1,-27-28-15,28 28 32,-28-27-32,28 27 31,-1 0 0,1 0 16,0 0-16,-1 0 0,1 0 16</inkml:trace>
  <inkml:trace contextRef="#ctx0" brushRef="#br0" timeOffset="-153243.8">26049 11044 0,'0'-28'157,"0"0"-157,-27-27 15,27 28-15,-28 27 16,28-28 0,0 0-16,0-27 15,0 28-15,0-1 16,0 0-1,0 1 1,0-1 0,0 1-16,0-1 15,0-27-15,0 27 0,0-27 32,0 27-32,0 1 15,0-1-15,0 0 16,28 1-1,-28-1-15,0 1 16,0-1-16,0 0 16,0 1-16,0-1 15,0 1 1,0-29-16,0 29 0,0-1 16,0 1-1,27-1 1,-27 0-1,0 1-15,28-1 16,-28-27-16,0 27 16,0 1-16,0-1 15,0 0 1,0 1 0,0-1-16,0 1 15,0-1 1,0 0-1,0 1 17,0-1-1,0 1 16,0-1-16</inkml:trace>
  <inkml:trace contextRef="#ctx0" brushRef="#br0" timeOffset="-104111.61">27513 9222 0,'-27'0'157,"-1"27"155,28 1-281,-27-28-31,27 27 16,0 1 0</inkml:trace>
  <inkml:trace contextRef="#ctx0" brushRef="#br0" timeOffset="-77097.97">26077 11071 0,'55'28'375,"-27"-28"-359,27 0-16,0 0 15,-27 28-15,0-28 0,27 0 16,-28 27-16,1-27 16,0 0-16,-1 0 15,1 0-15,0 0 16,-28 28-16,27-28 16,1 0-16,-1 0 15,1 27-15,0-27 16,-1 0-16,-27 28 15,56-28-15,-1 0 16,0 28-16,-27-28 0,27 0 16,-27 0-16,-1 55 15,1-55-15,-1 0 16,29 27-16,-1 1 16,-27-28-1,-1 0-15,1 28 0,-1-28 16,29 0-16,-1 27 15,-27-27-15,-1 0 16,1 0 0,-28 28-16</inkml:trace>
  <inkml:trace contextRef="#ctx0" brushRef="#br0" timeOffset="-74341.44">27486 11458 0,'55'0'469,"-27"27"-469,27-27 16,-27 0-1,27 28-15,0-28 16,0 0-16,-27 28 16,27-1 452,-27 1-452,27-1-16,0 1 78,56 0-78,-28-1 0,-56 1 360,29-28-345,-29 28-15,1-1 16,-1-27-16,56 0 15,-55 28-15,27-1 16,0 1-16,1 0 0,26-28 16,-26 55-16,-1-28 15,-27 1-15,27 0 16,-28-1-16,56-27 16,-55 28-16,0-1 15,-1 1 1,1-28-16,-1 0 15,1 0-15,55 0 16,-55 55-16,-1-55 16,-27 28-16,28-28 15,-1 0 1,-27 27 0,28-27 15,0 0 0,27 0 0,-83 0 172</inkml:trace>
  <inkml:trace contextRef="#ctx0" brushRef="#br1" timeOffset="-44838.31">18370 9194 0,'0'55'344,"0"0"-329,0-27 1,0 0-16,28 27 16,-28-28-1,27-27-15,-27 56 16,0-29-16,28 28 15,-28-27-15,0 27 0,27 0 16,-27 1 0,0-29-16,28 1 15,-28 0-15,0 27 16,28-55-16,-28 27 16,0 56-1,27-55-15,-27-1 16,0 29-16,56-56 15,-56 82-15,0-54 16,0 0-16,0-1 16,0 1-1,0-1 1188,0 1-1203,0 27 0,0-27 16,0 0-16,0-1 16,0 56-16,0-28 15,0 0-15,0 1 16,27-1-16,-27 28 0,0-28 16,0-28-16,28 1 15,-28 55-15,0 0 16,0-28-16,0-27 15,0-1-15,0 28 16,0-27-16,0 55 0,0-28 16,0-27-16,27-1 15,-27 1-15,0 55 32,0-56-17,0 1-15,0 0 0,0-1 16,0 1-1,0-1 1,0 1 0,28 27-16,-28-27 0,0 55 15,28 110 1,27-55-16,-55-83 16,28 111-16,-28-83 15,27 27-15,-27 0 0,0-54 16,0 27-16,55-56 15,-55 1-15,0-1 16,0 56-16,0-55 16,0-1-16,0 29 15,0-29-15,0 1 16,0 55-16,0-56 16,0 28-16,0 1 15,0-29 1,28 1-16,-28 27 0,0-27 15,0 27 1,0-27-16,0 27 16,0 28-1,0-56-15,0 1 16,0-1-16,0 1 0,0 0 31,0-1-31,0 1 16,0 27-1,0-27-15,0-1 16,0 1 0,0 0-16,0-1 15,0 1-15,28-1 16,-28 1-16,0 0 16,0-1-16,0 1 15,0-1-15,0 1 16,0 0-1,0-1 17,0 28-32,0-27 15,0 0 17,0-1 14,0 1 33,0-1-33,0 1-30,0 0 15,0 27-15,0-27-16,0-1 47,0 1-16,0-1 0,-28-27 16,-82 0-31,54 0-16,29 0 15,-1-27-15,-27 27 16,27-28 0,1 28-16,-1-27 0,0 27 15,1 0-15,-1 0 16,28-56 15,-55 56-15,55 28 46,55 0-30,-27-1-32,-1-27 15,1 0-15,0 28 16,-1-28-16,1 27 15,-1-27-15,29 0 0,-29 0 16,1 0 0,0 28-16,-1-28 15,28 0-15,-27 0 16,0 0 0,-1 0-16,1 0 31,0 0-16,-1 0 17,1-28-1,-1 1-15,-27-1-16,28 1 15,0-29 1,-28 29-1,0-1 1,0 0 15</inkml:trace>
  <inkml:trace contextRef="#ctx0" brushRef="#br0" timeOffset="-32093.35">20166 16068 0,'-28'0'250,"0"0"-235,28-27 282,0-1-281,-27 28 421,27-27-421,-28 27 0,0-28-1,28 0-15,-27 28 16,27-27 0,-28 27-16,28-28 15,-27 28-15,27-27 360,-28 27-345,0 0 1,28-28-1,-27 28 1,-1-28 187,0 28-187,1-27-16,-1-1 15,1 28 1,-1-27-16,0-1 16,-27 28-16,27 0 31,1 0-15,-1-28-16,1 28 15,-1 0-15,0-27 0,-27-1 31,27 28-15,1-55 0,-1 55-16,1 0 15,-1-28 1,28 1 0,-28 27 15,1 0 0,27-28 63,27 28-63,-27-28 47</inkml:trace>
  <inkml:trace contextRef="#ctx0" brushRef="#br2" timeOffset="10328.39">18536 8945 0,'55'0'250,"-27"0"-234,27 0-16,83 28 16,-110-28-1,54 28-15,-26-28 16,-1 27-16,0-27 16,0 0-16,-27 28 15,0-28-15,82 0 16,-82 27-16,27-27 15,0 28-15,83-28 0,-82 28 16,27-28-16,27 55 16,1-55-16,54 83 15,-27-83 1,-82 27-16,-1-27 0,0 0 16,28 28-16,-28-28 15,-27 28-15,0-28 16,27 27-16,0 1 15,-55-1-15,83-27 16,110 138 0,-138-110-16,84 0 15,-84-1-15,0 1 16,56 27-16,-1 28 16,-55-55-16,28-1 0,0 1 15,0-1-15,-28 1 16,0 0-16,28-1 15,-55 1-15,27 27 16,0-27-16,-27-28 16,-28 27-16,28 1 0,27-28 15,-27 0-15,27 27 16,-28-27-16,1 28 16,-28 0-16,28-28 15,-1 27-15,56 1 0,-55 27 16,27-55-16,0 28 15,1-28-15,-29 27 16,84-27-16,-84 0 16,1 0-16,27 28 15,56-28-15,-56 0 0,0 0 16,-55 28-16,55-28 16,-27 0-16,55 0 15,-28 27-15,-27-27 16,-1 0-16,1 0 15,0 0-15,27 0 16,-28 0-16,1 28 16,0-28-16,-1 0 15,1 0 1,0 0-16,-1 0 0,56 0 16,-55 0-16,27 0 15,-27 0 1,-1 0-16,1 27 15,55-27-15,-56 0 16,1 56 0,0-56-16,-1 0 15,1 0-15,55 27 16,-56-27-16,1 0 16,0 0-16,-1 28 15,28-28-15,-27 27 0,55-27 16,-55 0-16,-1 0 15,1 28-15,-1-28 16,1 0-16,0 28 16,27-28-16,-27 0 15,-1 0-15,1 27 16,-1-27-16,1 0 16,0 28-16,-1-28 15,1 27-15,0-27 16,27 56-16,-28-56 15,29 27 1,-29-27-16,1 28 16,0-28-16,-1 27 15,1-27-15,-1 28 0,1-28 16,0 0-16,-1 0 16,1 28-1,27-28 1,-27 27-1,-1-27 1,1 28 0,0-28 15,-28 55-15,27-55-16,1 0 46,0 0-14</inkml:trace>
  <inkml:trace contextRef="#ctx0" brushRef="#br2" timeOffset="14390.65">25746 11154 0,'-28'28'297,"0"-28"-282,1 0-15,27 27 16,-28 1-16,0 0 16,1-1-1,-28-27-15,27 28 0,0 55 16,-27-28-16,0 0 15,0 0-15,-28 0 16,0 56-16,0-28 16,-55 27-16,27 28 15,1-27-15,-84-1 0,112-55 16,-1 56-16,-83-28 16,83-1-16,28-54 15,-83 27-15,82 56 16,-54-29-16,55-26 0,-56-1 15,1 55-15,54-27 16,-137 28-16,83 27 16,-28-28-16,-1 1 15,29 27-15,-83 0 0,110-56 16,-28 56-16,1-55 16,27 0-16,28-28 15,-56 56-15,56-56 16,-28-27-16,28 27 15,-1-28-15,1 1 0,28 0 16,-56 27-16,27-28 16,29 1-16,-28 0 15,-1-1-15,-27 1 16,56 27-16,-28-27 16,-28 55-16,27-56 0,-26 56 15,54-83-15,-27 55 16,-1-27-16,29-1 15</inkml:trace>
  <inkml:trace contextRef="#ctx0" brushRef="#br2" timeOffset="15941.42">20801 15295 0,'0'28'156,"0"0"-156,-28-1 16,28 1-1,0-1 1,-27 1-1,27 0-15,-28 27 16,0-27-16,1-1 16,-1 1-1,28-1 1,-27-27-16,-1 28 16,28 0-16,-55-1 15,27 28 1,0-27-16,1 0 15,-1-28 1,28 27-16,-27-27 16,27 28-16,0-1 15,-28-27 1,28 28 0,0 0-16,-55 27 15,55-28 1,-28-27 15,28 28-31,0 0 16,-28-28-1,28 27 1,0 1 15,0 0 0</inkml:trace>
  <inkml:trace contextRef="#ctx0" brushRef="#br2" timeOffset="23991.25">18425 8890 0,'28'0'266,"-28"28"-266,27 27 15,1-27-15,-28 27 16,28 28-16,-28-28 15,0 28-15,27-28 16,-27 28-16,28 0 16,-28-56-16,0 1 0,28 55 15,-28-28-15,0-28 16,55 29-16,-55-29 16,0 29-16,27-1 15,-27 55 1,0-82-16,28 27 15,-28-27-15,0-1 16,0 56-16,0-55 16,0-1-1,0 28-15,0-27 0,0 27 16,28 28-16,-28-28 16,0 28-16,27-28 15,-27 83-15,0-110 16,28 27-16,-28 0 15,0 1-15,0-1 0,0 0 16,0-27-16,28-1 16,-28 29-16,0-1 15,27-28 1,-27 1-16,0 27 16,0-27-16,0-1 0,55 1 15,-55 27-15,28-55 16,-28 28-16,0 27 15,28-27-15,-28-1 16,27 29-16,1 26 16,-28-26-16,28-29 15,-1 28-15,-27 1 16,28 26-16,-28-26 16,27-29-16,-27 1 15,56-1-15,-56 1 0,0 0 16,0-1-16,0 29 15,27-29-15,-27 1 16,28-28 0,-28 55-16,0-27 0,28-1 15,-28 1-15,27 27 16,-27-27 0,28-1-1,-28 1-15,27-1 16,-27 1-16,0 0 0,28-28 15,0 55-15,-1-28 16,-27 29-16,28-29 16,-28 1-16,28 0 15,-1-1-15,-27 28 16,28-27-16,-1 0 16,-27-1-16,0 1 15,0-1-15,56 29 16,-1 54-16,-55-82 15,28-1-15,-28 1 0,0-1 16,27 29-16,-27-1 16,0-27-16,0-1 15,0 1-15,28-1 16,-28 1 0,0 0-16,0-1 0,27 1 15,-27-1-15,0 1 16,0 0-16,28-1 15,-28 1 1,0-1-16,0 1 0,28-28 31,-28 28-31,0 27 16,0 0-16,27-27 16,-27-1-16,0 1 15,0 0-15,56 54 16,-56 1-1,0-55-15,0-1 16</inkml:trace>
  <inkml:trace contextRef="#ctx0" brushRef="#br2" timeOffset="25190.32">19945 14522 0,'0'56'125,"27"-29"-125,-27 28 16,0-27-16,28-28 0,-28 28 15,0 54-15,0-54 16,27 0-16,1 110 15,-28-111 1,28 56-16,-1-28 0,-27 1 16,0-1-16,56 28 15,-56-28-15,0-28 16,27 29-16,-27-1 16,0-27-16,0-1 15,28 28-15,-28-27 16,0 0-1,0-1-15,0 1 16,0-1 0,0 1-16,0 27 15,0-27 1,0-1 0,0 1-16,0 0 31,0-1-31,0 1 15,0-1 17,0 29-1,0-29 0,0 1 0</inkml:trace>
  <inkml:trace contextRef="#ctx0" brushRef="#br1" timeOffset="100590.07">22293 5273 0,'-28'0'328,"-27"28"-312,27 0-1,-27-28 1,55 27-16,-83-27 16,55 0-16,1 28 15,-1-28-15,0 0 16,1 28-16,-1-1 16,1-27-16,-1 55 15,-27-55-15,27 28 16,0 0-1,28-1-15,-27 1 16,-1-28-16,1 0 0,-1 27 16,0 1-16,-27 0 15,27 27-15,1 0 16,27-27 0,-28-1-16,1 1 15,-1-1-15,0 1 16,1 27-1,-29-27-15,29 27 16,-1-27-16,1-1 16,27 1-16,-28 0 0,0-28 15,1 27-15,-56 28 16,55-27-16,1 0 16,-29-1-16,56 1 15,-55-1-15,-55 1 0,54 27 16,1 0-16,-28-27 15,0 0-15,28-1 16,28 1-16,-29 0 16,1-1-16,27 28 15,-82-27-15,55 27 0,27-27 16,0-1-16,-54 29 16,-1 26-16,27-26 15,-54 26-15,27-26 16,-83 54-16,56-27 15,55 0-15,-84-28 0,84 0 16,0 28-16,0-55 16,-28 27-16,55-28 15,-27 1-15</inkml:trace>
  <inkml:trace contextRef="#ctx0" brushRef="#br1" timeOffset="102300.36">18812 7841 0,'-28'0'0,"-27"28"0,0-1 15,27-27-15,-27 28 16,0 0-16,27-28 15,0 0-15,-27 27 16,28 1-16,-1-1 16,-55 29-16,55-29 15,1 1-15,-1-1 16,1 29-16,-1-29 0,0-27 16</inkml:trace>
  <inkml:trace contextRef="#ctx0" brushRef="#br1" timeOffset="104189.23">18121 8255 0,'-27'28'125,"-1"27"-109,0-27-16,-27 54 16,55-54-16,-27 55 15,-1-55-15,28 27 16,-83-28-1,56 29-15,-1-1 0,0 0 16,1 28-16,-29-28 16,29-27-1,-28-1-15,-1 56 16,29-55-16,-29 27 16,1-27-16,-28-1 0,0 1 15,83-1-15,-55 1 16,28 27-16,-29-27 15,1-28-15,27 27 16,1 1-16,-1-28 0,-27 28 16,27-1-16,28 1 15,-27-28-15,-56 83 16,55-56-16,1 1 16,-1 27-16,-27 0 15,27 1-15,0-1 0,-27 0 16,55-27-16,-27-1 15,-1 28-15,0-27 16,28 0-16,-27 54 16,-1-82-16,28 28 15,-28 0-15,28-1 0,-27 1 16,27-1-16,-55-27 16,55 28-1,-28-28-15,28 28 16,-28-28-16,1 27 0,27 1 15,-28 0 1,0-28-16,1 55 16,-1-55-16,-55 27 15,56 1-15,-1 0 110,0-1-95,1-27 1,-1 28-16,1-1 16,-1 1-16,0-28 31,28 28-31,-27-28 31</inkml:trace>
  <inkml:trace contextRef="#ctx0" brushRef="#br1" timeOffset="119616.4">15690 10850 0,'0'-27'125,"0"-1"-109,0-55 437,0 28-438,0 83 267,28-28-267,-28 27-15</inkml:trace>
  <inkml:trace contextRef="#ctx0" brushRef="#br0" timeOffset="132597.62">13287 17200 0</inkml:trace>
  <inkml:trace contextRef="#ctx0" brushRef="#br0" timeOffset="136689.25">12155 16565 0</inkml:trace>
  <inkml:trace contextRef="#ctx0" brushRef="#br0" timeOffset="138120.38">12155 16565 0</inkml:trace>
  <inkml:trace contextRef="#ctx0" brushRef="#br0" timeOffset="144015.41">14005 17304 0</inkml:trace>
  <inkml:trace contextRef="#ctx0" brushRef="#br0" timeOffset="199332.36">14365 17062 0,'-28'0'0,"0"-27"0,1-1 16,-1 1-16,-27-1 15,55 0 1,-28 1-16,-27-28 16,27 55-16,28-28 15,-27 0-15,-1 1 16,0-29-16,1 29 16,-1-56-16,1 83 15,-29-28-15,56-27 16,-27 0-16,-1 27 15,28 1 1,-28-28-16,28 27 16,-27-27-16,-1 55 15,1-55-15,-1-1 0,-27 1 16,27 27-16,0-27 16,1 28-16,27-1 15,-28 0-15,1-27 16,-1 55-1,0-55-15,-27 27 0,27-27 16,1 28-16,-1 27 16,1-56-16,-1 29 15,0-1 1,28 1-16,-27-29 0,-29 29 16,29 27-16,-1-28 15,1 0-15,-1 1 16,0-1-16,1 1 15,27-1-15,-28 0 16,-27 1-16,27 27 0,28-28 16,-27 28-16,27-27 15,-28-1 1,0 28 0,1-28-16,27 1 15,-28 27-15,28-55 0,0 27 16,-28 0-1,-27 1-15,28 27 16,-1-55 0,-27 27-16,55 0 15,-28 1-15,1-1 16,-1-27-16,-27 27 16,27 1-1,0-1-15,-27-27 16,0 27-16,27 1 0,-55-56 15,28 55-15,28 1 16,-29-1-16,29 0 16,-1 28-16,-55-82 15,56 82-15,-1-56 16,0 56-16,-27-27 0,27-1 16,1 0-16,-1 28 15,-27 0-15,55-27 16,0-1-1,-28 28 17,28-27-17,-27 27 1,27-28 0,-28 28 15,0 0 0,28-28-15,-27 28-1,27-27 17,-28 27-17,28-28 1,0 1 31,-55 27-32,55-28 1,-28 28 0,28-28 15,-27 28-16,27-27 32</inkml:trace>
  <inkml:trace contextRef="#ctx0" brushRef="#br0" timeOffset="204788.9">13370 17090 0,'0'-28'204,"0"1"-189,0-1 1,0 1-1,28 27-15,-28-28 32,27 0-32,-27-27 15,28 28-15,-28-1 16,28 0 0,-1 28-1,-27-27 1,0-1-16,0 0 15,28 1-15,-28-28 16,55 27 0,-27 0-1,-1 28-15,1-27 16,0-1-16,-1 1 0,-27-1 16,55 0-16,1-27 15,-29 28-15,1-1 16,0 28-16,-1-28 15,1 28-15,-1-27 0,1-1 16,27 1 0,-27-1-1,0 28 1,-1-55-16,1 55 16,-1-28-16,1 0 0,0 1 15,55-1-15,-56 1 16,28-1-16,-27 28 15,27-28-15,-27 1 16,0-28-16,-1 55 16,1-28-16,-1 0 15,1 28 1,0-27 0,-1-1-16,-27 1 15,28 27-15,27-28 16,-27 0-1,-1 28 1,1-27 0,-28-1-16,28 28 15,-28-27-15,0-1 16,27 0-16,1 28 16,-28-27-16,28-1 15,27 28-15,-28-55 16,1-28-16,0 83 0,-1-55 15,1 27-15,0-27 16,-1 0-16,1 0 16,27-1-16,-27 29 15,-1-28-15,-27 27 16,0-27-16,0-1 0,28 56 16,-1-55-16,-27 28 15,28-29-15,-28 29 16,28-1-16,-1-27 15,-27 27-15,56 1 16,-29-1-16,-27 1 16,28-1-16,-28 0 15,0 1 1,0-1 0,0 1 15,0-1 0,-28 28-31,-27 0 16,55-28-1,-28 1 17,1-1-1,27 0-16,0 1 1,-28-28-16,28-1 16,0 29-16,0-28 15,0-1-15,0-54 0,0 55 16,28 0-16,-28-1 16,27 1-16,-27-55 15,0 54-15,56 29 16,-56-28-16,27 55 0,-27-28 15,0 0-15,28-27 16,-1 0 0,-27 27-16,28 28 15,0-55-15,-28 28 16,27 27 0,-27-28-16,28 28 15,-28-55 1,28 27-16,27 0 15,-55 1 1,0-1-16,27 28 16,1-27-1,-28-1 17,28 28-32,-28-28 15,27-27 1,-27 28-16,28-1 15,0 0 1,-28 1 0,0-1-16,0 1 15,0-1 1,0-27-16,27 27 16,-27 1-1,0-1-15,0 0 0,0 1 16,55-1-1,-55-27 32,28 27-15,0 28-1,-28-27-31,27-1 47</inkml:trace>
  <inkml:trace contextRef="#ctx0" brushRef="#br0" timeOffset="207151.08">15469 14219 0,'56'55'141,"-1"-55"-126,-27 28-15,-1-1 16,56-27-16,-55 28 15,-1-28 1,1 27-16,0 1 0,27 27 16,-28-55-16,29 28 15,-29-28-15,-27 27 16,28-27-16,0 28 16,-1-28-16,1 28 15,-1-28-15,1 0 16,0 27-1,-28 1 1,27-28-16,1 27 16,0-27-16,-28 56 15,27-29 1,1-27 0,-28 28-1,27-28 1,-27 27 15,0 1-15,28 0-1,27-28 1,-55 27-16,0 1 16,28-28-1,-28 55 16,28-55-15,-1 0 15,-27 28 1,28-28 14,-1-55 142,-27 27-188,0 0 16,0 1-16,28-29 15,-28 29-15,0-1 16,0-27-16,0 0 0,0 27 15,0-27-15,0 27 16,0 1-16,0-1 16,0 1-16,0-1 15,0 0-15,28-27 16,-28 28-16,55-1 16,-55-27-16,28 55 15,-28-28-15,27-27 16,1 27-16,-28 1 15,27-1-15,-27 0 0,0-27 16,28 28-16,0-1 16,-28 0-16,27 1 15,29-1-15,-29-27 16,1 27-16,-1-54 16,1 54-16,-28 0 0,28 1 15,-1-29-15,1 29 16,27-1-16,-55-27 15,28 27-15,-1 1 16,1-28-16,-28 27 16,0 0-16,28 1 15,-28-28-15,27 27 16,1 0 0,-28 1-16,28-1 15,-28 1-15,55-1 16,-55 0-16,27 1 15,-27-29-15,0 29 16,28-1 0,-28 1-16,0-1 31,0 0 0,0-27 47,0 28-46</inkml:trace>
  <inkml:trace contextRef="#ctx0" brushRef="#br0" timeOffset="209134.63">12127 16483 0</inkml:trace>
  <inkml:trace contextRef="#ctx0" brushRef="#br0" timeOffset="212428.34">12127 16483 0,'0'-28'485,"28"-27"-329,27-28-141,-27 28-15,-1-83 16,1 110-16,-1-27 16,1-28-16,-28 55 15,28-27-15,27-28 0,-27 56 16,-28-28 93,27-1-109,-27 1 16,28 28-16,-28-56 0,27 27 16,-27 1-1,0 28-15,0-1 16,28 0-16,-28-54 15,0 54-15,28 0 0,-28-27 16,27 0-16,-27 0 16,28 0-16,-28-1 15,27 1-15,-27 27 16,56-27-16,-56-28 16,27 56-16,-27-28 0,0 27 15,28 0-15,-28 1 16,28-84-16,-28 84 15,27 27-15,-27-28 16,28 1-16,-28-29 16,0 29-16,27-1 0,1-27 15,-28 0-15,55 27 16,-27 28-16,0-28 16,-28 1-16,27-1 15,1-55-15,-1 56 16,1-1-16,-28-27 15,28 55-15,27 0 16,-27-28-16,-28 1 16,27-1-16,1-27 15,-1 27-15,29-27 16,-56 27 0,27 28-16,29-27 15,-29 27-15,-27-28 16,28 28-16,-28-27 15,27 27-15,1-56 0,0 29 16,-28-1 0,27 28-1,1-27 1,27-1-16,-55 0 16,28 1-16,-1 27 15,1-28 1,-28 1-16,0-29 15,28 56 1,-1-82 15,-27 54-15,0 0 0,0 1-16,28 27 15,-28-28-15,0-27 16,0 27-1,28 28-15,-28-27 16,0-1-16,0 0 16,55-27-16,-55 28 0,27-56 15,-27 55 1,0-27-16,28 27 16,-28 1-16,0-1 15,0-55-15,28 83 16,-28-27-16,0-1 0,0 0 15,0 1 1,0-1 0,27 28-16,-27-27 15,28-29-15,-28 29 16,0-1-16,28 1 16,-28-1-1,27 28 1,-27-28-1,0 1-15,0-1 0,0-27 16,55 27 0,-55 1-16,0-1 15,0 1 1,28-1 0,-28 0-16,0 1 0,28 27 15,-28-56-15,0 29 16,27 27-1,-27-28 1,0 1-16,0-1 16,0-27-1,0-28 1,28 83-16,-28-28 16,0 1-16,0-1 15,0 1 1,0-1-1,0 0-15,0 1 16,0-1 0,0-27-16,0 27 31,0 1-15,0-1 15,0 0 0,0 1 0</inkml:trace>
  <inkml:trace contextRef="#ctx0" brushRef="#br0" timeOffset="214337.29">14365 11596 0,'27'0'188,"1"0"-188,-1 0 15,1 0 1,0 0-1,-1 0-15,29 0 16,-29 0 0,1 0-16,-1 0 15,1 0 1,0 0 15,-1 0-31,1 0 31,27 27-15,-27-27 0,-1 0-1,-27 28-15,0 0 47,28-28-47,-28 27 31,28-27-15,-28 28 15,27-28-31,-27 28 32,28-28-17</inkml:trace>
  <inkml:trace contextRef="#ctx0" brushRef="#br1" timeOffset="-147896.57">20193 6488 0,'-27'0'422,"-1"-27"-406,-27-1-16,27 28 15,-27-28-15,0 1 16,-1-1-16,56 1 16,-27-29-16,-29 56 0,29-27 15,-1-1-15,-27 28 16,27-27-16,-27-1 16,27 0-1,-27 1-15,28-1 16,-56-27-16,27 27 0,29-27 15,-28 27-15,-1 1 16,-27-1-16,56 1 16,-28-1-16,-1-27 15,29 27-15,-84 1 0,84-1 16,-29 0-16,1 1 16,0-1-16,-28 28 15,55-27-15,-27-1 16,0-27-16,0 27 15,-1 1-15,1-1 0,0 0 16,27 1-16,1-1 16,-29 0-16,1 1 15,27-1-15,1 1 16,-28-1-16,27 0 0,28 1 16,-55-1-16,0 28 15,27-27-15,-27-1 16,27 0-16,-27 1 15,0-28-15,-1 27 0,1 0 16,0 1-16,27-1 16,-55 1-16,56-1 15,-56 28-15,28-28 16,27 28 0,-27 0-16,27-27 15,-27 27-15,27 0 0,-27-56 16,0 29-16,-1-1 15,1 28 1,0 0-16,27-27 16,-27 27-16,27-28 0,1 28 15,-28 0-15,27-28 16,-27 28-16,27 0 16,0-27-16,-27 27 15,-28 0-15,28-28 16,0 28-16,27 0 0,1 0 15,-84-83-15,56 83 16,0 0-16,-1 0 16,-27-27-1,56 27-15,-28 0 16,27 0-16,0 0 0,-27 0 16,27 0-1,-27-28-15,28 28 16,-1 0-16,0 0 15,1 0 1,27-27 15,-28 27-15,28-28 0,-27 28-1,27-28 16,-28 28-15,28-27 0,-55 27-1,27 0 32,28-28-47,-28 28 31,1-55-31,-1 55 16,1 0-16,-1 0 16,0 0-16,28-28 31,-27 28-15,-1 0 93,0 0-62,1 0-16,27 56 141,0-29-156,27 1-1,-27-1-15,28-27 16,-28 28-16,0 0 15,28-28 1,-1 27 15,-27 1 1,28 27-17,-28-27 1,0-1-1,0 1 32,0-56 31,0 1-62,0-29-16,0 29 16,0-1-1,-28 28 1,28-27 0,0-1-16,0 0 0,0 1 15,-27-1 1,27-27-1,0 27 1,0 1 15,0-1 16,27 28 141,1 0-157,0 0-15,-28 28-1,27-28-15,1 0 16,-1 0 31,1 0-32,27 0 17,-27 0-17,0 0 16,-1 0 1,1 0-17,-1 0 17,1 0-17,0 0 16</inkml:trace>
  <inkml:trace contextRef="#ctx0" brushRef="#br0" timeOffset="-129335.75">14641 3727 0,'0'-27'1250,"0"-1"-1250,0 1 15,0-1 17,0 0-17,0-27 32,0 28-31,0-1-16,0 0 15,27 1-15,-27-1 16,0 0 0,28 1-16,-28-28 31,0 27-16,0 0-15,0 1 16,0-1 0,0 1-1,0-1 1,0 0 0,0 1 30,0-1-14,0 1-17,0-1 1,0 0 15,0 1-15,0-1-1,28 1 32,-28-29-31,0 29 31,0-1-16,0 0 16,0 1-16,0-1 32,0 1-48,-28-1 1,28 0 15,-28 28-31,28-55 31,-27 55 1,-1 0 46,1 0-47,-1 0 0,28 28 1,0-1-1,-28-27-31,28 28 15,-27-28-15,-1 28 32,0-1-17,-27-27 17,28 28-1,27-1-16,0 1 1,-28-28 0,28 28-1,-28-28-15,1 55 32,-1-27-17,0-28 16,28 27 1,-27-27-32,27 28 15,-28-28 1,28 27-16,-27-27 31,27 28-31,-28 0 16,0-1 31,1 1-32,-1-28 17,28 27-32,-28 1 46,28 0-14,-27-1-1,27 1-15,-55-28-16,55 27 31,-28-27-16,0 0 17,28 28-17,-27-28 1,27 55 0,-28-55-1,28 28 1,0-1-1,-28 1 1,28 0 15,-27-28-31,-1 0 63,28 27-48,0 1 17,0 0-1</inkml:trace>
  <inkml:trace contextRef="#ctx0" brushRef="#br0" timeOffset="-104492.01">13536 3562 0,'0'27'141,"0"1"-125,0 0-16,0-1 15,-28-27-15,28 28 0,0-1 16,0 1-16,-27 27 15,27 0-15,0-27 16,0 0-16,-28 27 16,28 55-16,0-54 15,-28-1-15,28-28 0,-27 1 16,27 27-16,-28 56 16,0-29-16,28-26 15,0-1-15,-27 28 16,-28-28-16,55 0 0,0 0 15,-28 1-15,28 26 16,-28-54-16,28 27 16,0-27-16,-27-1 15,-1 56 1,0-55-16,28-1 0,0 29 16,-27-29-16,27 29 15,-28-29-15,-27 84 16,27-84-16,1 28 15,-1 1 1,-27 54-16,55-55 0,-28 0 16,1-27-16,-1 0 15,-27 82-15,27-55 16,0 1-16,1-29 16,-1 1-16,28 27 0,-27-27 15,27-1-15,-28 1 16,28-1-16,-28 1 15,1 27 1,-28-27 0,27 27-16,0-27 0,1 27 15,27-27 1,0-1-16,-28 1 16,28-1-16,-28-27 15,1 83-15,-1-55 16,-27-1-1,55 1 1,-28 0-16,28-1 16,0 1-16,0-1 15,-27-27-15,27 56 0</inkml:trace>
  <inkml:trace contextRef="#ctx0" brushRef="#br0" timeOffset="-103277.78">12155 7096 0,'0'27'172,"0"1"-172,0 27 15,0-27-15,0-1 16,-28 1-16,28 55 16,0 0-16,-28-56 0,28 28 15,0 28-15,0-28 16,0-27-16,0 27 16,-27 0-16,27-27 15,0 55-15,0-55 16,-28-1-16,28 1 15,0 27-15,0-27 16,-27 27 0,27-28 15,0 1-15,-28-28 93,0 0-78,28-28 16,0 1-31,0-1-1,-55 28 1,55-27-16</inkml:trace>
  <inkml:trace contextRef="#ctx0" brushRef="#br0" timeOffset="-100432.58">14475 4059 0,'0'55'219,"0"0"-203,0 0-16,0 28 15,-28-28-15,28 1 16,0-1-16,0 0 15,0 0-15,0-27 16,-27 27-16,27-27 16,0-1-16,0 1 0,0 0 15,0-1-15,-28 56 16,28-28 0,-27-27-16,27-1 15,-28 29 1,0-1-16,28 0 15,0-27-15,0-1 16,0 1-16,-55-1 16,55 29-16,-28-1 15,28 0-15,-27 0 0,27-27 16,-28 0-16,28-1 16,-27 56-16,27-28 15,-28-27-15,0 55 16,28-56-16,-27 56 15,27-55-15,-28-1 0,28 1 16,-55 27-16,55-27 16,0 27-16,-28-27 15,28-1-15,0 1 16,-27-1-16,27 1 0,0 0 16,0-1-16,0 1 15,0 27-15,-28-55 16,28 55-16,0 0 15,0-27-15,0 27 16,0 1-16,0-29 0,0 1 16,0-1-16,0 29 15,0-29-15,-28 28 16,28 28-16,0-55 16,0 27-16,0 0 15,0-27-15,0 27 16,0-27-1,0-1-15,0 1 16,28 0 0,-28-1-1,0 1 1,28-28-16,-28 27 16,0 29-1,27-56-15,-27 27 235,0 1-235,0 27 15,0-27 1,0-1-16,0 1 15</inkml:trace>
  <inkml:trace contextRef="#ctx0" brushRef="#br0" timeOffset="-98524.79">14144 8228 0,'0'-28'125,"0"0"-109,-28 1-1,28-1-15,-28 1 16,28-1 0,0 0-16,0-27 0,0 28 15,0-1 1,-27 28 0,27-28-16,0 1 15,0-1-15,-28 0 0,28 1 16,0-1-16,0 1 15,0-1 32,0 0-15,0 1 14,0-1-14,-28 28 46</inkml:trace>
  <inkml:trace contextRef="#ctx0" brushRef="#br0" timeOffset="-88417.06">13508 3534 0,'0'-27'266,"0"-1"-266,-27 0 15,-1 1-15,28-1 16,-28 0-16,1 1 16,-1-1-16,0-55 15,1 28 470,-1 55-470,-27-55-15,0 27 0,27 1 16,-55-28-16,28 27 15,0-82-15,-28 54 16,0 29-16,55-29 16,-27 29-16,0-56 0,27 28 15,-27 27-15,0 1 16,27-29-16,1 29 328,-1 27-328,0 0 16,1 0-16,-1 0 0,28-28 15,-28 28-15,1-27 16,-28 27 0,27-28-16,0 0 15,1 28-15,-1-55 235,0 0-220,28 27-15,-27-27 16,27 27-16,-28-54 15,28 54-15,-27 0 16,27 1-16,0-1 16,-28 1-16,28-1 15,0 0 1,-28 1-16,28-1 16,-27-27-16,-1 55 171,0-28-155,1 28 0,-28 0-1,-1 0-15,1-27 16,27 27 0,1 0-1,-1 0-15,1 0 16,27-28-16,-28 28 15,0-27 1,1 27-16,-29 0 16,56-28 15,-27 28-31,27-28 31,-28 28-31,28-27 31,0-29 48,0 29 92,0 82 173</inkml:trace>
  <inkml:trace contextRef="#ctx0" brushRef="#br0" timeOffset="-85570.19">31988 2651 0,'194'-249'79,"110"-55"-79,55-54 15,-28 81-15,84-26 16,-56-29-16,55 56 0,0 0 15,-82 55-15,-28 28 16,0 0-16,0-28 16,-111 111-16,56-56 15,-84 28-15,139-28 16,0-110-16,-55 166 0,27-28 16,28-28-16,-111 83 15,56 0-15,-139 56 16,139-1-16,-56-55 15,-27 83-15,0 0 0,-1 0 16,-82-27-16,55 27 16,-55 0-16,0 0 15,-55-28-15</inkml:trace>
  <inkml:trace contextRef="#ctx0" brushRef="#br0" timeOffset="-39946.44">11796 8255 0,'-56'0'0,"29"83"0,-29-55 0,1-1 15,28-27-15,-56 55 16,27-27-16,1 83 16,28-84-16,-29 1 15,-27 27-15,56 0 16,-28-27-16,27 27 0,-27 0 15,27-27-15,-55-1 16,56 29-16,-29-1 16,1-28-16,27 56 15,1-55-15,-56 27 16,55-27-16,1 27 0,-1-27 16,0 27-16,1-28 15,-1 29 1,-27-29-16,27 1 15,-27-1-15,27 56 0,-27-55 16,28 55-16,-84-56 16,83-27-16,28 28 15,-27 0-15,-1-28 16,28 27-16,-27-27 0,-1 83 16,28-55-16,-28-1 15,1 1-15,-1-1 16,-27 29 93,55-29-93,0 28 703,-28-27-704,28 27-15,-27-27 16,-1-28-16,28 27 15,-28 29-15,1-29 16,27 1-16,0 0 16,-28-1-16,1-27 0,27 28 15,0-1-15,-28-27 16,28 28-16,-28 0 16,28 27-16,0-28 31,-27-27-31,27 28 15,0 0 17,0-1-17,0 1 32,-28-1 266,0 1-313,-27-28 15,28 0 1,-1 28-16,-55-28 16,55 0-16,1 0 15,-28 0-15,27 0 16,0 0-1,1 0-15,-29 0 16,29 0-16,-1 0 16,1 0-1,-1 0-15,0 27 16,1-27-16,-1 0 16,0 0-1,1 0-15,-1 28 16,1-28-16,-1 0 0,0 0 15,1 0-15,-1 0 16,-27 27-16,0-27 16,27 28-16,-27-28 15,27 0-15,-27 28 0,27-28 16,1 0-16,-29 0 16,29 55-16,-1-55 15,0 28-15,-27-28 16,0 0-16,0 0 15,27 0-15,-27 27 16,27-27-16,1 0 16,-1 0-16,0 28 765,1-28-749,-1 0-16,0 0 16,1 27-1,-1-27 1,1 28-1,-29-28 1,29 0 0,-1 0-1,0 0 1,1 0 15,27 28-31,-28-28 47,1 27-47,-1-27 31,-27 0-15,27 0 0,28-27 624,0-1-624,0-27-16,0 27 0,-28-27 15,28 0-15,0 27 16,0 0-16,-27-27 16,-1 0-1,28 27-15,-27-54 16,27 54-16,-28 0 16,28 1-1,-28 27 1,28-28-16,0 1 15,0-1-15,-27 28 0,27-83 16,-28 56-16,28-1 16,-55 0-1,55 1-15,0-29 16,-28 29-16,1-56 0,27 55 16,-28-27-16,0 0 15,28 27 1,0-27-16,-27 28 15,27-29-15,-28 29 16,28-28-16,0 27 16,0 0-16,-27-55 15,27 56-15,0-1 16,0 1 0,0-1-16,-56 0 0,56 1 15,0-28-15,-27-1 16,27 29-1,0-1-15,-28 1 16,28-1-16,0 0 16,0 1-1,0-1-15,0 1 16,-28-1 0,28 0-1,0 1 1,-27-1-16,-1 0 31,1-27-15,27 28 15,-28 27-31,28-28 31,-55 28 16,27 0 0,28-28 328,0 1-375,0-1 31,0 1-15,0-1-1,0 0-15,28 28 16,-28-27 0,27-28 15,1 27 0,0 0-15,-1 1-1,1-1 1,27 1 0,-55-1 15,28 28-31,-1 0 16,-27-55-1,28 55 141,-28-28-156,28 28 16,-1-28-16,-27 1 16,28 27-1,-1-28-15,29 1 16,-1-1-16,-27 28 16,-1-28-16,28 28 15,-27 0-15,-28-55 16,28 28-16,-1 27 15,28-28-15,-27 0 16,0 28-16,27-27 0,-27 27 16,-28-28-16,27 1 15,1 27 1,27-28-16,-27 28 16,-1 0-16,-27-55 15,28 27-15,-28 1 31,28 27-31,-28-28 16,27 28-16,1-28 16,-1 28-1,-27-27-15,56 27 16,-56-28 0,0 0-1,27-27 1,-27 28 15,28 27-15,-28-28-1,28 28 345,-1 0-360,1-28 0,-1 1 15,1 27-15,-28-28 16,28 1-16,55 27 16,-56-28-16,28 28 15,-27-28-15,27 28 16,-27 0-16,27-55 15,0 55-15,-27-27 16,27 27-16,1-28 16,-29 28-16,28-28 15,-27 28-15,27-27 0,-27 27 16,27 0-16,-27-28 16,27 28-16,-55-27 15,28 27-15,-1 0 16,1-28-16,0 28 15,-1-28-15,1 28 16,-28-27 0,55 27-16,-27 0 15,-1-28 1,1 28 0,-28-28-16,28 28 15,-1-27-15,-27-1 16,28 28-1,-1-27 1,29-1-16,-29 28 16,1 0-1,0-28-15,-28-27 16,27 55 0,1-27-16,-1-1 15,1 28-15,27-28 16,-27 28-16,-28-27 15,28 27 1,-1-28 0,1 28-16,-1 0 0,1 0 15,0-27-15,-28-1 16,55 28 0,-27-55-1,-1 55-15,-27-28 16,28 28-16,-1 0 15,1-27-15,0 27 16,-28-28 0,27 28 15,1 0 281,-1 28-296,-27-1 0,28-27-16,-28 28 0,28-1 15,-1-27-15,-27 28 16,28 0 0,-28-1-1,28-27-15,27 55 16,-55-27-16,27 0 15,1-28 1,0 27 0,-28 1-1,27-1-15,1-27 16,-28 28 0,28-28-16,-28 28 15,27-1 1,28-27-1,-55 28-15,28-28 16,-28 27-16,28 1 16,-1 0-1,1-1 1,0-27 0,-1 28-16,-27 0 0,28-28 15,55 27-15,-83 1 16,27-1-1,1 1-15,0 0 16,-1-28-16,1 27 16,-1 1-16,-27-1 0,56 1 15,-29-28-15,1 0 16,-28 28-16,28 27 16,-1-28-16,1-27 15,-28 28-15,27 0 0,1-1 31,27-27-31,-27 0 16,0 28 0,-1-1-1,1-27-15,-28 28 16,27 27 0,1-27-1,0-28 1,-28 28-16,55-28 0,-27 0 31,-28 27-15,27-27-1,-27 28 1,0-1 15,28-27 0,-28 28-15,27-28 0,1 0 31,-28 28-32,28-28 1,-1 0 31,-27 55-47,56-55 31,-29 0 47</inkml:trace>
  <inkml:trace contextRef="#ctx0" brushRef="#br3" timeOffset="33973.32">22401 5045 0,'18'35'406,"0"0"-390,-1 18-1,36-35 1,-35 35 0,-1-36-1,1 36-15,0-17 32,-1 16-17,36 1 1,-53-17-1,53 52 1,-35-53 0,0-17-1,-1-1 1,18 19 0,-17-1-1,-18-17 1,18-18-1,-1 35 1,1 0 15,17 0-15,-35 1 0,18-1-1,0-17-15,-1 17 16,-17-17-1,0-1 1,18 1 0,-18 17-1,17 18 1,-17 0 0,53 18-1,-53-54 1,18 18-1,-18 1 1,35 34 0,-17-34-1,0-1 1,17 0 0,-18 0-1,19 18 1,-19 0-1,1-35-15,17 52 16,-17-52 0,0 17-16,-1 1 15,36 87 1,-35-88 0,17 18-1,0 18 1,1-36-1,-19 18 1,19 18 0,-19-36-1,18 18 1,-35 0 0,18-36-1,-18 19 1,18-1-1,-18-17 1,0-1 0,70 71 359,-34 18-360,-1-53 1,0 18 0,-17-18-1,-1-18 1,19 18-1,-1-36 1,-35 1-16,18 0 16,-1-1-1,36 54 17,-18-53-17,-17-1 1,0 18-1,-1 1 1,19 17 0,-1-18-1,-17 18 1,-1-18-16,-17-17 16,18 70-1,-1-88-15,1 35 16,-18 18-1,18 0 1,17-18 0,-35 18 15,18-35-15,-1 0-1,-17 17 1,18-18-1,0 19 1,-18-1 0,17-17-1,36 52 1,-18 18 0,1-52-1,-19 52 1,36-35-1,0 53 1,-35-71 0,-1 0-1,19 18 1,-19-35 0,19-1-1,-19 1 1,1 0-1,17-1 1,-17 19 0,-18-19-1,35 18 1,-35 1 0,35 17-1,1 17 1,-36-17-1,35-18 1,-35 1 0,18 17-1,-18-36 1,17 19 0,1-19-1,-1 18 1,1-35-1,17 71 1,-35-53 0,18-18-1,0 53 1,-1-1 0,36-16-1,-35 17 1,0-53 156,-1 53-157,1-36 1,-18 1 0,17-18-1,-17 35 1,18-17-1,35-1 17,-53 1-17,0 0 1,18-1 0,17 36-1,-17-35 1,-1 17-1,1-17 1,-1 35 0,1-18-1,-18 0 1,18 1 0,-1-19-1,1 18 32,-18 1 0,18-36-31,-1 17 30,-17 19-30,18-36 0,-18 17-1,18 1 1,-1-18 0,-17 18-1,18-1 1,17 1 62,0-1-47,-35 1-15,18-18-1,0 18 1,-1-1 0,1 1 31,0-18-32,-18 18 1,17-18-1,1 0 17</inkml:trace>
  <inkml:trace contextRef="#ctx0" brushRef="#br3" timeOffset="34930.05">25894 11201 0</inkml:trace>
  <inkml:trace contextRef="#ctx0" brushRef="#br3" timeOffset="35133.69">25894 11201 0</inkml:trace>
  <inkml:trace contextRef="#ctx0" brushRef="#br3" timeOffset="35285.03">25894 11201 0</inkml:trace>
  <inkml:trace contextRef="#ctx0" brushRef="#br3" timeOffset="35333.98">25894 11201 0</inkml:trace>
  <inkml:trace contextRef="#ctx0" brushRef="#br3" timeOffset="35370.58">25894 11201 0</inkml:trace>
  <inkml:trace contextRef="#ctx0" brushRef="#br3" timeOffset="35395.28">25894 11201 0</inkml:trace>
  <inkml:trace contextRef="#ctx0" brushRef="#br3" timeOffset="35460.25">25894 11201 0</inkml:trace>
  <inkml:trace contextRef="#ctx0" brushRef="#br3" timeOffset="35714.11">25894 11201 0</inkml:trace>
  <inkml:trace contextRef="#ctx0" brushRef="#br3" timeOffset="35847.95">25894 11201 0</inkml:trace>
  <inkml:trace contextRef="#ctx0" brushRef="#br3" timeOffset="35973.91">25894 11201 0</inkml:trace>
  <inkml:trace contextRef="#ctx0" brushRef="#br3" timeOffset="44041.5">25894 11130 0,'-18'0'250,"18"18"-235,-17-18-15,-1 0 16,0 35 0,-17-17-16,0 52 15,-1-17 1,1 35-1,-18 1 1,18-19 0,0-35-1,35 1 1,-36 34 0,-16-35-1,34 1 1,-17 17-1,-1-18 1,-17 18 0,18 17-1,-18 19 1,0-19 0,0 1-1,0 17 1,18-53-1,0 36 1,-18 17 0,0-53-1,0 36 1,18-18 0,-18 35-1,18-35 1,-18 35-1,35-53 1,-35 1 0,36 16-1,-1-52-15,-17 53 16,-36 53 0,18-70-1,-53 52 1,36-18-1,17-34 1,-18 52 0,54-53-1,-54 18 1,-17 88 0,-18-17-1,88-72 1,-34 1 374,16 18-374,-52-1 0,-18 89-1,36-88 1,-1-1 0,1 1-1,34-53 1,1 17-1,0 18 1,-1-18 0,1 18-1,18-35 1,17-1 0,-36 18-1,1 1 1,17-1-1,1 0 1,-1-17-16,-17 17 16,17 0-1,-17-17 1,0 35 0,-18-35-1,17 17 1,1-17-1,18-1 1,-36 1 0,17-18-1,1 18 1,17-1 0,-17-17-1,17 0 1,1 0-1,-1 18 1,-17 17 0,-18-35-1,-18 18 1,19-1 0,16 1-1,1-18 1,17 0-16,-35 18 15,-35-1 1,53 1 0,0-18-1,35 18 17,0-1-1,0 1 16,-18 17-32,0-17 1,1 52 0,-36-52-1,35 0 1,1 17-1,-19 18 1,1-18 0,0 0-1,35-17 1,-18 17 0,0-17-1,1 0 1,-54-1-1,71 1 1,-17-1-16,-19 19 16,19-19 77,-36 1-77,18 0 0,-1-1-1,19-17 1,-1 18 0,0 35-1,1-53 141,-36 17-140,35 1 0,-17-18-1,0 18 1,17-1 0,0-17-1,-52 53 1,34-35-1,-16-18 1,16 18 0,19-18-1,-19 0 1,19 17 0,-1-17-16,0 0 328,-17 0-313,18 0 1,-1 0 0,-17 0-1,-1 0 1,-17 18-1,18-18 1,0 17 0,17-17-1,1 0 1,17 18 0,-53-18-1,35 18 16,18-1 1,-18-17-17,-17 0 17,35 18-17,-18-18 1,-17 0-1,18 0 17,-1 0-1,0 0 16,1 0-32,-1 0 1,-53 0 15,54 0 1,-1 0-17,-17 0 1,17 0-1,1 0 17</inkml:trace>
  <inkml:trace contextRef="#ctx0" brushRef="#br3" timeOffset="53249.37">20144 16263 0,'-18'0'328,"0"0"-312,1 0-1,17 18 16,-18-18-15,0 0 0,-17 17 15,17 1-15,1-18-1,-1 0 16,1 18-15,-19 17 0,-34-17-1,52-1 1,0-17 0,1 18-1,-1-18 1,-17 17 15,17-17-15,1 0 15,-19 18-15,1 0-1,0-1 16,17 1-15,1 0 0,-19-1-1,1 1 1,0 0 0,-18 17-1,0-18 1,18 19-1,17-36 1,-70 17 0,52 1-1,1-18 1,0 18 0,17-18 15,-17 17-16,0 1 1,-36-18 0,36 18-1,17-1 1,-52-17 0,34 18-1,1-1 1,-53 1-1,35-18 1,-53 53 0,53-35-1,-70 17 1,70-35 0,0 35-1,0-17 1,0-18-1,35 0 407,-34 18-406,34-18-16,-35 17 16,18-17-1,17 18-15,0-18 16,1 0-16,-71 17 15,35 1 1,0-18 0,-141 35-1,141-35 1,0 36 0,18-36-1,-1 0 1,-17 0-1,18 0 1,0 17 0,-36 1-1,36-18 1,-18 18 0,0-18-1,-17 0 1,-1 0-1,18 17 1,0-17 0,18 0-1,-18 18-15,35-18 16,-87 17 0,105 1-1,-89 0 1,54-18-16,-18 17 15,-123 1 1,52-18 0,19 0-1,-1 18 1,70-18 0,19 0-16,-36 17 15,0-17 1,0 18-1,18-18-15,-1 0 16,-69 35 0,52-17-1,-18 17 1,54-35 0,-54 18-1,53-1-15,-35 1 16,1-18-1,34 0 1,-17 0 0,-1 0-1,1 0 1,0 0 0,-36 0-1,18 0 1,0 0-1,0 0 1,18 0 0,0 0-1,17 0 1,1 0-16,-1 0 16,0 0-1,1-18 1,-36 1 343,-18 17-343,-35 0-1,18 0 1,53 0 437,17 0-437,1-18-1,-1 18 1,-17-18 0,-36 1-1,1 17 1,34 0 0,36-18-16,-53 18 15,36 0 1,-1 0-1,1 0 1,-1 0 0,0 0-1,1 0-15,-1 0 16,0 0 31,1 0-32,-1-17 1,-35-1 0,18 0-1,-18 18 1,18-17 0,17 17-1,0-18 1,-17 18-1,17 0 1,18-18 0,-17 18-1,-1 0 1,18-17 0,-17-1 30,-1-17-30,18 17 0,0 1-1,-35 17 32,35-18-31,0 0 15,0 1 47,0-1-47</inkml:trace>
  <inkml:trace contextRef="#ctx0" brushRef="#br3" timeOffset="62371.1">13353 17145 0,'-18'0'3329,"-53"-71"-3314,36 54 1,-53-71-1,35 35 1,-18-36 0,1 19-1,-1-1 1,-17-34 0,35 16-1,-17 19 1,52 70-1,-52-71 1,52 36 0,-17 0-1,-36-18 1,36 0 0,-1 0-1,-34-18 1,52 36-16,1 0 15,-19-36 1,19 36 0,-36-36-1,18 1 1,-1 35 0,19-36-16,-36 36 15,-18-36 1,36 1-1,-71-1 1,35-35 0,-17-35-1,-53-71 1,106 160 0,-53-142-1,17 52 1,-17-69-1,0 70 1,52 52 0,-105-140-1,71 106 1,-1 52 0,-17-17-1,35 17 1,0 1-1,-17-36 1,34-17 0,1 34-1,0-17 1,-18 18 0,-18 0-1,36 0 1,-18-36-1,-35 19 1,35-19 0,-17 54-1,-1-54 1,-53-35 0,89 89-1,-18 35 1,0-36-1,0-35 1,-17 53 0,17-70-1,0 35 1,-17 35 0,17 0-1,-18-53 1,-17 53-1,0-35 1,35 70 0,17-35-1,-52-35 1,53 35 0,-53-35-1,0 0 1,35 17-16,17 36 15,-52-18 1,18 0-16,-1 0 16,18 35-1,0 1 1,18-1-16,-18-35 16,0 36-1,36-1 1,-36 0-1,17 1 1,19-1 0,-1-17-1,-53 0 1,54 35-16,-1-18 16,-17-17-1,17-18 1,-35 53-1,53-18-15,-35-17 16,-53-53 0,70 88-1,-17-36 1,17 19 0,-17-1-1,-18-53 1,36 54-1,-1-1 1,-17 1 0,17-1-16,0 0 15,-70-35 1,18 36 0,34-1-1,19 18 1,-36-18-1,35-17 1,0 35 0,1-17-1,-18-1 1,-1 0 0,1-17-1,17 17 1,-17-17-1,0 0 1,0 17 0,-1-17-1,19 17 1,-36-35 0,53 36-1,-18 17-15,0-36 16,1 19-1,-1-19 1,0-34 0,18-1-1,-35-17 1,35 53-16,0 0 16,-17-36-1,17 36-15,-18 0 16,0-89-1,18 89 1,0-18 0,0-18-1,0 18 1,0 0 0,0 1-1,0-37 1,0 36-1,0 1 1,0 16 0,0-17-1,0 0 1,0 36 0,18 17-1,17 0 1,0 35-1,-17 36 1,17-1 0,-17-35-1,-18-17 1,35-18-16,-35 18 31,0-1 16,0 19-31,0 17-1,18-18 1,-18 0 0,0 36-1,0-54 1,0 1 15,0 0 16,0-1-16</inkml:trace>
  <inkml:trace contextRef="#ctx0" brushRef="#br3" timeOffset="66425.56">6509 8855 0</inkml:trace>
  <inkml:trace contextRef="#ctx0" brushRef="#br3" timeOffset="67226.05">6509 8855 0,'300'-300'156,"52"-71"-140,-246 266-1,106-54 1,-106 106 0,-89 35-1,-17 36 63,-17 0-62,-1-1 15,0 1-15,-17-18 15,18 17-15,-36 54-1,-18 0 1,53-18 0,-35-36-1,36 1 1,17-1 0,-35 1 15,17 0-16,0 35 1,1-36 0,-1 1-1,-35 35 1,18-18 0,35-17-1,-18-18 32</inkml:trace>
  <inkml:trace contextRef="#ctx0" brushRef="#br3" timeOffset="75603.9">7073 8414 0,'18'0'578,"17"-71"-562,18-17 0,35 0-1,-70 35 1,-1 35-16,54-52 16,17-19-1,-17 37 1,-18 16-1,-36 1-15,54 17 16,-18-35 0,35 1-1,-35-1 1,-18 17 0,124-122-1,-71 105 1,-17-18-1,-36 53 1,88-52 0,-52 17-1,0 18 1,-1-18 0,-52 53-1,-1-35-15,19 17 16,17-17-1,17-18 1,1 0 0,-18 35-1,-18 1-15,53-19 16,-70 36 0,17-53-16,18 53 15,0-35 1,-18 17-1,0-17 1,18 17 0,0-17-1,-17 18 1,16-19 0,-34 19-1,0 17 16,17-18 657,-17 0-672,158-87-1,-141 69 63,1 1-62,16 17 0,1-52-1,-35 52 1,88-17-1,-71 0-15,-17 17 16,88-35 0,-36 18-1,1-1 1,-18 1 0,17-35-1,-35 52 1,-17-17-1,53-36 1,-36 18 0,18 36-16,53-54 15,-18-17 1,53 0 0,0 52-1,-53-17 1,-17 1-1,-53 16 1,34 19 0,72-107-1,-36 89 1,-35-36 0,35 36-1,-35-18 1,35 36-1,-52-19 1,-1 19-16,18-19 16,-18 1-1,0 17 1,1 1 0,-1-1-1,18-17 1,-36 17-1,1 1 1,17 17 0,18-18-1,35-17 1,-17-18 0,35 35-1,-53 0 1,0-17-1,35 18 1,-70 17-16,-18-18 16,17 18-1,1-35 1,17 35 0,-17-18-1,17 0 1,-17 18-1,-1-17 1,19-1 0,16 0-1,-16-34 1,34 34 0,-34 18-1,34-18 1,-52 18-1,-18-17 17,17 17-17,1-18 1,70-53 0,-52 54-1,-19-1 1,1-17-1,17 17 1,-17 18-16,-18-17 16,17-1-1,1 18 17,0-18-17,-1 1 1,19 17-1,-19 0 1,-17-18 0,35 18-1,-35-18 1,36 18 0,-1-35-1,36 17 1,-36 1-1,0-1 1,-17 18 0,17 0-1,-17 0 1,-1-17 0,19 17-1,-1-18 1,-17 18-1,-1 0 1,1 0 15,-1 0-15,1 0 0,0 0-1,-1 0 1,1 0 31,0 0-16,17 0-15,-17 0-1,-1 0 1,1 0-1,17 0 32,0 0 0,-17 0 281,35 0-187,0 0-125,0 0-16,0 0 15,0 0 1,0 0-1,-18 0 1,-35 18 47,35-18-48,0 0 1,54 17-1,-54-17 1,0 0 0,18 0-1,-18 0 1,36 0 0,-36 0-1,-17 0 1,17 18-1,0-18 1,1 17 0,-19-17-1,54 0 1,-36 18 0,71 0-1,-36-18 1,19 17-1,-36 19 1,35-36 0,-35 17-1,35 19 1,-18-1 0,72 0-1,105 36 1,-142-36-1,1 0 1,-35 1 0,17-1-1,0-18 1,36 19 0,-1-19-1,106 36 1,-52 0-1,-54-18 1,36-35 0,-71 36-1,159-36 1,-159 17 0,-35 1 312,106 17-313,-106-17 1,-18-18 203,-17 18-204,35-18 1,0 0 0,0 0-1,17 0 1,-35 0-16,36 0 15,0 0 1,-1 0 0,1 0-1,-36 0 63,18 0-62,35 0 0,-35 0-1,17 0 1,-17 0 0,18 0-1,-36 0 1,-17 0-1,35 0 1,-18 0 0,-17 0 15,-1 0-15,19 0-1,17 17 1,-18-17-1,71 18 1,-89-1-16,19-17 16,34 0-1,-35 0 1,18 18 0,36 0-1,-54-18 1,-18 0 15,36 35-15,-35-35-1,17 18 1,-17-1 0,52 1-1,-52-18-15,-18 18 16,18-18-16,-1 17 15,19-17 1,17 0 0,-36 0-1,1 18-15,35-18 16,-18 35 0,18-17-1,53-18 1,-71 0-1,18 17 1,-35-17 0,-1 18-1,1 0 1,52-18 0,-34 0-1,-19 0 1,19 17 15,52-17 0,-53 0-15,-17 18 0,17-18-1,0 0 1,-17 0-1,0 0 1,-1 0 0,19 0-1,16 0 17,-34 0-17,0 0 1,35 0-1,-18 0 17,-17 0-17,-1 0 1,1 0 0,17 0-1,-17-18 1,-1 18-1,1 0 1,0 0 0,-1 0 15,19 0-15,-19 0-1,1 0 16,-1 0-15,1 0 0,0 0-1,17-17 1,-17 17 0,-1 0-1,19 0 1,-19 0-1,19 0 1,-19 0 0,18-18 15,1 18-15,-1 0-1,-17 0 1,-1 0 31,1 0-16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2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0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46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8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6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1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2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1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6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8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80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17/06/relationships/model3d" Target="../media/model3d2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black sky with stars&#10;&#10;Description automatically generated">
            <a:extLst>
              <a:ext uri="{FF2B5EF4-FFF2-40B4-BE49-F238E27FC236}">
                <a16:creationId xmlns:a16="http://schemas.microsoft.com/office/drawing/2014/main" id="{9A558FD6-CFF8-4BF9-EE4F-CC46145AF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B8AF2F4-988C-C791-C43F-485C41496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940" y="-10388"/>
            <a:ext cx="12201940" cy="3279731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92209DF-5D11-6D72-1984-4887D5100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764504"/>
            <a:ext cx="12191992" cy="2103884"/>
          </a:xfrm>
          <a:prstGeom prst="rect">
            <a:avLst/>
          </a:prstGeom>
          <a:gradFill>
            <a:gsLst>
              <a:gs pos="0">
                <a:srgbClr val="000000">
                  <a:alpha val="5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72096-D5E9-952B-9A5D-EB3C7946C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2" y="66262"/>
            <a:ext cx="12013097" cy="4974636"/>
          </a:xfrm>
        </p:spPr>
        <p:txBody>
          <a:bodyPr anchor="t">
            <a:normAutofit/>
          </a:bodyPr>
          <a:lstStyle/>
          <a:p>
            <a:r>
              <a:rPr lang="en-SG" sz="11500" dirty="0">
                <a:solidFill>
                  <a:srgbClr val="FFFFFF"/>
                </a:solidFill>
              </a:rPr>
              <a:t>The Winter Hexagon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E7CD1-3423-A143-3DD2-BE47E393F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1100" y="5003687"/>
            <a:ext cx="9929231" cy="892068"/>
          </a:xfrm>
        </p:spPr>
        <p:txBody>
          <a:bodyPr anchor="b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SG">
                <a:solidFill>
                  <a:srgbClr val="FFFFFF"/>
                </a:solidFill>
              </a:rPr>
              <a:t>Kush (Returns)</a:t>
            </a:r>
          </a:p>
          <a:p>
            <a:pPr algn="r">
              <a:lnSpc>
                <a:spcPct val="110000"/>
              </a:lnSpc>
            </a:pPr>
            <a:r>
              <a:rPr lang="en-SG">
                <a:solidFill>
                  <a:srgbClr val="FFFFFF"/>
                </a:solidFill>
              </a:rPr>
              <a:t>26</a:t>
            </a:r>
            <a:r>
              <a:rPr lang="en-SG" baseline="30000">
                <a:solidFill>
                  <a:srgbClr val="FFFFFF"/>
                </a:solidFill>
              </a:rPr>
              <a:t>th</a:t>
            </a:r>
            <a:r>
              <a:rPr lang="en-SG">
                <a:solidFill>
                  <a:srgbClr val="FFFFFF"/>
                </a:solidFill>
              </a:rPr>
              <a:t> January 2024 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1163B6C4-0500-4B1A-9149-4A6C7EDA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387805" y="5715292"/>
            <a:ext cx="804195" cy="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06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Constellations vs Asterisms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54A96-315C-EBF7-4DFC-B5325407F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56620"/>
            <a:ext cx="6096000" cy="264152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SG" sz="1600" b="1" dirty="0">
                <a:solidFill>
                  <a:schemeClr val="bg1"/>
                </a:solidFill>
              </a:rPr>
              <a:t>88</a:t>
            </a:r>
          </a:p>
          <a:p>
            <a:pPr marL="0" indent="0" algn="r">
              <a:buNone/>
            </a:pPr>
            <a:r>
              <a:rPr lang="en-SG" sz="1600" b="1" dirty="0">
                <a:solidFill>
                  <a:schemeClr val="bg1"/>
                </a:solidFill>
              </a:rPr>
              <a:t>Officially Recognised</a:t>
            </a:r>
          </a:p>
          <a:p>
            <a:pPr marL="0" indent="0" algn="r">
              <a:buNone/>
            </a:pPr>
            <a:r>
              <a:rPr lang="en-SG" sz="1600" b="1" dirty="0">
                <a:solidFill>
                  <a:schemeClr val="bg1"/>
                </a:solidFill>
              </a:rPr>
              <a:t>Representation is not very representative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7665B-B8D5-17B1-2051-773DE548CC73}"/>
              </a:ext>
            </a:extLst>
          </p:cNvPr>
          <p:cNvSpPr txBox="1">
            <a:spLocks/>
          </p:cNvSpPr>
          <p:nvPr/>
        </p:nvSpPr>
        <p:spPr>
          <a:xfrm>
            <a:off x="6096000" y="2656620"/>
            <a:ext cx="6096000" cy="2641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Neue Haas Grotesk Text Pro" panose="020B0504020202020204" pitchFamily="34" charset="0"/>
              <a:buNone/>
            </a:pPr>
            <a:r>
              <a:rPr lang="en-SG" sz="1600" b="1" dirty="0">
                <a:solidFill>
                  <a:schemeClr val="bg1"/>
                </a:solidFill>
              </a:rPr>
              <a:t>Unfixed Number</a:t>
            </a:r>
          </a:p>
          <a:p>
            <a:pPr marL="0" indent="0">
              <a:buFont typeface="Neue Haas Grotesk Text Pro" panose="020B0504020202020204" pitchFamily="34" charset="0"/>
              <a:buNone/>
            </a:pPr>
            <a:r>
              <a:rPr lang="en-SG" sz="1600" b="1" dirty="0">
                <a:solidFill>
                  <a:schemeClr val="bg1"/>
                </a:solidFill>
              </a:rPr>
              <a:t>Not Officially Recognised</a:t>
            </a:r>
          </a:p>
          <a:p>
            <a:pPr marL="0" indent="0">
              <a:buFont typeface="Neue Haas Grotesk Text Pro" panose="020B0504020202020204" pitchFamily="34" charset="0"/>
              <a:buNone/>
            </a:pPr>
            <a:r>
              <a:rPr lang="en-SG" sz="1600" b="1" dirty="0">
                <a:solidFill>
                  <a:schemeClr val="bg1"/>
                </a:solidFill>
              </a:rPr>
              <a:t>Representation is very representative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2F8168-78B4-AFCD-6071-83D047D89EB7}"/>
              </a:ext>
            </a:extLst>
          </p:cNvPr>
          <p:cNvCxnSpPr/>
          <p:nvPr/>
        </p:nvCxnSpPr>
        <p:spPr>
          <a:xfrm>
            <a:off x="6096000" y="2519084"/>
            <a:ext cx="0" cy="1649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7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FFA65B9-95D5-621F-6FA1-E8A57C02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5D8D10-FA67-5E11-371C-9FAA293CC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55" y="0"/>
            <a:ext cx="11561045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EE5D386-3FFD-B5D2-4C48-1562A03ECDFC}"/>
              </a:ext>
            </a:extLst>
          </p:cNvPr>
          <p:cNvSpPr txBox="1">
            <a:spLocks/>
          </p:cNvSpPr>
          <p:nvPr/>
        </p:nvSpPr>
        <p:spPr>
          <a:xfrm rot="16200000">
            <a:off x="-3014272" y="3212773"/>
            <a:ext cx="6687671" cy="60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chemeClr val="bg1"/>
                </a:solidFill>
              </a:rPr>
              <a:t>The main constellations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4AED7F9-7500-99D1-311D-2E3907FE40CF}"/>
                  </a:ext>
                </a:extLst>
              </p14:cNvPr>
              <p14:cNvContentPartPr/>
              <p14:nvPr/>
            </p14:nvContentPartPr>
            <p14:xfrm>
              <a:off x="2343240" y="-785160"/>
              <a:ext cx="12047040" cy="7097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4AED7F9-7500-99D1-311D-2E3907FE40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33880" y="-794520"/>
                <a:ext cx="12065760" cy="711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34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FFA65B9-95D5-621F-6FA1-E8A57C02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5D8D10-FA67-5E11-371C-9FAA293CC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55" y="0"/>
            <a:ext cx="11561045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EE5D386-3FFD-B5D2-4C48-1562A03ECDFC}"/>
              </a:ext>
            </a:extLst>
          </p:cNvPr>
          <p:cNvSpPr txBox="1">
            <a:spLocks/>
          </p:cNvSpPr>
          <p:nvPr/>
        </p:nvSpPr>
        <p:spPr>
          <a:xfrm rot="16200000">
            <a:off x="-3014272" y="3212773"/>
            <a:ext cx="6687671" cy="60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chemeClr val="bg1"/>
                </a:solidFill>
              </a:rPr>
              <a:t>The main asterisms</a:t>
            </a:r>
          </a:p>
        </p:txBody>
      </p:sp>
    </p:spTree>
    <p:extLst>
      <p:ext uri="{BB962C8B-B14F-4D97-AF65-F5344CB8AC3E}">
        <p14:creationId xmlns:p14="http://schemas.microsoft.com/office/powerpoint/2010/main" val="8457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EE5D386-3FFD-B5D2-4C48-1562A03ECDFC}"/>
              </a:ext>
            </a:extLst>
          </p:cNvPr>
          <p:cNvSpPr txBox="1">
            <a:spLocks/>
          </p:cNvSpPr>
          <p:nvPr/>
        </p:nvSpPr>
        <p:spPr>
          <a:xfrm>
            <a:off x="-49306" y="3127609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solidFill>
                  <a:schemeClr val="bg1"/>
                </a:solidFill>
              </a:rPr>
              <a:t>For DSOs and other stuff, we visit </a:t>
            </a:r>
            <a:r>
              <a:rPr lang="en-SG" dirty="0" err="1">
                <a:solidFill>
                  <a:schemeClr val="bg1"/>
                </a:solidFill>
              </a:rPr>
              <a:t>Stellarium</a:t>
            </a:r>
            <a:endParaRPr lang="en-S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EE5D386-3FFD-B5D2-4C48-1562A03ECDFC}"/>
              </a:ext>
            </a:extLst>
          </p:cNvPr>
          <p:cNvSpPr txBox="1">
            <a:spLocks/>
          </p:cNvSpPr>
          <p:nvPr/>
        </p:nvSpPr>
        <p:spPr>
          <a:xfrm>
            <a:off x="-49306" y="0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solidFill>
                  <a:srgbClr val="FF0000"/>
                </a:solidFill>
              </a:rPr>
              <a:t>Game Time (Easy)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A2E2A-5945-3FD1-F61E-A8333B45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113"/>
            <a:ext cx="12192000" cy="54068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9D7DA9-1184-FD79-C357-1ECACCAFA94B}"/>
              </a:ext>
            </a:extLst>
          </p:cNvPr>
          <p:cNvSpPr txBox="1">
            <a:spLocks/>
          </p:cNvSpPr>
          <p:nvPr/>
        </p:nvSpPr>
        <p:spPr>
          <a:xfrm>
            <a:off x="-49306" y="548409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1200" dirty="0">
                <a:solidFill>
                  <a:srgbClr val="FF0000"/>
                </a:solidFill>
              </a:rPr>
              <a:t>Constellation – 3, Star Name (Common Name) – 1, Asterism – 2, DSO – 4, anything else - 1</a:t>
            </a:r>
          </a:p>
        </p:txBody>
      </p:sp>
    </p:spTree>
    <p:extLst>
      <p:ext uri="{BB962C8B-B14F-4D97-AF65-F5344CB8AC3E}">
        <p14:creationId xmlns:p14="http://schemas.microsoft.com/office/powerpoint/2010/main" val="13068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EE5D386-3FFD-B5D2-4C48-1562A03ECDFC}"/>
              </a:ext>
            </a:extLst>
          </p:cNvPr>
          <p:cNvSpPr txBox="1">
            <a:spLocks/>
          </p:cNvSpPr>
          <p:nvPr/>
        </p:nvSpPr>
        <p:spPr>
          <a:xfrm>
            <a:off x="-49306" y="0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solidFill>
                  <a:srgbClr val="FF0000"/>
                </a:solidFill>
              </a:rPr>
              <a:t>Game Time (Medium)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9D7DA9-1184-FD79-C357-1ECACCAFA94B}"/>
              </a:ext>
            </a:extLst>
          </p:cNvPr>
          <p:cNvSpPr txBox="1">
            <a:spLocks/>
          </p:cNvSpPr>
          <p:nvPr/>
        </p:nvSpPr>
        <p:spPr>
          <a:xfrm>
            <a:off x="-49306" y="548409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1200" dirty="0">
                <a:solidFill>
                  <a:srgbClr val="FF0000"/>
                </a:solidFill>
              </a:rPr>
              <a:t>Constellation – 3, Star Name (Common Name) – 1, Asterism – 2, DSO – 4, anything else – 1 Marks Deducted for </a:t>
            </a:r>
            <a:r>
              <a:rPr lang="en-SG" sz="1200" dirty="0" err="1">
                <a:solidFill>
                  <a:srgbClr val="FF0000"/>
                </a:solidFill>
              </a:rPr>
              <a:t>styupidity</a:t>
            </a:r>
            <a:endParaRPr lang="en-SG" sz="12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APOD Collection: M45: The Pleiades Open Star Cluster - Starship Asterisk*">
            <a:extLst>
              <a:ext uri="{FF2B5EF4-FFF2-40B4-BE49-F238E27FC236}">
                <a16:creationId xmlns:a16="http://schemas.microsoft.com/office/drawing/2014/main" id="{DA8550E0-8126-6311-7C1C-B381A687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07" y="679076"/>
            <a:ext cx="9268386" cy="617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EE5D386-3FFD-B5D2-4C48-1562A03ECDFC}"/>
              </a:ext>
            </a:extLst>
          </p:cNvPr>
          <p:cNvSpPr txBox="1">
            <a:spLocks/>
          </p:cNvSpPr>
          <p:nvPr/>
        </p:nvSpPr>
        <p:spPr>
          <a:xfrm>
            <a:off x="-49306" y="849800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solidFill>
                  <a:srgbClr val="FF0000"/>
                </a:solidFill>
              </a:rPr>
              <a:t>Game Time (Choose the Season)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9D7DA9-1184-FD79-C357-1ECACCAFA94B}"/>
              </a:ext>
            </a:extLst>
          </p:cNvPr>
          <p:cNvSpPr txBox="1">
            <a:spLocks/>
          </p:cNvSpPr>
          <p:nvPr/>
        </p:nvSpPr>
        <p:spPr>
          <a:xfrm>
            <a:off x="-49306" y="548409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1200" dirty="0">
                <a:solidFill>
                  <a:srgbClr val="FF0000"/>
                </a:solidFill>
              </a:rPr>
              <a:t>Constellation – 3, Star Name (Common Name) – 1, Asterism – 2, DSO – 4, anything else - 1</a:t>
            </a: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733718C9-88E4-3483-DE0B-ED7154154704}"/>
              </a:ext>
            </a:extLst>
          </p:cNvPr>
          <p:cNvSpPr/>
          <p:nvPr/>
        </p:nvSpPr>
        <p:spPr>
          <a:xfrm>
            <a:off x="761998" y="2501151"/>
            <a:ext cx="2859741" cy="2859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ysClr val="windowText" lastClr="000000"/>
                </a:solidFill>
              </a:rPr>
              <a:t>My Favourite DSO</a:t>
            </a: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22E1F98E-95CE-7C1A-C367-CF9CC284780D}"/>
              </a:ext>
            </a:extLst>
          </p:cNvPr>
          <p:cNvSpPr/>
          <p:nvPr/>
        </p:nvSpPr>
        <p:spPr>
          <a:xfrm>
            <a:off x="4666129" y="2501151"/>
            <a:ext cx="2859741" cy="2859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ysClr val="windowText" lastClr="000000"/>
                </a:solidFill>
              </a:rPr>
              <a:t>Orion’s Nemesis</a:t>
            </a: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928E57F7-870D-85D5-DFCF-4F492760D480}"/>
              </a:ext>
            </a:extLst>
          </p:cNvPr>
          <p:cNvSpPr/>
          <p:nvPr/>
        </p:nvSpPr>
        <p:spPr>
          <a:xfrm>
            <a:off x="8570260" y="2501152"/>
            <a:ext cx="2859741" cy="2859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ysClr val="windowText" lastClr="000000"/>
                </a:solidFill>
              </a:rPr>
              <a:t>Do not choose this option</a:t>
            </a:r>
          </a:p>
        </p:txBody>
      </p:sp>
    </p:spTree>
    <p:extLst>
      <p:ext uri="{BB962C8B-B14F-4D97-AF65-F5344CB8AC3E}">
        <p14:creationId xmlns:p14="http://schemas.microsoft.com/office/powerpoint/2010/main" val="54489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EE5D386-3FFD-B5D2-4C48-1562A03ECDFC}"/>
              </a:ext>
            </a:extLst>
          </p:cNvPr>
          <p:cNvSpPr txBox="1">
            <a:spLocks/>
          </p:cNvSpPr>
          <p:nvPr/>
        </p:nvSpPr>
        <p:spPr>
          <a:xfrm>
            <a:off x="-49306" y="0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solidFill>
                  <a:srgbClr val="FF0000"/>
                </a:solidFill>
              </a:rPr>
              <a:t>Game Time (My Favourite DSO)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9D7DA9-1184-FD79-C357-1ECACCAFA94B}"/>
              </a:ext>
            </a:extLst>
          </p:cNvPr>
          <p:cNvSpPr txBox="1">
            <a:spLocks/>
          </p:cNvSpPr>
          <p:nvPr/>
        </p:nvSpPr>
        <p:spPr>
          <a:xfrm>
            <a:off x="-49306" y="548409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1200" dirty="0">
                <a:solidFill>
                  <a:srgbClr val="FF0000"/>
                </a:solidFill>
              </a:rPr>
              <a:t>Constellation – 3, Star Name (Common Name) – 1, Asterism – 2, DSO – 4, anything else - 1</a:t>
            </a:r>
          </a:p>
        </p:txBody>
      </p:sp>
      <p:pic>
        <p:nvPicPr>
          <p:cNvPr id="2" name="Picture 1" descr="A picture containing outdoor, nature, mountain, hill&#10;&#10;Description automatically generated">
            <a:extLst>
              <a:ext uri="{FF2B5EF4-FFF2-40B4-BE49-F238E27FC236}">
                <a16:creationId xmlns:a16="http://schemas.microsoft.com/office/drawing/2014/main" id="{F9D36CC7-12D0-62D1-DADA-A01470B54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851328"/>
            <a:ext cx="9377082" cy="60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EE5D386-3FFD-B5D2-4C48-1562A03ECDFC}"/>
              </a:ext>
            </a:extLst>
          </p:cNvPr>
          <p:cNvSpPr txBox="1">
            <a:spLocks/>
          </p:cNvSpPr>
          <p:nvPr/>
        </p:nvSpPr>
        <p:spPr>
          <a:xfrm>
            <a:off x="-49306" y="0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solidFill>
                  <a:srgbClr val="FF0000"/>
                </a:solidFill>
              </a:rPr>
              <a:t>Game Time (Orion’s Nemesis)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9D7DA9-1184-FD79-C357-1ECACCAFA94B}"/>
              </a:ext>
            </a:extLst>
          </p:cNvPr>
          <p:cNvSpPr txBox="1">
            <a:spLocks/>
          </p:cNvSpPr>
          <p:nvPr/>
        </p:nvSpPr>
        <p:spPr>
          <a:xfrm>
            <a:off x="-49306" y="548409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1200" dirty="0">
                <a:solidFill>
                  <a:srgbClr val="FF0000"/>
                </a:solidFill>
              </a:rPr>
              <a:t>Constellation – 3, Star Name (Common Name) – 1, Asterism – 2, DSO – 4, anything else - 1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15B4F98-55FF-91C8-8BBB-4154BC39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30" y="804565"/>
            <a:ext cx="9511740" cy="605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EE5D386-3FFD-B5D2-4C48-1562A03ECDFC}"/>
              </a:ext>
            </a:extLst>
          </p:cNvPr>
          <p:cNvSpPr txBox="1">
            <a:spLocks/>
          </p:cNvSpPr>
          <p:nvPr/>
        </p:nvSpPr>
        <p:spPr>
          <a:xfrm>
            <a:off x="-49306" y="0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dirty="0">
                <a:solidFill>
                  <a:srgbClr val="FF0000"/>
                </a:solidFill>
              </a:rPr>
              <a:t>Game Time (I hate you all)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9D7DA9-1184-FD79-C357-1ECACCAFA94B}"/>
              </a:ext>
            </a:extLst>
          </p:cNvPr>
          <p:cNvSpPr txBox="1">
            <a:spLocks/>
          </p:cNvSpPr>
          <p:nvPr/>
        </p:nvSpPr>
        <p:spPr>
          <a:xfrm>
            <a:off x="-49306" y="548409"/>
            <a:ext cx="12290612" cy="602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1200" dirty="0">
                <a:solidFill>
                  <a:srgbClr val="FF0000"/>
                </a:solidFill>
              </a:rPr>
              <a:t>Constellation – 3, Star Name (Common Name) – 1, Asterism – 2, DSO – 4, anything else - 1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0699822-70D4-9B2E-529C-114732AA8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50" y="891089"/>
            <a:ext cx="8620500" cy="59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Today’s Menu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5C91-550C-E3E4-2535-BCE457E30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dirty="0">
                <a:solidFill>
                  <a:schemeClr val="bg1"/>
                </a:solidFill>
              </a:rPr>
              <a:t>Some Recap</a:t>
            </a:r>
          </a:p>
          <a:p>
            <a:pPr marL="0" indent="0">
              <a:buNone/>
            </a:pPr>
            <a:r>
              <a:rPr lang="en-SG" dirty="0" err="1">
                <a:solidFill>
                  <a:schemeClr val="bg1"/>
                </a:solidFill>
              </a:rPr>
              <a:t>Stellarium</a:t>
            </a:r>
            <a:r>
              <a:rPr lang="en-SG" dirty="0">
                <a:solidFill>
                  <a:schemeClr val="bg1"/>
                </a:solidFill>
              </a:rPr>
              <a:t> Night Sky Tour</a:t>
            </a:r>
          </a:p>
          <a:p>
            <a:pPr marL="0" indent="0">
              <a:buNone/>
            </a:pPr>
            <a:r>
              <a:rPr lang="en-SG" dirty="0">
                <a:solidFill>
                  <a:schemeClr val="bg1"/>
                </a:solidFill>
              </a:rPr>
              <a:t>GAMEEEEEEEEEEEEEEE (WITH PRIZESSSSSSSSSSSSSSSSSSSSSSS)</a:t>
            </a:r>
          </a:p>
        </p:txBody>
      </p:sp>
    </p:spTree>
    <p:extLst>
      <p:ext uri="{BB962C8B-B14F-4D97-AF65-F5344CB8AC3E}">
        <p14:creationId xmlns:p14="http://schemas.microsoft.com/office/powerpoint/2010/main" val="13504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black sky with stars&#10;&#10;Description automatically generated">
            <a:extLst>
              <a:ext uri="{FF2B5EF4-FFF2-40B4-BE49-F238E27FC236}">
                <a16:creationId xmlns:a16="http://schemas.microsoft.com/office/drawing/2014/main" id="{9A558FD6-CFF8-4BF9-EE4F-CC46145AF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B8AF2F4-988C-C791-C43F-485C41496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940" y="-10388"/>
            <a:ext cx="12201940" cy="3279731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92209DF-5D11-6D72-1984-4887D5100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764504"/>
            <a:ext cx="12191992" cy="2103884"/>
          </a:xfrm>
          <a:prstGeom prst="rect">
            <a:avLst/>
          </a:prstGeom>
          <a:gradFill>
            <a:gsLst>
              <a:gs pos="0">
                <a:srgbClr val="000000">
                  <a:alpha val="5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72096-D5E9-952B-9A5D-EB3C7946C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2" y="66262"/>
            <a:ext cx="12013097" cy="4974636"/>
          </a:xfrm>
        </p:spPr>
        <p:txBody>
          <a:bodyPr anchor="t">
            <a:normAutofit/>
          </a:bodyPr>
          <a:lstStyle/>
          <a:p>
            <a:r>
              <a:rPr lang="en-SG" sz="11500" dirty="0">
                <a:solidFill>
                  <a:srgbClr val="FFFFFF"/>
                </a:solidFill>
              </a:rPr>
              <a:t>Thanks a lot for coming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E7CD1-3423-A143-3DD2-BE47E393F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1100" y="5003687"/>
            <a:ext cx="9929231" cy="892068"/>
          </a:xfrm>
        </p:spPr>
        <p:txBody>
          <a:bodyPr anchor="b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SG" dirty="0">
                <a:solidFill>
                  <a:srgbClr val="FFFFFF"/>
                </a:solidFill>
              </a:rPr>
              <a:t>Feel free to ask any questions :D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1163B6C4-0500-4B1A-9149-4A6C7EDA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387805" y="5715292"/>
            <a:ext cx="804195" cy="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6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2489084"/>
                  </p:ext>
                </p:extLst>
              </p:nvPr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0558365"/>
                  </p:ext>
                </p:extLst>
              </p:nvPr>
            </p:nvGraphicFramePr>
            <p:xfrm rot="969997">
              <a:off x="8371289" y="3437412"/>
              <a:ext cx="702735" cy="683744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02735" cy="68374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205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8371289" y="3437412"/>
                <a:ext cx="702735" cy="68374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>
            <a:off x="5794513" y="0"/>
            <a:ext cx="6397487" cy="6858000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>
            <a:off x="0" y="0"/>
            <a:ext cx="5794513" cy="6858000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0530699-B45D-5EF2-4125-8A3DE778D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8779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</p:spTree>
    <p:extLst>
      <p:ext uri="{BB962C8B-B14F-4D97-AF65-F5344CB8AC3E}">
        <p14:creationId xmlns:p14="http://schemas.microsoft.com/office/powerpoint/2010/main" val="40518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8266983"/>
                  </p:ext>
                </p:extLst>
              </p:nvPr>
            </p:nvGraphicFramePr>
            <p:xfrm rot="969997">
              <a:off x="5364376" y="878709"/>
              <a:ext cx="773009" cy="752118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73009" cy="752118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670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5364376" y="878709"/>
                <a:ext cx="773009" cy="752118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 rot="16200000">
            <a:off x="4248910" y="-4248911"/>
            <a:ext cx="3694181" cy="12192002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 rot="16200000">
            <a:off x="4514092" y="-819912"/>
            <a:ext cx="3163816" cy="12192003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E5A6B-5937-5DA3-F01F-B172AB098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8779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</p:spTree>
    <p:extLst>
      <p:ext uri="{BB962C8B-B14F-4D97-AF65-F5344CB8AC3E}">
        <p14:creationId xmlns:p14="http://schemas.microsoft.com/office/powerpoint/2010/main" val="1492875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1840911"/>
                  </p:ext>
                </p:extLst>
              </p:nvPr>
            </p:nvGraphicFramePr>
            <p:xfrm rot="969997">
              <a:off x="2447184" y="3315343"/>
              <a:ext cx="773009" cy="752118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73009" cy="752118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670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2447184" y="3315343"/>
                <a:ext cx="773009" cy="752118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 rot="10800000">
            <a:off x="-2" y="0"/>
            <a:ext cx="5773272" cy="6858000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 rot="10800000">
            <a:off x="5764304" y="0"/>
            <a:ext cx="6418730" cy="6858000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D059E-C555-3759-851E-DB3D1C0A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8779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</p:spTree>
    <p:extLst>
      <p:ext uri="{BB962C8B-B14F-4D97-AF65-F5344CB8AC3E}">
        <p14:creationId xmlns:p14="http://schemas.microsoft.com/office/powerpoint/2010/main" val="2973407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829802"/>
                  </p:ext>
                </p:extLst>
              </p:nvPr>
            </p:nvGraphicFramePr>
            <p:xfrm rot="969997">
              <a:off x="5399593" y="6031322"/>
              <a:ext cx="729422" cy="711635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29422" cy="71163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670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5399593" y="6031322"/>
                <a:ext cx="729422" cy="711635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 rot="5400000">
            <a:off x="4508218" y="-816816"/>
            <a:ext cx="3166598" cy="12183034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 rot="5400000">
            <a:off x="4245816" y="-4245815"/>
            <a:ext cx="3691403" cy="12183035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64F68-451E-650D-8144-AC5F2F7B6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09448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</p:spTree>
    <p:extLst>
      <p:ext uri="{BB962C8B-B14F-4D97-AF65-F5344CB8AC3E}">
        <p14:creationId xmlns:p14="http://schemas.microsoft.com/office/powerpoint/2010/main" val="4012904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Where are we?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74260BC-8A5E-CA2F-D2D8-BBB1773F7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11" y="1203698"/>
            <a:ext cx="5289177" cy="52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62D98C-09DD-E09B-0ADB-26E36BD00235}"/>
              </a:ext>
            </a:extLst>
          </p:cNvPr>
          <p:cNvCxnSpPr>
            <a:cxnSpLocks/>
            <a:endCxn id="6" idx="0"/>
          </p:cNvCxnSpPr>
          <p:nvPr/>
        </p:nvCxnSpPr>
        <p:spPr>
          <a:xfrm flipV="1">
            <a:off x="6095999" y="1203698"/>
            <a:ext cx="1" cy="36644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B49D9D-9D08-738D-3883-4BC2EA3E7E70}"/>
              </a:ext>
            </a:extLst>
          </p:cNvPr>
          <p:cNvSpPr txBox="1"/>
          <p:nvPr/>
        </p:nvSpPr>
        <p:spPr>
          <a:xfrm>
            <a:off x="8502417" y="4683453"/>
            <a:ext cx="44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Spring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E70AB-814B-8B9B-1BAD-17AB863C05D6}"/>
              </a:ext>
            </a:extLst>
          </p:cNvPr>
          <p:cNvSpPr txBox="1"/>
          <p:nvPr/>
        </p:nvSpPr>
        <p:spPr>
          <a:xfrm>
            <a:off x="3873329" y="863718"/>
            <a:ext cx="44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Summer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974DF-8DB7-F65A-D2A5-9B48C7D90257}"/>
              </a:ext>
            </a:extLst>
          </p:cNvPr>
          <p:cNvSpPr txBox="1"/>
          <p:nvPr/>
        </p:nvSpPr>
        <p:spPr>
          <a:xfrm>
            <a:off x="429808" y="4683453"/>
            <a:ext cx="22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Fall</a:t>
            </a:r>
            <a:r>
              <a:rPr lang="en-US" b="1" dirty="0"/>
              <a:t> </a:t>
            </a:r>
            <a:endParaRPr lang="en-SG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B2606-43D7-1BE9-EEF9-D119D7350B1C}"/>
              </a:ext>
            </a:extLst>
          </p:cNvPr>
          <p:cNvSpPr txBox="1"/>
          <p:nvPr/>
        </p:nvSpPr>
        <p:spPr>
          <a:xfrm>
            <a:off x="3873330" y="6457893"/>
            <a:ext cx="44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Winter</a:t>
            </a:r>
            <a:endParaRPr lang="en-SG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E5A648-7556-2989-5FFC-900F4D3ABC68}"/>
              </a:ext>
            </a:extLst>
          </p:cNvPr>
          <p:cNvCxnSpPr>
            <a:cxnSpLocks/>
          </p:cNvCxnSpPr>
          <p:nvPr/>
        </p:nvCxnSpPr>
        <p:spPr>
          <a:xfrm>
            <a:off x="6122314" y="4868119"/>
            <a:ext cx="420230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87B413-AB4B-BEA9-F298-B5E0DC0FDC2D}"/>
              </a:ext>
            </a:extLst>
          </p:cNvPr>
          <p:cNvCxnSpPr>
            <a:cxnSpLocks/>
          </p:cNvCxnSpPr>
          <p:nvPr/>
        </p:nvCxnSpPr>
        <p:spPr>
          <a:xfrm>
            <a:off x="6095998" y="4868119"/>
            <a:ext cx="2" cy="16247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7BAADA-26B3-D2C6-77AA-59FCE43D0CE0}"/>
              </a:ext>
            </a:extLst>
          </p:cNvPr>
          <p:cNvCxnSpPr>
            <a:cxnSpLocks/>
          </p:cNvCxnSpPr>
          <p:nvPr/>
        </p:nvCxnSpPr>
        <p:spPr>
          <a:xfrm flipH="1">
            <a:off x="1893696" y="4868119"/>
            <a:ext cx="420230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8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Constellations vs Asterisms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AFE8F5-CFC8-638C-2403-C4E18C68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6844"/>
            <a:ext cx="12192000" cy="608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5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Constellations vs Asterisms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989C35-83F4-B20E-D827-0919B46F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297"/>
            <a:ext cx="12192000" cy="608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8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376</Words>
  <Application>Microsoft Office PowerPoint</Application>
  <PresentationFormat>Widescreen</PresentationFormat>
  <Paragraphs>49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Neue Haas Grotesk Text Pro</vt:lpstr>
      <vt:lpstr>BjornVTI</vt:lpstr>
      <vt:lpstr>The Winter Hexagon Time</vt:lpstr>
      <vt:lpstr>Today’s Menu</vt:lpstr>
      <vt:lpstr>Why are there seasonal skies?</vt:lpstr>
      <vt:lpstr>Why are there seasonal skies?</vt:lpstr>
      <vt:lpstr>Why are there seasonal skies?</vt:lpstr>
      <vt:lpstr>Why are there seasonal skies?</vt:lpstr>
      <vt:lpstr>Where are we?</vt:lpstr>
      <vt:lpstr>Constellations vs Asterisms</vt:lpstr>
      <vt:lpstr>Constellations vs Asterisms</vt:lpstr>
      <vt:lpstr>Constellations vs Asterisms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a lot for coming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Winter Hexagon Time</dc:title>
  <dc:creator>God Boy</dc:creator>
  <cp:lastModifiedBy>Kushagra Shrivastava</cp:lastModifiedBy>
  <cp:revision>8</cp:revision>
  <dcterms:created xsi:type="dcterms:W3CDTF">2024-01-25T10:09:34Z</dcterms:created>
  <dcterms:modified xsi:type="dcterms:W3CDTF">2024-01-27T07:54:31Z</dcterms:modified>
</cp:coreProperties>
</file>